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5" r:id="rId3"/>
    <p:sldId id="276" r:id="rId4"/>
    <p:sldId id="260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984" y="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A8B524F9-1D05-49E6-ABB5-25F63798E3EA}"/>
              </a:ext>
            </a:extLst>
          </p:cNvPr>
          <p:cNvSpPr/>
          <p:nvPr/>
        </p:nvSpPr>
        <p:spPr>
          <a:xfrm>
            <a:off x="4911402" y="5128335"/>
            <a:ext cx="4109122" cy="149071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</a:t>
            </a:r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県と言えば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4083821" y="1904863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富山湾</a:t>
            </a:r>
          </a:p>
        </p:txBody>
      </p:sp>
      <p:grpSp>
        <p:nvGrpSpPr>
          <p:cNvPr id="41" name="Group 735">
            <a:extLst>
              <a:ext uri="{FF2B5EF4-FFF2-40B4-BE49-F238E27FC236}">
                <a16:creationId xmlns:a16="http://schemas.microsoft.com/office/drawing/2014/main" id="{6708E8F4-D2D4-479E-9D11-FE9BA0519A81}"/>
              </a:ext>
            </a:extLst>
          </p:cNvPr>
          <p:cNvGrpSpPr>
            <a:grpSpLocks/>
          </p:cNvGrpSpPr>
          <p:nvPr/>
        </p:nvGrpSpPr>
        <p:grpSpPr bwMode="auto">
          <a:xfrm>
            <a:off x="1892660" y="1223755"/>
            <a:ext cx="5869374" cy="5155507"/>
            <a:chOff x="772" y="132"/>
            <a:chExt cx="6520" cy="5727"/>
          </a:xfrm>
        </p:grpSpPr>
        <p:sp>
          <p:nvSpPr>
            <p:cNvPr id="42" name="Freeform 707">
              <a:extLst>
                <a:ext uri="{FF2B5EF4-FFF2-40B4-BE49-F238E27FC236}">
                  <a16:creationId xmlns:a16="http://schemas.microsoft.com/office/drawing/2014/main" id="{A123CAC6-0F85-4B22-AA88-AE7C15574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709">
              <a:extLst>
                <a:ext uri="{FF2B5EF4-FFF2-40B4-BE49-F238E27FC236}">
                  <a16:creationId xmlns:a16="http://schemas.microsoft.com/office/drawing/2014/main" id="{9BE7FA87-BBBF-46E0-893D-543482A0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710">
              <a:extLst>
                <a:ext uri="{FF2B5EF4-FFF2-40B4-BE49-F238E27FC236}">
                  <a16:creationId xmlns:a16="http://schemas.microsoft.com/office/drawing/2014/main" id="{C89F6BA4-E96C-4EDF-8D74-E70A5C55D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715">
              <a:extLst>
                <a:ext uri="{FF2B5EF4-FFF2-40B4-BE49-F238E27FC236}">
                  <a16:creationId xmlns:a16="http://schemas.microsoft.com/office/drawing/2014/main" id="{62664517-9411-4B63-BFD1-B9407AE73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716">
              <a:extLst>
                <a:ext uri="{FF2B5EF4-FFF2-40B4-BE49-F238E27FC236}">
                  <a16:creationId xmlns:a16="http://schemas.microsoft.com/office/drawing/2014/main" id="{6C0B22F1-E277-4380-9BAE-51A1CF800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717">
              <a:extLst>
                <a:ext uri="{FF2B5EF4-FFF2-40B4-BE49-F238E27FC236}">
                  <a16:creationId xmlns:a16="http://schemas.microsoft.com/office/drawing/2014/main" id="{2CD0726E-FBCD-4407-A758-E99E3A57C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720">
              <a:extLst>
                <a:ext uri="{FF2B5EF4-FFF2-40B4-BE49-F238E27FC236}">
                  <a16:creationId xmlns:a16="http://schemas.microsoft.com/office/drawing/2014/main" id="{F67FB18F-EBF6-4EAA-A87D-8F7746264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721">
              <a:extLst>
                <a:ext uri="{FF2B5EF4-FFF2-40B4-BE49-F238E27FC236}">
                  <a16:creationId xmlns:a16="http://schemas.microsoft.com/office/drawing/2014/main" id="{6E50767E-6DCD-49D8-A66D-977308688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722">
              <a:extLst>
                <a:ext uri="{FF2B5EF4-FFF2-40B4-BE49-F238E27FC236}">
                  <a16:creationId xmlns:a16="http://schemas.microsoft.com/office/drawing/2014/main" id="{DB4FEB9F-9C17-4E01-825B-96D1F49EB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725">
              <a:extLst>
                <a:ext uri="{FF2B5EF4-FFF2-40B4-BE49-F238E27FC236}">
                  <a16:creationId xmlns:a16="http://schemas.microsoft.com/office/drawing/2014/main" id="{F2462BD7-0A61-4234-B551-19E11C35B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730">
              <a:extLst>
                <a:ext uri="{FF2B5EF4-FFF2-40B4-BE49-F238E27FC236}">
                  <a16:creationId xmlns:a16="http://schemas.microsoft.com/office/drawing/2014/main" id="{0A57B9B5-672A-46C0-A67D-485E22BF6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731">
              <a:extLst>
                <a:ext uri="{FF2B5EF4-FFF2-40B4-BE49-F238E27FC236}">
                  <a16:creationId xmlns:a16="http://schemas.microsoft.com/office/drawing/2014/main" id="{4EFB09F2-CA68-457E-8C5B-E264BA23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32">
              <a:extLst>
                <a:ext uri="{FF2B5EF4-FFF2-40B4-BE49-F238E27FC236}">
                  <a16:creationId xmlns:a16="http://schemas.microsoft.com/office/drawing/2014/main" id="{5FF262BD-2B38-467D-8995-F9FBEA361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33">
              <a:extLst>
                <a:ext uri="{FF2B5EF4-FFF2-40B4-BE49-F238E27FC236}">
                  <a16:creationId xmlns:a16="http://schemas.microsoft.com/office/drawing/2014/main" id="{81B31440-229B-45D4-AA74-0536117F3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34">
              <a:extLst>
                <a:ext uri="{FF2B5EF4-FFF2-40B4-BE49-F238E27FC236}">
                  <a16:creationId xmlns:a16="http://schemas.microsoft.com/office/drawing/2014/main" id="{E86AE46C-F0D0-4653-ABC6-28B50D10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390C22B-2774-4C88-A5FD-41BB73D7E0AD}"/>
              </a:ext>
            </a:extLst>
          </p:cNvPr>
          <p:cNvGrpSpPr/>
          <p:nvPr/>
        </p:nvGrpSpPr>
        <p:grpSpPr>
          <a:xfrm>
            <a:off x="642267" y="4350683"/>
            <a:ext cx="869040" cy="1292438"/>
            <a:chOff x="1563717" y="2927351"/>
            <a:chExt cx="1703152" cy="2532931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C56A419-AF9E-45C0-A4A5-3F46A1D0420E}"/>
                </a:ext>
              </a:extLst>
            </p:cNvPr>
            <p:cNvSpPr/>
            <p:nvPr/>
          </p:nvSpPr>
          <p:spPr>
            <a:xfrm>
              <a:off x="1613138" y="3141394"/>
              <a:ext cx="1604513" cy="210484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9B2A4D3-7418-42AF-927B-FB88522FFB37}"/>
                </a:ext>
              </a:extLst>
            </p:cNvPr>
            <p:cNvGrpSpPr/>
            <p:nvPr/>
          </p:nvGrpSpPr>
          <p:grpSpPr>
            <a:xfrm>
              <a:off x="1563717" y="2927351"/>
              <a:ext cx="1703152" cy="214043"/>
              <a:chOff x="1563717" y="2927351"/>
              <a:chExt cx="1703152" cy="214043"/>
            </a:xfrm>
            <a:solidFill>
              <a:srgbClr val="FF33CC"/>
            </a:solidFill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B53C359-36CE-4001-9DF9-08DD74C57AFE}"/>
                  </a:ext>
                </a:extLst>
              </p:cNvPr>
              <p:cNvSpPr/>
              <p:nvPr/>
            </p:nvSpPr>
            <p:spPr>
              <a:xfrm rot="10800000">
                <a:off x="1563717" y="2927351"/>
                <a:ext cx="1703152" cy="214043"/>
              </a:xfrm>
              <a:custGeom>
                <a:avLst/>
                <a:gdLst>
                  <a:gd name="connsiteX0" fmla="*/ 1703152 w 1703152"/>
                  <a:gd name="connsiteY0" fmla="*/ 214043 h 214043"/>
                  <a:gd name="connsiteX1" fmla="*/ 1699762 w 1703152"/>
                  <a:gd name="connsiteY1" fmla="*/ 214043 h 214043"/>
                  <a:gd name="connsiteX2" fmla="*/ 1660013 w 1703152"/>
                  <a:gd name="connsiteY2" fmla="*/ 179916 h 214043"/>
                  <a:gd name="connsiteX3" fmla="*/ 1632045 w 1703152"/>
                  <a:gd name="connsiteY3" fmla="*/ 203928 h 214043"/>
                  <a:gd name="connsiteX4" fmla="*/ 1604077 w 1703152"/>
                  <a:gd name="connsiteY4" fmla="*/ 179916 h 214043"/>
                  <a:gd name="connsiteX5" fmla="*/ 1576111 w 1703152"/>
                  <a:gd name="connsiteY5" fmla="*/ 203926 h 214043"/>
                  <a:gd name="connsiteX6" fmla="*/ 1548145 w 1703152"/>
                  <a:gd name="connsiteY6" fmla="*/ 179916 h 214043"/>
                  <a:gd name="connsiteX7" fmla="*/ 1520179 w 1703152"/>
                  <a:gd name="connsiteY7" fmla="*/ 203926 h 214043"/>
                  <a:gd name="connsiteX8" fmla="*/ 1492213 w 1703152"/>
                  <a:gd name="connsiteY8" fmla="*/ 179916 h 214043"/>
                  <a:gd name="connsiteX9" fmla="*/ 1464247 w 1703152"/>
                  <a:gd name="connsiteY9" fmla="*/ 203926 h 214043"/>
                  <a:gd name="connsiteX10" fmla="*/ 1436281 w 1703152"/>
                  <a:gd name="connsiteY10" fmla="*/ 179916 h 214043"/>
                  <a:gd name="connsiteX11" fmla="*/ 1408314 w 1703152"/>
                  <a:gd name="connsiteY11" fmla="*/ 203926 h 214043"/>
                  <a:gd name="connsiteX12" fmla="*/ 1380348 w 1703152"/>
                  <a:gd name="connsiteY12" fmla="*/ 179916 h 214043"/>
                  <a:gd name="connsiteX13" fmla="*/ 1352382 w 1703152"/>
                  <a:gd name="connsiteY13" fmla="*/ 203926 h 214043"/>
                  <a:gd name="connsiteX14" fmla="*/ 1324416 w 1703152"/>
                  <a:gd name="connsiteY14" fmla="*/ 179916 h 214043"/>
                  <a:gd name="connsiteX15" fmla="*/ 1296450 w 1703152"/>
                  <a:gd name="connsiteY15" fmla="*/ 203926 h 214043"/>
                  <a:gd name="connsiteX16" fmla="*/ 1268484 w 1703152"/>
                  <a:gd name="connsiteY16" fmla="*/ 179916 h 214043"/>
                  <a:gd name="connsiteX17" fmla="*/ 1240517 w 1703152"/>
                  <a:gd name="connsiteY17" fmla="*/ 203926 h 214043"/>
                  <a:gd name="connsiteX18" fmla="*/ 1212551 w 1703152"/>
                  <a:gd name="connsiteY18" fmla="*/ 179916 h 214043"/>
                  <a:gd name="connsiteX19" fmla="*/ 1184585 w 1703152"/>
                  <a:gd name="connsiteY19" fmla="*/ 203926 h 214043"/>
                  <a:gd name="connsiteX20" fmla="*/ 1156619 w 1703152"/>
                  <a:gd name="connsiteY20" fmla="*/ 179916 h 214043"/>
                  <a:gd name="connsiteX21" fmla="*/ 1128653 w 1703152"/>
                  <a:gd name="connsiteY21" fmla="*/ 203926 h 214043"/>
                  <a:gd name="connsiteX22" fmla="*/ 1100687 w 1703152"/>
                  <a:gd name="connsiteY22" fmla="*/ 179916 h 214043"/>
                  <a:gd name="connsiteX23" fmla="*/ 1072721 w 1703152"/>
                  <a:gd name="connsiteY23" fmla="*/ 203926 h 214043"/>
                  <a:gd name="connsiteX24" fmla="*/ 1044755 w 1703152"/>
                  <a:gd name="connsiteY24" fmla="*/ 179916 h 214043"/>
                  <a:gd name="connsiteX25" fmla="*/ 1016788 w 1703152"/>
                  <a:gd name="connsiteY25" fmla="*/ 203926 h 214043"/>
                  <a:gd name="connsiteX26" fmla="*/ 988822 w 1703152"/>
                  <a:gd name="connsiteY26" fmla="*/ 179916 h 214043"/>
                  <a:gd name="connsiteX27" fmla="*/ 960856 w 1703152"/>
                  <a:gd name="connsiteY27" fmla="*/ 203926 h 214043"/>
                  <a:gd name="connsiteX28" fmla="*/ 932890 w 1703152"/>
                  <a:gd name="connsiteY28" fmla="*/ 179916 h 214043"/>
                  <a:gd name="connsiteX29" fmla="*/ 904924 w 1703152"/>
                  <a:gd name="connsiteY29" fmla="*/ 203926 h 214043"/>
                  <a:gd name="connsiteX30" fmla="*/ 876958 w 1703152"/>
                  <a:gd name="connsiteY30" fmla="*/ 179916 h 214043"/>
                  <a:gd name="connsiteX31" fmla="*/ 849386 w 1703152"/>
                  <a:gd name="connsiteY31" fmla="*/ 203588 h 214043"/>
                  <a:gd name="connsiteX32" fmla="*/ 821813 w 1703152"/>
                  <a:gd name="connsiteY32" fmla="*/ 179916 h 214043"/>
                  <a:gd name="connsiteX33" fmla="*/ 793846 w 1703152"/>
                  <a:gd name="connsiteY33" fmla="*/ 203928 h 214043"/>
                  <a:gd name="connsiteX34" fmla="*/ 765878 w 1703152"/>
                  <a:gd name="connsiteY34" fmla="*/ 179916 h 214043"/>
                  <a:gd name="connsiteX35" fmla="*/ 737912 w 1703152"/>
                  <a:gd name="connsiteY35" fmla="*/ 203926 h 214043"/>
                  <a:gd name="connsiteX36" fmla="*/ 709946 w 1703152"/>
                  <a:gd name="connsiteY36" fmla="*/ 179916 h 214043"/>
                  <a:gd name="connsiteX37" fmla="*/ 681980 w 1703152"/>
                  <a:gd name="connsiteY37" fmla="*/ 203926 h 214043"/>
                  <a:gd name="connsiteX38" fmla="*/ 654014 w 1703152"/>
                  <a:gd name="connsiteY38" fmla="*/ 179916 h 214043"/>
                  <a:gd name="connsiteX39" fmla="*/ 626047 w 1703152"/>
                  <a:gd name="connsiteY39" fmla="*/ 203926 h 214043"/>
                  <a:gd name="connsiteX40" fmla="*/ 598082 w 1703152"/>
                  <a:gd name="connsiteY40" fmla="*/ 179916 h 214043"/>
                  <a:gd name="connsiteX41" fmla="*/ 570115 w 1703152"/>
                  <a:gd name="connsiteY41" fmla="*/ 203926 h 214043"/>
                  <a:gd name="connsiteX42" fmla="*/ 542149 w 1703152"/>
                  <a:gd name="connsiteY42" fmla="*/ 179916 h 214043"/>
                  <a:gd name="connsiteX43" fmla="*/ 514183 w 1703152"/>
                  <a:gd name="connsiteY43" fmla="*/ 203926 h 214043"/>
                  <a:gd name="connsiteX44" fmla="*/ 486217 w 1703152"/>
                  <a:gd name="connsiteY44" fmla="*/ 179916 h 214043"/>
                  <a:gd name="connsiteX45" fmla="*/ 458251 w 1703152"/>
                  <a:gd name="connsiteY45" fmla="*/ 203926 h 214043"/>
                  <a:gd name="connsiteX46" fmla="*/ 430285 w 1703152"/>
                  <a:gd name="connsiteY46" fmla="*/ 179916 h 214043"/>
                  <a:gd name="connsiteX47" fmla="*/ 402318 w 1703152"/>
                  <a:gd name="connsiteY47" fmla="*/ 203926 h 214043"/>
                  <a:gd name="connsiteX48" fmla="*/ 374352 w 1703152"/>
                  <a:gd name="connsiteY48" fmla="*/ 179916 h 214043"/>
                  <a:gd name="connsiteX49" fmla="*/ 346386 w 1703152"/>
                  <a:gd name="connsiteY49" fmla="*/ 203926 h 214043"/>
                  <a:gd name="connsiteX50" fmla="*/ 318420 w 1703152"/>
                  <a:gd name="connsiteY50" fmla="*/ 179916 h 214043"/>
                  <a:gd name="connsiteX51" fmla="*/ 290454 w 1703152"/>
                  <a:gd name="connsiteY51" fmla="*/ 203926 h 214043"/>
                  <a:gd name="connsiteX52" fmla="*/ 262488 w 1703152"/>
                  <a:gd name="connsiteY52" fmla="*/ 179916 h 214043"/>
                  <a:gd name="connsiteX53" fmla="*/ 234521 w 1703152"/>
                  <a:gd name="connsiteY53" fmla="*/ 203926 h 214043"/>
                  <a:gd name="connsiteX54" fmla="*/ 206556 w 1703152"/>
                  <a:gd name="connsiteY54" fmla="*/ 179916 h 214043"/>
                  <a:gd name="connsiteX55" fmla="*/ 178589 w 1703152"/>
                  <a:gd name="connsiteY55" fmla="*/ 203926 h 214043"/>
                  <a:gd name="connsiteX56" fmla="*/ 150623 w 1703152"/>
                  <a:gd name="connsiteY56" fmla="*/ 179916 h 214043"/>
                  <a:gd name="connsiteX57" fmla="*/ 122657 w 1703152"/>
                  <a:gd name="connsiteY57" fmla="*/ 203926 h 214043"/>
                  <a:gd name="connsiteX58" fmla="*/ 94691 w 1703152"/>
                  <a:gd name="connsiteY58" fmla="*/ 179916 h 214043"/>
                  <a:gd name="connsiteX59" fmla="*/ 66725 w 1703152"/>
                  <a:gd name="connsiteY59" fmla="*/ 203926 h 214043"/>
                  <a:gd name="connsiteX60" fmla="*/ 38759 w 1703152"/>
                  <a:gd name="connsiteY60" fmla="*/ 179916 h 214043"/>
                  <a:gd name="connsiteX61" fmla="*/ 0 w 1703152"/>
                  <a:gd name="connsiteY61" fmla="*/ 213193 h 214043"/>
                  <a:gd name="connsiteX62" fmla="*/ 51535 w 1703152"/>
                  <a:gd name="connsiteY62" fmla="*/ 0 h 214043"/>
                  <a:gd name="connsiteX63" fmla="*/ 1651411 w 1703152"/>
                  <a:gd name="connsiteY63" fmla="*/ 0 h 2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03152" h="214043">
                    <a:moveTo>
                      <a:pt x="1703152" y="214043"/>
                    </a:moveTo>
                    <a:lnTo>
                      <a:pt x="1699762" y="214043"/>
                    </a:lnTo>
                    <a:lnTo>
                      <a:pt x="1660013" y="179916"/>
                    </a:lnTo>
                    <a:lnTo>
                      <a:pt x="1632045" y="203928"/>
                    </a:lnTo>
                    <a:lnTo>
                      <a:pt x="1604077" y="179916"/>
                    </a:lnTo>
                    <a:lnTo>
                      <a:pt x="1576111" y="203926"/>
                    </a:lnTo>
                    <a:lnTo>
                      <a:pt x="1548145" y="179916"/>
                    </a:lnTo>
                    <a:lnTo>
                      <a:pt x="1520179" y="203926"/>
                    </a:lnTo>
                    <a:lnTo>
                      <a:pt x="1492213" y="179916"/>
                    </a:lnTo>
                    <a:lnTo>
                      <a:pt x="1464247" y="203926"/>
                    </a:lnTo>
                    <a:lnTo>
                      <a:pt x="1436281" y="179916"/>
                    </a:lnTo>
                    <a:lnTo>
                      <a:pt x="1408314" y="203926"/>
                    </a:lnTo>
                    <a:lnTo>
                      <a:pt x="1380348" y="179916"/>
                    </a:lnTo>
                    <a:lnTo>
                      <a:pt x="1352382" y="203926"/>
                    </a:lnTo>
                    <a:lnTo>
                      <a:pt x="1324416" y="179916"/>
                    </a:lnTo>
                    <a:lnTo>
                      <a:pt x="1296450" y="203926"/>
                    </a:lnTo>
                    <a:lnTo>
                      <a:pt x="1268484" y="179916"/>
                    </a:lnTo>
                    <a:lnTo>
                      <a:pt x="1240517" y="203926"/>
                    </a:lnTo>
                    <a:lnTo>
                      <a:pt x="1212551" y="179916"/>
                    </a:lnTo>
                    <a:lnTo>
                      <a:pt x="1184585" y="203926"/>
                    </a:lnTo>
                    <a:lnTo>
                      <a:pt x="1156619" y="179916"/>
                    </a:lnTo>
                    <a:lnTo>
                      <a:pt x="1128653" y="203926"/>
                    </a:lnTo>
                    <a:lnTo>
                      <a:pt x="1100687" y="179916"/>
                    </a:lnTo>
                    <a:lnTo>
                      <a:pt x="1072721" y="203926"/>
                    </a:lnTo>
                    <a:lnTo>
                      <a:pt x="1044755" y="179916"/>
                    </a:lnTo>
                    <a:lnTo>
                      <a:pt x="1016788" y="203926"/>
                    </a:lnTo>
                    <a:lnTo>
                      <a:pt x="988822" y="179916"/>
                    </a:lnTo>
                    <a:lnTo>
                      <a:pt x="960856" y="203926"/>
                    </a:lnTo>
                    <a:lnTo>
                      <a:pt x="932890" y="179916"/>
                    </a:lnTo>
                    <a:lnTo>
                      <a:pt x="904924" y="203926"/>
                    </a:lnTo>
                    <a:lnTo>
                      <a:pt x="876958" y="179916"/>
                    </a:lnTo>
                    <a:lnTo>
                      <a:pt x="849386" y="203588"/>
                    </a:lnTo>
                    <a:lnTo>
                      <a:pt x="821813" y="179916"/>
                    </a:lnTo>
                    <a:lnTo>
                      <a:pt x="793846" y="203928"/>
                    </a:lnTo>
                    <a:lnTo>
                      <a:pt x="765878" y="179916"/>
                    </a:lnTo>
                    <a:lnTo>
                      <a:pt x="737912" y="203926"/>
                    </a:lnTo>
                    <a:lnTo>
                      <a:pt x="709946" y="179916"/>
                    </a:lnTo>
                    <a:lnTo>
                      <a:pt x="681980" y="203926"/>
                    </a:lnTo>
                    <a:lnTo>
                      <a:pt x="654014" y="179916"/>
                    </a:lnTo>
                    <a:lnTo>
                      <a:pt x="626047" y="203926"/>
                    </a:lnTo>
                    <a:lnTo>
                      <a:pt x="598082" y="179916"/>
                    </a:lnTo>
                    <a:lnTo>
                      <a:pt x="570115" y="203926"/>
                    </a:lnTo>
                    <a:lnTo>
                      <a:pt x="542149" y="179916"/>
                    </a:lnTo>
                    <a:lnTo>
                      <a:pt x="514183" y="203926"/>
                    </a:lnTo>
                    <a:lnTo>
                      <a:pt x="486217" y="179916"/>
                    </a:lnTo>
                    <a:lnTo>
                      <a:pt x="458251" y="203926"/>
                    </a:lnTo>
                    <a:lnTo>
                      <a:pt x="430285" y="179916"/>
                    </a:lnTo>
                    <a:lnTo>
                      <a:pt x="402318" y="203926"/>
                    </a:lnTo>
                    <a:lnTo>
                      <a:pt x="374352" y="179916"/>
                    </a:lnTo>
                    <a:lnTo>
                      <a:pt x="346386" y="203926"/>
                    </a:lnTo>
                    <a:lnTo>
                      <a:pt x="318420" y="179916"/>
                    </a:lnTo>
                    <a:lnTo>
                      <a:pt x="290454" y="203926"/>
                    </a:lnTo>
                    <a:lnTo>
                      <a:pt x="262488" y="179916"/>
                    </a:lnTo>
                    <a:lnTo>
                      <a:pt x="234521" y="203926"/>
                    </a:lnTo>
                    <a:lnTo>
                      <a:pt x="206556" y="179916"/>
                    </a:lnTo>
                    <a:lnTo>
                      <a:pt x="178589" y="203926"/>
                    </a:lnTo>
                    <a:lnTo>
                      <a:pt x="150623" y="179916"/>
                    </a:lnTo>
                    <a:lnTo>
                      <a:pt x="122657" y="203926"/>
                    </a:lnTo>
                    <a:lnTo>
                      <a:pt x="94691" y="179916"/>
                    </a:lnTo>
                    <a:lnTo>
                      <a:pt x="66725" y="203926"/>
                    </a:lnTo>
                    <a:lnTo>
                      <a:pt x="38759" y="179916"/>
                    </a:lnTo>
                    <a:lnTo>
                      <a:pt x="0" y="213193"/>
                    </a:lnTo>
                    <a:lnTo>
                      <a:pt x="51535" y="0"/>
                    </a:lnTo>
                    <a:lnTo>
                      <a:pt x="1651411" y="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554EA81-650D-415A-A4B1-148A1B9C1527}"/>
                  </a:ext>
                </a:extLst>
              </p:cNvPr>
              <p:cNvSpPr/>
              <p:nvPr/>
            </p:nvSpPr>
            <p:spPr>
              <a:xfrm rot="10800000">
                <a:off x="1589484" y="3034373"/>
                <a:ext cx="1651616" cy="51727"/>
              </a:xfrm>
              <a:custGeom>
                <a:avLst/>
                <a:gdLst>
                  <a:gd name="connsiteX0" fmla="*/ 1651616 w 1651616"/>
                  <a:gd name="connsiteY0" fmla="*/ 51727 h 51727"/>
                  <a:gd name="connsiteX1" fmla="*/ 0 w 1651616"/>
                  <a:gd name="connsiteY1" fmla="*/ 51727 h 51727"/>
                  <a:gd name="connsiteX2" fmla="*/ 12504 w 1651616"/>
                  <a:gd name="connsiteY2" fmla="*/ 0 h 51727"/>
                  <a:gd name="connsiteX3" fmla="*/ 1639112 w 1651616"/>
                  <a:gd name="connsiteY3" fmla="*/ 0 h 5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616" h="51727">
                    <a:moveTo>
                      <a:pt x="1651616" y="51727"/>
                    </a:moveTo>
                    <a:lnTo>
                      <a:pt x="0" y="51727"/>
                    </a:lnTo>
                    <a:lnTo>
                      <a:pt x="12504" y="0"/>
                    </a:lnTo>
                    <a:lnTo>
                      <a:pt x="1639112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530A33B-5D38-4D83-AA04-C6A5DF779F3C}"/>
                </a:ext>
              </a:extLst>
            </p:cNvPr>
            <p:cNvGrpSpPr/>
            <p:nvPr/>
          </p:nvGrpSpPr>
          <p:grpSpPr>
            <a:xfrm rot="10800000">
              <a:off x="1563717" y="5246239"/>
              <a:ext cx="1703152" cy="214043"/>
              <a:chOff x="1563717" y="2927351"/>
              <a:chExt cx="1703152" cy="214043"/>
            </a:xfrm>
            <a:solidFill>
              <a:srgbClr val="FF33CC"/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8AC7FFC-F68F-47E7-BE7C-C9BE40032A19}"/>
                  </a:ext>
                </a:extLst>
              </p:cNvPr>
              <p:cNvSpPr/>
              <p:nvPr/>
            </p:nvSpPr>
            <p:spPr>
              <a:xfrm rot="10800000">
                <a:off x="1563717" y="2927351"/>
                <a:ext cx="1703152" cy="214043"/>
              </a:xfrm>
              <a:custGeom>
                <a:avLst/>
                <a:gdLst>
                  <a:gd name="connsiteX0" fmla="*/ 1703152 w 1703152"/>
                  <a:gd name="connsiteY0" fmla="*/ 214043 h 214043"/>
                  <a:gd name="connsiteX1" fmla="*/ 1699762 w 1703152"/>
                  <a:gd name="connsiteY1" fmla="*/ 214043 h 214043"/>
                  <a:gd name="connsiteX2" fmla="*/ 1660013 w 1703152"/>
                  <a:gd name="connsiteY2" fmla="*/ 179916 h 214043"/>
                  <a:gd name="connsiteX3" fmla="*/ 1632045 w 1703152"/>
                  <a:gd name="connsiteY3" fmla="*/ 203928 h 214043"/>
                  <a:gd name="connsiteX4" fmla="*/ 1604077 w 1703152"/>
                  <a:gd name="connsiteY4" fmla="*/ 179916 h 214043"/>
                  <a:gd name="connsiteX5" fmla="*/ 1576111 w 1703152"/>
                  <a:gd name="connsiteY5" fmla="*/ 203926 h 214043"/>
                  <a:gd name="connsiteX6" fmla="*/ 1548145 w 1703152"/>
                  <a:gd name="connsiteY6" fmla="*/ 179916 h 214043"/>
                  <a:gd name="connsiteX7" fmla="*/ 1520179 w 1703152"/>
                  <a:gd name="connsiteY7" fmla="*/ 203926 h 214043"/>
                  <a:gd name="connsiteX8" fmla="*/ 1492213 w 1703152"/>
                  <a:gd name="connsiteY8" fmla="*/ 179916 h 214043"/>
                  <a:gd name="connsiteX9" fmla="*/ 1464247 w 1703152"/>
                  <a:gd name="connsiteY9" fmla="*/ 203926 h 214043"/>
                  <a:gd name="connsiteX10" fmla="*/ 1436281 w 1703152"/>
                  <a:gd name="connsiteY10" fmla="*/ 179916 h 214043"/>
                  <a:gd name="connsiteX11" fmla="*/ 1408314 w 1703152"/>
                  <a:gd name="connsiteY11" fmla="*/ 203926 h 214043"/>
                  <a:gd name="connsiteX12" fmla="*/ 1380348 w 1703152"/>
                  <a:gd name="connsiteY12" fmla="*/ 179916 h 214043"/>
                  <a:gd name="connsiteX13" fmla="*/ 1352382 w 1703152"/>
                  <a:gd name="connsiteY13" fmla="*/ 203926 h 214043"/>
                  <a:gd name="connsiteX14" fmla="*/ 1324416 w 1703152"/>
                  <a:gd name="connsiteY14" fmla="*/ 179916 h 214043"/>
                  <a:gd name="connsiteX15" fmla="*/ 1296450 w 1703152"/>
                  <a:gd name="connsiteY15" fmla="*/ 203926 h 214043"/>
                  <a:gd name="connsiteX16" fmla="*/ 1268484 w 1703152"/>
                  <a:gd name="connsiteY16" fmla="*/ 179916 h 214043"/>
                  <a:gd name="connsiteX17" fmla="*/ 1240517 w 1703152"/>
                  <a:gd name="connsiteY17" fmla="*/ 203926 h 214043"/>
                  <a:gd name="connsiteX18" fmla="*/ 1212551 w 1703152"/>
                  <a:gd name="connsiteY18" fmla="*/ 179916 h 214043"/>
                  <a:gd name="connsiteX19" fmla="*/ 1184585 w 1703152"/>
                  <a:gd name="connsiteY19" fmla="*/ 203926 h 214043"/>
                  <a:gd name="connsiteX20" fmla="*/ 1156619 w 1703152"/>
                  <a:gd name="connsiteY20" fmla="*/ 179916 h 214043"/>
                  <a:gd name="connsiteX21" fmla="*/ 1128653 w 1703152"/>
                  <a:gd name="connsiteY21" fmla="*/ 203926 h 214043"/>
                  <a:gd name="connsiteX22" fmla="*/ 1100687 w 1703152"/>
                  <a:gd name="connsiteY22" fmla="*/ 179916 h 214043"/>
                  <a:gd name="connsiteX23" fmla="*/ 1072721 w 1703152"/>
                  <a:gd name="connsiteY23" fmla="*/ 203926 h 214043"/>
                  <a:gd name="connsiteX24" fmla="*/ 1044755 w 1703152"/>
                  <a:gd name="connsiteY24" fmla="*/ 179916 h 214043"/>
                  <a:gd name="connsiteX25" fmla="*/ 1016788 w 1703152"/>
                  <a:gd name="connsiteY25" fmla="*/ 203926 h 214043"/>
                  <a:gd name="connsiteX26" fmla="*/ 988822 w 1703152"/>
                  <a:gd name="connsiteY26" fmla="*/ 179916 h 214043"/>
                  <a:gd name="connsiteX27" fmla="*/ 960856 w 1703152"/>
                  <a:gd name="connsiteY27" fmla="*/ 203926 h 214043"/>
                  <a:gd name="connsiteX28" fmla="*/ 932890 w 1703152"/>
                  <a:gd name="connsiteY28" fmla="*/ 179916 h 214043"/>
                  <a:gd name="connsiteX29" fmla="*/ 904924 w 1703152"/>
                  <a:gd name="connsiteY29" fmla="*/ 203926 h 214043"/>
                  <a:gd name="connsiteX30" fmla="*/ 876958 w 1703152"/>
                  <a:gd name="connsiteY30" fmla="*/ 179916 h 214043"/>
                  <a:gd name="connsiteX31" fmla="*/ 849386 w 1703152"/>
                  <a:gd name="connsiteY31" fmla="*/ 203588 h 214043"/>
                  <a:gd name="connsiteX32" fmla="*/ 821813 w 1703152"/>
                  <a:gd name="connsiteY32" fmla="*/ 179916 h 214043"/>
                  <a:gd name="connsiteX33" fmla="*/ 793846 w 1703152"/>
                  <a:gd name="connsiteY33" fmla="*/ 203928 h 214043"/>
                  <a:gd name="connsiteX34" fmla="*/ 765878 w 1703152"/>
                  <a:gd name="connsiteY34" fmla="*/ 179916 h 214043"/>
                  <a:gd name="connsiteX35" fmla="*/ 737912 w 1703152"/>
                  <a:gd name="connsiteY35" fmla="*/ 203926 h 214043"/>
                  <a:gd name="connsiteX36" fmla="*/ 709946 w 1703152"/>
                  <a:gd name="connsiteY36" fmla="*/ 179916 h 214043"/>
                  <a:gd name="connsiteX37" fmla="*/ 681980 w 1703152"/>
                  <a:gd name="connsiteY37" fmla="*/ 203926 h 214043"/>
                  <a:gd name="connsiteX38" fmla="*/ 654014 w 1703152"/>
                  <a:gd name="connsiteY38" fmla="*/ 179916 h 214043"/>
                  <a:gd name="connsiteX39" fmla="*/ 626047 w 1703152"/>
                  <a:gd name="connsiteY39" fmla="*/ 203926 h 214043"/>
                  <a:gd name="connsiteX40" fmla="*/ 598082 w 1703152"/>
                  <a:gd name="connsiteY40" fmla="*/ 179916 h 214043"/>
                  <a:gd name="connsiteX41" fmla="*/ 570115 w 1703152"/>
                  <a:gd name="connsiteY41" fmla="*/ 203926 h 214043"/>
                  <a:gd name="connsiteX42" fmla="*/ 542149 w 1703152"/>
                  <a:gd name="connsiteY42" fmla="*/ 179916 h 214043"/>
                  <a:gd name="connsiteX43" fmla="*/ 514183 w 1703152"/>
                  <a:gd name="connsiteY43" fmla="*/ 203926 h 214043"/>
                  <a:gd name="connsiteX44" fmla="*/ 486217 w 1703152"/>
                  <a:gd name="connsiteY44" fmla="*/ 179916 h 214043"/>
                  <a:gd name="connsiteX45" fmla="*/ 458251 w 1703152"/>
                  <a:gd name="connsiteY45" fmla="*/ 203926 h 214043"/>
                  <a:gd name="connsiteX46" fmla="*/ 430285 w 1703152"/>
                  <a:gd name="connsiteY46" fmla="*/ 179916 h 214043"/>
                  <a:gd name="connsiteX47" fmla="*/ 402318 w 1703152"/>
                  <a:gd name="connsiteY47" fmla="*/ 203926 h 214043"/>
                  <a:gd name="connsiteX48" fmla="*/ 374352 w 1703152"/>
                  <a:gd name="connsiteY48" fmla="*/ 179916 h 214043"/>
                  <a:gd name="connsiteX49" fmla="*/ 346386 w 1703152"/>
                  <a:gd name="connsiteY49" fmla="*/ 203926 h 214043"/>
                  <a:gd name="connsiteX50" fmla="*/ 318420 w 1703152"/>
                  <a:gd name="connsiteY50" fmla="*/ 179916 h 214043"/>
                  <a:gd name="connsiteX51" fmla="*/ 290454 w 1703152"/>
                  <a:gd name="connsiteY51" fmla="*/ 203926 h 214043"/>
                  <a:gd name="connsiteX52" fmla="*/ 262488 w 1703152"/>
                  <a:gd name="connsiteY52" fmla="*/ 179916 h 214043"/>
                  <a:gd name="connsiteX53" fmla="*/ 234521 w 1703152"/>
                  <a:gd name="connsiteY53" fmla="*/ 203926 h 214043"/>
                  <a:gd name="connsiteX54" fmla="*/ 206556 w 1703152"/>
                  <a:gd name="connsiteY54" fmla="*/ 179916 h 214043"/>
                  <a:gd name="connsiteX55" fmla="*/ 178589 w 1703152"/>
                  <a:gd name="connsiteY55" fmla="*/ 203926 h 214043"/>
                  <a:gd name="connsiteX56" fmla="*/ 150623 w 1703152"/>
                  <a:gd name="connsiteY56" fmla="*/ 179916 h 214043"/>
                  <a:gd name="connsiteX57" fmla="*/ 122657 w 1703152"/>
                  <a:gd name="connsiteY57" fmla="*/ 203926 h 214043"/>
                  <a:gd name="connsiteX58" fmla="*/ 94691 w 1703152"/>
                  <a:gd name="connsiteY58" fmla="*/ 179916 h 214043"/>
                  <a:gd name="connsiteX59" fmla="*/ 66725 w 1703152"/>
                  <a:gd name="connsiteY59" fmla="*/ 203926 h 214043"/>
                  <a:gd name="connsiteX60" fmla="*/ 38759 w 1703152"/>
                  <a:gd name="connsiteY60" fmla="*/ 179916 h 214043"/>
                  <a:gd name="connsiteX61" fmla="*/ 0 w 1703152"/>
                  <a:gd name="connsiteY61" fmla="*/ 213193 h 214043"/>
                  <a:gd name="connsiteX62" fmla="*/ 51535 w 1703152"/>
                  <a:gd name="connsiteY62" fmla="*/ 0 h 214043"/>
                  <a:gd name="connsiteX63" fmla="*/ 1651411 w 1703152"/>
                  <a:gd name="connsiteY63" fmla="*/ 0 h 2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03152" h="214043">
                    <a:moveTo>
                      <a:pt x="1703152" y="214043"/>
                    </a:moveTo>
                    <a:lnTo>
                      <a:pt x="1699762" y="214043"/>
                    </a:lnTo>
                    <a:lnTo>
                      <a:pt x="1660013" y="179916"/>
                    </a:lnTo>
                    <a:lnTo>
                      <a:pt x="1632045" y="203928"/>
                    </a:lnTo>
                    <a:lnTo>
                      <a:pt x="1604077" y="179916"/>
                    </a:lnTo>
                    <a:lnTo>
                      <a:pt x="1576111" y="203926"/>
                    </a:lnTo>
                    <a:lnTo>
                      <a:pt x="1548145" y="179916"/>
                    </a:lnTo>
                    <a:lnTo>
                      <a:pt x="1520179" y="203926"/>
                    </a:lnTo>
                    <a:lnTo>
                      <a:pt x="1492213" y="179916"/>
                    </a:lnTo>
                    <a:lnTo>
                      <a:pt x="1464247" y="203926"/>
                    </a:lnTo>
                    <a:lnTo>
                      <a:pt x="1436281" y="179916"/>
                    </a:lnTo>
                    <a:lnTo>
                      <a:pt x="1408314" y="203926"/>
                    </a:lnTo>
                    <a:lnTo>
                      <a:pt x="1380348" y="179916"/>
                    </a:lnTo>
                    <a:lnTo>
                      <a:pt x="1352382" y="203926"/>
                    </a:lnTo>
                    <a:lnTo>
                      <a:pt x="1324416" y="179916"/>
                    </a:lnTo>
                    <a:lnTo>
                      <a:pt x="1296450" y="203926"/>
                    </a:lnTo>
                    <a:lnTo>
                      <a:pt x="1268484" y="179916"/>
                    </a:lnTo>
                    <a:lnTo>
                      <a:pt x="1240517" y="203926"/>
                    </a:lnTo>
                    <a:lnTo>
                      <a:pt x="1212551" y="179916"/>
                    </a:lnTo>
                    <a:lnTo>
                      <a:pt x="1184585" y="203926"/>
                    </a:lnTo>
                    <a:lnTo>
                      <a:pt x="1156619" y="179916"/>
                    </a:lnTo>
                    <a:lnTo>
                      <a:pt x="1128653" y="203926"/>
                    </a:lnTo>
                    <a:lnTo>
                      <a:pt x="1100687" y="179916"/>
                    </a:lnTo>
                    <a:lnTo>
                      <a:pt x="1072721" y="203926"/>
                    </a:lnTo>
                    <a:lnTo>
                      <a:pt x="1044755" y="179916"/>
                    </a:lnTo>
                    <a:lnTo>
                      <a:pt x="1016788" y="203926"/>
                    </a:lnTo>
                    <a:lnTo>
                      <a:pt x="988822" y="179916"/>
                    </a:lnTo>
                    <a:lnTo>
                      <a:pt x="960856" y="203926"/>
                    </a:lnTo>
                    <a:lnTo>
                      <a:pt x="932890" y="179916"/>
                    </a:lnTo>
                    <a:lnTo>
                      <a:pt x="904924" y="203926"/>
                    </a:lnTo>
                    <a:lnTo>
                      <a:pt x="876958" y="179916"/>
                    </a:lnTo>
                    <a:lnTo>
                      <a:pt x="849386" y="203588"/>
                    </a:lnTo>
                    <a:lnTo>
                      <a:pt x="821813" y="179916"/>
                    </a:lnTo>
                    <a:lnTo>
                      <a:pt x="793846" y="203928"/>
                    </a:lnTo>
                    <a:lnTo>
                      <a:pt x="765878" y="179916"/>
                    </a:lnTo>
                    <a:lnTo>
                      <a:pt x="737912" y="203926"/>
                    </a:lnTo>
                    <a:lnTo>
                      <a:pt x="709946" y="179916"/>
                    </a:lnTo>
                    <a:lnTo>
                      <a:pt x="681980" y="203926"/>
                    </a:lnTo>
                    <a:lnTo>
                      <a:pt x="654014" y="179916"/>
                    </a:lnTo>
                    <a:lnTo>
                      <a:pt x="626047" y="203926"/>
                    </a:lnTo>
                    <a:lnTo>
                      <a:pt x="598082" y="179916"/>
                    </a:lnTo>
                    <a:lnTo>
                      <a:pt x="570115" y="203926"/>
                    </a:lnTo>
                    <a:lnTo>
                      <a:pt x="542149" y="179916"/>
                    </a:lnTo>
                    <a:lnTo>
                      <a:pt x="514183" y="203926"/>
                    </a:lnTo>
                    <a:lnTo>
                      <a:pt x="486217" y="179916"/>
                    </a:lnTo>
                    <a:lnTo>
                      <a:pt x="458251" y="203926"/>
                    </a:lnTo>
                    <a:lnTo>
                      <a:pt x="430285" y="179916"/>
                    </a:lnTo>
                    <a:lnTo>
                      <a:pt x="402318" y="203926"/>
                    </a:lnTo>
                    <a:lnTo>
                      <a:pt x="374352" y="179916"/>
                    </a:lnTo>
                    <a:lnTo>
                      <a:pt x="346386" y="203926"/>
                    </a:lnTo>
                    <a:lnTo>
                      <a:pt x="318420" y="179916"/>
                    </a:lnTo>
                    <a:lnTo>
                      <a:pt x="290454" y="203926"/>
                    </a:lnTo>
                    <a:lnTo>
                      <a:pt x="262488" y="179916"/>
                    </a:lnTo>
                    <a:lnTo>
                      <a:pt x="234521" y="203926"/>
                    </a:lnTo>
                    <a:lnTo>
                      <a:pt x="206556" y="179916"/>
                    </a:lnTo>
                    <a:lnTo>
                      <a:pt x="178589" y="203926"/>
                    </a:lnTo>
                    <a:lnTo>
                      <a:pt x="150623" y="179916"/>
                    </a:lnTo>
                    <a:lnTo>
                      <a:pt x="122657" y="203926"/>
                    </a:lnTo>
                    <a:lnTo>
                      <a:pt x="94691" y="179916"/>
                    </a:lnTo>
                    <a:lnTo>
                      <a:pt x="66725" y="203926"/>
                    </a:lnTo>
                    <a:lnTo>
                      <a:pt x="38759" y="179916"/>
                    </a:lnTo>
                    <a:lnTo>
                      <a:pt x="0" y="213193"/>
                    </a:lnTo>
                    <a:lnTo>
                      <a:pt x="51535" y="0"/>
                    </a:lnTo>
                    <a:lnTo>
                      <a:pt x="1651411" y="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8C6BED7-4956-49C6-8713-74FEBB5749EA}"/>
                  </a:ext>
                </a:extLst>
              </p:cNvPr>
              <p:cNvSpPr/>
              <p:nvPr/>
            </p:nvSpPr>
            <p:spPr>
              <a:xfrm rot="10800000">
                <a:off x="1589484" y="3034373"/>
                <a:ext cx="1651616" cy="51727"/>
              </a:xfrm>
              <a:custGeom>
                <a:avLst/>
                <a:gdLst>
                  <a:gd name="connsiteX0" fmla="*/ 1651616 w 1651616"/>
                  <a:gd name="connsiteY0" fmla="*/ 51727 h 51727"/>
                  <a:gd name="connsiteX1" fmla="*/ 0 w 1651616"/>
                  <a:gd name="connsiteY1" fmla="*/ 51727 h 51727"/>
                  <a:gd name="connsiteX2" fmla="*/ 12504 w 1651616"/>
                  <a:gd name="connsiteY2" fmla="*/ 0 h 51727"/>
                  <a:gd name="connsiteX3" fmla="*/ 1639112 w 1651616"/>
                  <a:gd name="connsiteY3" fmla="*/ 0 h 5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616" h="51727">
                    <a:moveTo>
                      <a:pt x="1651616" y="51727"/>
                    </a:moveTo>
                    <a:lnTo>
                      <a:pt x="0" y="51727"/>
                    </a:lnTo>
                    <a:lnTo>
                      <a:pt x="12504" y="0"/>
                    </a:lnTo>
                    <a:lnTo>
                      <a:pt x="1639112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C39FE4F-E5F4-4E74-BEF1-ADF1694CF600}"/>
                </a:ext>
              </a:extLst>
            </p:cNvPr>
            <p:cNvSpPr/>
            <p:nvPr/>
          </p:nvSpPr>
          <p:spPr>
            <a:xfrm rot="16200000">
              <a:off x="1437534" y="3451506"/>
              <a:ext cx="1946630" cy="1482518"/>
            </a:xfrm>
            <a:custGeom>
              <a:avLst/>
              <a:gdLst>
                <a:gd name="connsiteX0" fmla="*/ 1899232 w 2041350"/>
                <a:gd name="connsiteY0" fmla="*/ 1498948 h 1554654"/>
                <a:gd name="connsiteX1" fmla="*/ 1899232 w 2041350"/>
                <a:gd name="connsiteY1" fmla="*/ 1260823 h 1554654"/>
                <a:gd name="connsiteX2" fmla="*/ 1921457 w 2041350"/>
                <a:gd name="connsiteY2" fmla="*/ 1238598 h 1554654"/>
                <a:gd name="connsiteX3" fmla="*/ 2010357 w 2041350"/>
                <a:gd name="connsiteY3" fmla="*/ 1238598 h 1554654"/>
                <a:gd name="connsiteX4" fmla="*/ 2032582 w 2041350"/>
                <a:gd name="connsiteY4" fmla="*/ 1260823 h 1554654"/>
                <a:gd name="connsiteX5" fmla="*/ 2032582 w 2041350"/>
                <a:gd name="connsiteY5" fmla="*/ 1498948 h 1554654"/>
                <a:gd name="connsiteX6" fmla="*/ 2010357 w 2041350"/>
                <a:gd name="connsiteY6" fmla="*/ 1521173 h 1554654"/>
                <a:gd name="connsiteX7" fmla="*/ 1921457 w 2041350"/>
                <a:gd name="connsiteY7" fmla="*/ 1521173 h 1554654"/>
                <a:gd name="connsiteX8" fmla="*/ 1899232 w 2041350"/>
                <a:gd name="connsiteY8" fmla="*/ 1498948 h 1554654"/>
                <a:gd name="connsiteX9" fmla="*/ 1822663 w 2041350"/>
                <a:gd name="connsiteY9" fmla="*/ 785544 h 1554654"/>
                <a:gd name="connsiteX10" fmla="*/ 1838378 w 2041350"/>
                <a:gd name="connsiteY10" fmla="*/ 758324 h 1554654"/>
                <a:gd name="connsiteX11" fmla="*/ 1924250 w 2041350"/>
                <a:gd name="connsiteY11" fmla="*/ 735315 h 1554654"/>
                <a:gd name="connsiteX12" fmla="*/ 1951470 w 2041350"/>
                <a:gd name="connsiteY12" fmla="*/ 751030 h 1554654"/>
                <a:gd name="connsiteX13" fmla="*/ 2013101 w 2041350"/>
                <a:gd name="connsiteY13" fmla="*/ 981041 h 1554654"/>
                <a:gd name="connsiteX14" fmla="*/ 1997386 w 2041350"/>
                <a:gd name="connsiteY14" fmla="*/ 1008261 h 1554654"/>
                <a:gd name="connsiteX15" fmla="*/ 1911515 w 2041350"/>
                <a:gd name="connsiteY15" fmla="*/ 1031270 h 1554654"/>
                <a:gd name="connsiteX16" fmla="*/ 1884294 w 2041350"/>
                <a:gd name="connsiteY16" fmla="*/ 1015555 h 1554654"/>
                <a:gd name="connsiteX17" fmla="*/ 1765658 w 2041350"/>
                <a:gd name="connsiteY17" fmla="*/ 396518 h 1554654"/>
                <a:gd name="connsiteX18" fmla="*/ 1772168 w 2041350"/>
                <a:gd name="connsiteY18" fmla="*/ 380802 h 1554654"/>
                <a:gd name="connsiteX19" fmla="*/ 1940548 w 2041350"/>
                <a:gd name="connsiteY19" fmla="*/ 212422 h 1554654"/>
                <a:gd name="connsiteX20" fmla="*/ 1971979 w 2041350"/>
                <a:gd name="connsiteY20" fmla="*/ 212422 h 1554654"/>
                <a:gd name="connsiteX21" fmla="*/ 2034840 w 2041350"/>
                <a:gd name="connsiteY21" fmla="*/ 275284 h 1554654"/>
                <a:gd name="connsiteX22" fmla="*/ 2034840 w 2041350"/>
                <a:gd name="connsiteY22" fmla="*/ 306715 h 1554654"/>
                <a:gd name="connsiteX23" fmla="*/ 1866460 w 2041350"/>
                <a:gd name="connsiteY23" fmla="*/ 475095 h 1554654"/>
                <a:gd name="connsiteX24" fmla="*/ 1835029 w 2041350"/>
                <a:gd name="connsiteY24" fmla="*/ 475095 h 1554654"/>
                <a:gd name="connsiteX25" fmla="*/ 1772168 w 2041350"/>
                <a:gd name="connsiteY25" fmla="*/ 412233 h 1554654"/>
                <a:gd name="connsiteX26" fmla="*/ 1765658 w 2041350"/>
                <a:gd name="connsiteY26" fmla="*/ 396518 h 1554654"/>
                <a:gd name="connsiteX27" fmla="*/ 1743948 w 2041350"/>
                <a:gd name="connsiteY27" fmla="*/ 645516 h 1554654"/>
                <a:gd name="connsiteX28" fmla="*/ 1743948 w 2041350"/>
                <a:gd name="connsiteY28" fmla="*/ 556616 h 1554654"/>
                <a:gd name="connsiteX29" fmla="*/ 1766173 w 2041350"/>
                <a:gd name="connsiteY29" fmla="*/ 534391 h 1554654"/>
                <a:gd name="connsiteX30" fmla="*/ 2004299 w 2041350"/>
                <a:gd name="connsiteY30" fmla="*/ 534391 h 1554654"/>
                <a:gd name="connsiteX31" fmla="*/ 2026524 w 2041350"/>
                <a:gd name="connsiteY31" fmla="*/ 556616 h 1554654"/>
                <a:gd name="connsiteX32" fmla="*/ 2026524 w 2041350"/>
                <a:gd name="connsiteY32" fmla="*/ 645516 h 1554654"/>
                <a:gd name="connsiteX33" fmla="*/ 2004299 w 2041350"/>
                <a:gd name="connsiteY33" fmla="*/ 667741 h 1554654"/>
                <a:gd name="connsiteX34" fmla="*/ 1766173 w 2041350"/>
                <a:gd name="connsiteY34" fmla="*/ 667741 h 1554654"/>
                <a:gd name="connsiteX35" fmla="*/ 1743948 w 2041350"/>
                <a:gd name="connsiteY35" fmla="*/ 645516 h 1554654"/>
                <a:gd name="connsiteX36" fmla="*/ 1654266 w 2041350"/>
                <a:gd name="connsiteY36" fmla="*/ 1503663 h 1554654"/>
                <a:gd name="connsiteX37" fmla="*/ 1715897 w 2041350"/>
                <a:gd name="connsiteY37" fmla="*/ 1273652 h 1554654"/>
                <a:gd name="connsiteX38" fmla="*/ 1743117 w 2041350"/>
                <a:gd name="connsiteY38" fmla="*/ 1257937 h 1554654"/>
                <a:gd name="connsiteX39" fmla="*/ 1828988 w 2041350"/>
                <a:gd name="connsiteY39" fmla="*/ 1280946 h 1554654"/>
                <a:gd name="connsiteX40" fmla="*/ 1844703 w 2041350"/>
                <a:gd name="connsiteY40" fmla="*/ 1308166 h 1554654"/>
                <a:gd name="connsiteX41" fmla="*/ 1783072 w 2041350"/>
                <a:gd name="connsiteY41" fmla="*/ 1538177 h 1554654"/>
                <a:gd name="connsiteX42" fmla="*/ 1755852 w 2041350"/>
                <a:gd name="connsiteY42" fmla="*/ 1553892 h 1554654"/>
                <a:gd name="connsiteX43" fmla="*/ 1669981 w 2041350"/>
                <a:gd name="connsiteY43" fmla="*/ 1530883 h 1554654"/>
                <a:gd name="connsiteX44" fmla="*/ 1654266 w 2041350"/>
                <a:gd name="connsiteY44" fmla="*/ 1503663 h 1554654"/>
                <a:gd name="connsiteX45" fmla="*/ 1651839 w 2041350"/>
                <a:gd name="connsiteY45" fmla="*/ 1079174 h 1554654"/>
                <a:gd name="connsiteX46" fmla="*/ 1654059 w 2041350"/>
                <a:gd name="connsiteY46" fmla="*/ 1062310 h 1554654"/>
                <a:gd name="connsiteX47" fmla="*/ 1698509 w 2041350"/>
                <a:gd name="connsiteY47" fmla="*/ 985320 h 1554654"/>
                <a:gd name="connsiteX48" fmla="*/ 1728869 w 2041350"/>
                <a:gd name="connsiteY48" fmla="*/ 977185 h 1554654"/>
                <a:gd name="connsiteX49" fmla="*/ 1935092 w 2041350"/>
                <a:gd name="connsiteY49" fmla="*/ 1096247 h 1554654"/>
                <a:gd name="connsiteX50" fmla="*/ 1943227 w 2041350"/>
                <a:gd name="connsiteY50" fmla="*/ 1126607 h 1554654"/>
                <a:gd name="connsiteX51" fmla="*/ 1898776 w 2041350"/>
                <a:gd name="connsiteY51" fmla="*/ 1203597 h 1554654"/>
                <a:gd name="connsiteX52" fmla="*/ 1868416 w 2041350"/>
                <a:gd name="connsiteY52" fmla="*/ 1211732 h 1554654"/>
                <a:gd name="connsiteX53" fmla="*/ 1662194 w 2041350"/>
                <a:gd name="connsiteY53" fmla="*/ 1092669 h 1554654"/>
                <a:gd name="connsiteX54" fmla="*/ 1651839 w 2041350"/>
                <a:gd name="connsiteY54" fmla="*/ 1079174 h 1554654"/>
                <a:gd name="connsiteX55" fmla="*/ 1589522 w 2041350"/>
                <a:gd name="connsiteY55" fmla="*/ 104971 h 1554654"/>
                <a:gd name="connsiteX56" fmla="*/ 1591742 w 2041350"/>
                <a:gd name="connsiteY56" fmla="*/ 88106 h 1554654"/>
                <a:gd name="connsiteX57" fmla="*/ 1636192 w 2041350"/>
                <a:gd name="connsiteY57" fmla="*/ 11116 h 1554654"/>
                <a:gd name="connsiteX58" fmla="*/ 1666552 w 2041350"/>
                <a:gd name="connsiteY58" fmla="*/ 2981 h 1554654"/>
                <a:gd name="connsiteX59" fmla="*/ 1872774 w 2041350"/>
                <a:gd name="connsiteY59" fmla="*/ 122044 h 1554654"/>
                <a:gd name="connsiteX60" fmla="*/ 1880909 w 2041350"/>
                <a:gd name="connsiteY60" fmla="*/ 152404 h 1554654"/>
                <a:gd name="connsiteX61" fmla="*/ 1836459 w 2041350"/>
                <a:gd name="connsiteY61" fmla="*/ 229393 h 1554654"/>
                <a:gd name="connsiteX62" fmla="*/ 1806099 w 2041350"/>
                <a:gd name="connsiteY62" fmla="*/ 237528 h 1554654"/>
                <a:gd name="connsiteX63" fmla="*/ 1599877 w 2041350"/>
                <a:gd name="connsiteY63" fmla="*/ 118466 h 1554654"/>
                <a:gd name="connsiteX64" fmla="*/ 1589522 w 2041350"/>
                <a:gd name="connsiteY64" fmla="*/ 104971 h 1554654"/>
                <a:gd name="connsiteX65" fmla="*/ 1566663 w 2041350"/>
                <a:gd name="connsiteY65" fmla="*/ 524830 h 1554654"/>
                <a:gd name="connsiteX66" fmla="*/ 1628294 w 2041350"/>
                <a:gd name="connsiteY66" fmla="*/ 294819 h 1554654"/>
                <a:gd name="connsiteX67" fmla="*/ 1655514 w 2041350"/>
                <a:gd name="connsiteY67" fmla="*/ 279104 h 1554654"/>
                <a:gd name="connsiteX68" fmla="*/ 1741385 w 2041350"/>
                <a:gd name="connsiteY68" fmla="*/ 302113 h 1554654"/>
                <a:gd name="connsiteX69" fmla="*/ 1757100 w 2041350"/>
                <a:gd name="connsiteY69" fmla="*/ 329333 h 1554654"/>
                <a:gd name="connsiteX70" fmla="*/ 1695469 w 2041350"/>
                <a:gd name="connsiteY70" fmla="*/ 559344 h 1554654"/>
                <a:gd name="connsiteX71" fmla="*/ 1668249 w 2041350"/>
                <a:gd name="connsiteY71" fmla="*/ 575059 h 1554654"/>
                <a:gd name="connsiteX72" fmla="*/ 1582378 w 2041350"/>
                <a:gd name="connsiteY72" fmla="*/ 552050 h 1554654"/>
                <a:gd name="connsiteX73" fmla="*/ 1566663 w 2041350"/>
                <a:gd name="connsiteY73" fmla="*/ 524830 h 1554654"/>
                <a:gd name="connsiteX74" fmla="*/ 1479844 w 2041350"/>
                <a:gd name="connsiteY74" fmla="*/ 805808 h 1554654"/>
                <a:gd name="connsiteX75" fmla="*/ 1495559 w 2041350"/>
                <a:gd name="connsiteY75" fmla="*/ 778588 h 1554654"/>
                <a:gd name="connsiteX76" fmla="*/ 1725571 w 2041350"/>
                <a:gd name="connsiteY76" fmla="*/ 716957 h 1554654"/>
                <a:gd name="connsiteX77" fmla="*/ 1752790 w 2041350"/>
                <a:gd name="connsiteY77" fmla="*/ 732672 h 1554654"/>
                <a:gd name="connsiteX78" fmla="*/ 1775800 w 2041350"/>
                <a:gd name="connsiteY78" fmla="*/ 818543 h 1554654"/>
                <a:gd name="connsiteX79" fmla="*/ 1760084 w 2041350"/>
                <a:gd name="connsiteY79" fmla="*/ 845763 h 1554654"/>
                <a:gd name="connsiteX80" fmla="*/ 1530073 w 2041350"/>
                <a:gd name="connsiteY80" fmla="*/ 907394 h 1554654"/>
                <a:gd name="connsiteX81" fmla="*/ 1502853 w 2041350"/>
                <a:gd name="connsiteY81" fmla="*/ 891679 h 1554654"/>
                <a:gd name="connsiteX82" fmla="*/ 1451349 w 2041350"/>
                <a:gd name="connsiteY82" fmla="*/ 1199014 h 1554654"/>
                <a:gd name="connsiteX83" fmla="*/ 1512980 w 2041350"/>
                <a:gd name="connsiteY83" fmla="*/ 969003 h 1554654"/>
                <a:gd name="connsiteX84" fmla="*/ 1540200 w 2041350"/>
                <a:gd name="connsiteY84" fmla="*/ 953288 h 1554654"/>
                <a:gd name="connsiteX85" fmla="*/ 1626071 w 2041350"/>
                <a:gd name="connsiteY85" fmla="*/ 976297 h 1554654"/>
                <a:gd name="connsiteX86" fmla="*/ 1641786 w 2041350"/>
                <a:gd name="connsiteY86" fmla="*/ 1003517 h 1554654"/>
                <a:gd name="connsiteX87" fmla="*/ 1580155 w 2041350"/>
                <a:gd name="connsiteY87" fmla="*/ 1233528 h 1554654"/>
                <a:gd name="connsiteX88" fmla="*/ 1552935 w 2041350"/>
                <a:gd name="connsiteY88" fmla="*/ 1249243 h 1554654"/>
                <a:gd name="connsiteX89" fmla="*/ 1467064 w 2041350"/>
                <a:gd name="connsiteY89" fmla="*/ 1226234 h 1554654"/>
                <a:gd name="connsiteX90" fmla="*/ 1451349 w 2041350"/>
                <a:gd name="connsiteY90" fmla="*/ 1199014 h 1554654"/>
                <a:gd name="connsiteX91" fmla="*/ 1410397 w 2041350"/>
                <a:gd name="connsiteY91" fmla="*/ 83259 h 1554654"/>
                <a:gd name="connsiteX92" fmla="*/ 1426112 w 2041350"/>
                <a:gd name="connsiteY92" fmla="*/ 56039 h 1554654"/>
                <a:gd name="connsiteX93" fmla="*/ 1511983 w 2041350"/>
                <a:gd name="connsiteY93" fmla="*/ 33030 h 1554654"/>
                <a:gd name="connsiteX94" fmla="*/ 1539203 w 2041350"/>
                <a:gd name="connsiteY94" fmla="*/ 48745 h 1554654"/>
                <a:gd name="connsiteX95" fmla="*/ 1600834 w 2041350"/>
                <a:gd name="connsiteY95" fmla="*/ 278756 h 1554654"/>
                <a:gd name="connsiteX96" fmla="*/ 1585119 w 2041350"/>
                <a:gd name="connsiteY96" fmla="*/ 305976 h 1554654"/>
                <a:gd name="connsiteX97" fmla="*/ 1499248 w 2041350"/>
                <a:gd name="connsiteY97" fmla="*/ 328985 h 1554654"/>
                <a:gd name="connsiteX98" fmla="*/ 1472028 w 2041350"/>
                <a:gd name="connsiteY98" fmla="*/ 313270 h 1554654"/>
                <a:gd name="connsiteX99" fmla="*/ 1325322 w 2041350"/>
                <a:gd name="connsiteY99" fmla="*/ 1374448 h 1554654"/>
                <a:gd name="connsiteX100" fmla="*/ 1327542 w 2041350"/>
                <a:gd name="connsiteY100" fmla="*/ 1357584 h 1554654"/>
                <a:gd name="connsiteX101" fmla="*/ 1371992 w 2041350"/>
                <a:gd name="connsiteY101" fmla="*/ 1280594 h 1554654"/>
                <a:gd name="connsiteX102" fmla="*/ 1402352 w 2041350"/>
                <a:gd name="connsiteY102" fmla="*/ 1272459 h 1554654"/>
                <a:gd name="connsiteX103" fmla="*/ 1608574 w 2041350"/>
                <a:gd name="connsiteY103" fmla="*/ 1391522 h 1554654"/>
                <a:gd name="connsiteX104" fmla="*/ 1616709 w 2041350"/>
                <a:gd name="connsiteY104" fmla="*/ 1421881 h 1554654"/>
                <a:gd name="connsiteX105" fmla="*/ 1572259 w 2041350"/>
                <a:gd name="connsiteY105" fmla="*/ 1498871 h 1554654"/>
                <a:gd name="connsiteX106" fmla="*/ 1541899 w 2041350"/>
                <a:gd name="connsiteY106" fmla="*/ 1507006 h 1554654"/>
                <a:gd name="connsiteX107" fmla="*/ 1335677 w 2041350"/>
                <a:gd name="connsiteY107" fmla="*/ 1387944 h 1554654"/>
                <a:gd name="connsiteX108" fmla="*/ 1325322 w 2041350"/>
                <a:gd name="connsiteY108" fmla="*/ 1374448 h 1554654"/>
                <a:gd name="connsiteX109" fmla="*/ 1308796 w 2041350"/>
                <a:gd name="connsiteY109" fmla="*/ 410284 h 1554654"/>
                <a:gd name="connsiteX110" fmla="*/ 1324511 w 2041350"/>
                <a:gd name="connsiteY110" fmla="*/ 383064 h 1554654"/>
                <a:gd name="connsiteX111" fmla="*/ 1410382 w 2041350"/>
                <a:gd name="connsiteY111" fmla="*/ 360055 h 1554654"/>
                <a:gd name="connsiteX112" fmla="*/ 1437602 w 2041350"/>
                <a:gd name="connsiteY112" fmla="*/ 375770 h 1554654"/>
                <a:gd name="connsiteX113" fmla="*/ 1499233 w 2041350"/>
                <a:gd name="connsiteY113" fmla="*/ 605781 h 1554654"/>
                <a:gd name="connsiteX114" fmla="*/ 1483518 w 2041350"/>
                <a:gd name="connsiteY114" fmla="*/ 633001 h 1554654"/>
                <a:gd name="connsiteX115" fmla="*/ 1397647 w 2041350"/>
                <a:gd name="connsiteY115" fmla="*/ 656010 h 1554654"/>
                <a:gd name="connsiteX116" fmla="*/ 1370427 w 2041350"/>
                <a:gd name="connsiteY116" fmla="*/ 640295 h 1554654"/>
                <a:gd name="connsiteX117" fmla="*/ 1280221 w 2041350"/>
                <a:gd name="connsiteY117" fmla="*/ 772235 h 1554654"/>
                <a:gd name="connsiteX118" fmla="*/ 1295936 w 2041350"/>
                <a:gd name="connsiteY118" fmla="*/ 745015 h 1554654"/>
                <a:gd name="connsiteX119" fmla="*/ 1381807 w 2041350"/>
                <a:gd name="connsiteY119" fmla="*/ 722006 h 1554654"/>
                <a:gd name="connsiteX120" fmla="*/ 1409027 w 2041350"/>
                <a:gd name="connsiteY120" fmla="*/ 737721 h 1554654"/>
                <a:gd name="connsiteX121" fmla="*/ 1470658 w 2041350"/>
                <a:gd name="connsiteY121" fmla="*/ 967732 h 1554654"/>
                <a:gd name="connsiteX122" fmla="*/ 1454943 w 2041350"/>
                <a:gd name="connsiteY122" fmla="*/ 994952 h 1554654"/>
                <a:gd name="connsiteX123" fmla="*/ 1369072 w 2041350"/>
                <a:gd name="connsiteY123" fmla="*/ 1017961 h 1554654"/>
                <a:gd name="connsiteX124" fmla="*/ 1341852 w 2041350"/>
                <a:gd name="connsiteY124" fmla="*/ 1002246 h 1554654"/>
                <a:gd name="connsiteX125" fmla="*/ 1178016 w 2041350"/>
                <a:gd name="connsiteY125" fmla="*/ 303515 h 1554654"/>
                <a:gd name="connsiteX126" fmla="*/ 1239647 w 2041350"/>
                <a:gd name="connsiteY126" fmla="*/ 73504 h 1554654"/>
                <a:gd name="connsiteX127" fmla="*/ 1266867 w 2041350"/>
                <a:gd name="connsiteY127" fmla="*/ 57789 h 1554654"/>
                <a:gd name="connsiteX128" fmla="*/ 1352738 w 2041350"/>
                <a:gd name="connsiteY128" fmla="*/ 80798 h 1554654"/>
                <a:gd name="connsiteX129" fmla="*/ 1368453 w 2041350"/>
                <a:gd name="connsiteY129" fmla="*/ 108018 h 1554654"/>
                <a:gd name="connsiteX130" fmla="*/ 1306822 w 2041350"/>
                <a:gd name="connsiteY130" fmla="*/ 338029 h 1554654"/>
                <a:gd name="connsiteX131" fmla="*/ 1279602 w 2041350"/>
                <a:gd name="connsiteY131" fmla="*/ 353744 h 1554654"/>
                <a:gd name="connsiteX132" fmla="*/ 1193731 w 2041350"/>
                <a:gd name="connsiteY132" fmla="*/ 330735 h 1554654"/>
                <a:gd name="connsiteX133" fmla="*/ 1178016 w 2041350"/>
                <a:gd name="connsiteY133" fmla="*/ 303515 h 1554654"/>
                <a:gd name="connsiteX134" fmla="*/ 1098640 w 2041350"/>
                <a:gd name="connsiteY134" fmla="*/ 1481440 h 1554654"/>
                <a:gd name="connsiteX135" fmla="*/ 1160271 w 2041350"/>
                <a:gd name="connsiteY135" fmla="*/ 1251429 h 1554654"/>
                <a:gd name="connsiteX136" fmla="*/ 1187491 w 2041350"/>
                <a:gd name="connsiteY136" fmla="*/ 1235714 h 1554654"/>
                <a:gd name="connsiteX137" fmla="*/ 1273362 w 2041350"/>
                <a:gd name="connsiteY137" fmla="*/ 1258723 h 1554654"/>
                <a:gd name="connsiteX138" fmla="*/ 1289077 w 2041350"/>
                <a:gd name="connsiteY138" fmla="*/ 1285943 h 1554654"/>
                <a:gd name="connsiteX139" fmla="*/ 1227446 w 2041350"/>
                <a:gd name="connsiteY139" fmla="*/ 1515954 h 1554654"/>
                <a:gd name="connsiteX140" fmla="*/ 1200226 w 2041350"/>
                <a:gd name="connsiteY140" fmla="*/ 1531669 h 1554654"/>
                <a:gd name="connsiteX141" fmla="*/ 1114355 w 2041350"/>
                <a:gd name="connsiteY141" fmla="*/ 1508660 h 1554654"/>
                <a:gd name="connsiteX142" fmla="*/ 1098640 w 2041350"/>
                <a:gd name="connsiteY142" fmla="*/ 1481440 h 1554654"/>
                <a:gd name="connsiteX143" fmla="*/ 1079591 w 2041350"/>
                <a:gd name="connsiteY143" fmla="*/ 871838 h 1554654"/>
                <a:gd name="connsiteX144" fmla="*/ 1141222 w 2041350"/>
                <a:gd name="connsiteY144" fmla="*/ 641827 h 1554654"/>
                <a:gd name="connsiteX145" fmla="*/ 1168442 w 2041350"/>
                <a:gd name="connsiteY145" fmla="*/ 626112 h 1554654"/>
                <a:gd name="connsiteX146" fmla="*/ 1254313 w 2041350"/>
                <a:gd name="connsiteY146" fmla="*/ 649121 h 1554654"/>
                <a:gd name="connsiteX147" fmla="*/ 1270028 w 2041350"/>
                <a:gd name="connsiteY147" fmla="*/ 676341 h 1554654"/>
                <a:gd name="connsiteX148" fmla="*/ 1208397 w 2041350"/>
                <a:gd name="connsiteY148" fmla="*/ 906352 h 1554654"/>
                <a:gd name="connsiteX149" fmla="*/ 1181177 w 2041350"/>
                <a:gd name="connsiteY149" fmla="*/ 922067 h 1554654"/>
                <a:gd name="connsiteX150" fmla="*/ 1095306 w 2041350"/>
                <a:gd name="connsiteY150" fmla="*/ 899058 h 1554654"/>
                <a:gd name="connsiteX151" fmla="*/ 1079591 w 2041350"/>
                <a:gd name="connsiteY151" fmla="*/ 871838 h 1554654"/>
                <a:gd name="connsiteX152" fmla="*/ 1071322 w 2041350"/>
                <a:gd name="connsiteY152" fmla="*/ 1079173 h 1554654"/>
                <a:gd name="connsiteX153" fmla="*/ 1073542 w 2041350"/>
                <a:gd name="connsiteY153" fmla="*/ 1062309 h 1554654"/>
                <a:gd name="connsiteX154" fmla="*/ 1117992 w 2041350"/>
                <a:gd name="connsiteY154" fmla="*/ 985319 h 1554654"/>
                <a:gd name="connsiteX155" fmla="*/ 1148352 w 2041350"/>
                <a:gd name="connsiteY155" fmla="*/ 977184 h 1554654"/>
                <a:gd name="connsiteX156" fmla="*/ 1354574 w 2041350"/>
                <a:gd name="connsiteY156" fmla="*/ 1096246 h 1554654"/>
                <a:gd name="connsiteX157" fmla="*/ 1362709 w 2041350"/>
                <a:gd name="connsiteY157" fmla="*/ 1126606 h 1554654"/>
                <a:gd name="connsiteX158" fmla="*/ 1318259 w 2041350"/>
                <a:gd name="connsiteY158" fmla="*/ 1203596 h 1554654"/>
                <a:gd name="connsiteX159" fmla="*/ 1287899 w 2041350"/>
                <a:gd name="connsiteY159" fmla="*/ 1211731 h 1554654"/>
                <a:gd name="connsiteX160" fmla="*/ 1081677 w 2041350"/>
                <a:gd name="connsiteY160" fmla="*/ 1092668 h 1554654"/>
                <a:gd name="connsiteX161" fmla="*/ 1071322 w 2041350"/>
                <a:gd name="connsiteY161" fmla="*/ 1079173 h 1554654"/>
                <a:gd name="connsiteX162" fmla="*/ 970171 w 2041350"/>
                <a:gd name="connsiteY162" fmla="*/ 434824 h 1554654"/>
                <a:gd name="connsiteX163" fmla="*/ 972391 w 2041350"/>
                <a:gd name="connsiteY163" fmla="*/ 417959 h 1554654"/>
                <a:gd name="connsiteX164" fmla="*/ 1016841 w 2041350"/>
                <a:gd name="connsiteY164" fmla="*/ 340969 h 1554654"/>
                <a:gd name="connsiteX165" fmla="*/ 1047201 w 2041350"/>
                <a:gd name="connsiteY165" fmla="*/ 332834 h 1554654"/>
                <a:gd name="connsiteX166" fmla="*/ 1253423 w 2041350"/>
                <a:gd name="connsiteY166" fmla="*/ 451897 h 1554654"/>
                <a:gd name="connsiteX167" fmla="*/ 1261558 w 2041350"/>
                <a:gd name="connsiteY167" fmla="*/ 482257 h 1554654"/>
                <a:gd name="connsiteX168" fmla="*/ 1217108 w 2041350"/>
                <a:gd name="connsiteY168" fmla="*/ 559246 h 1554654"/>
                <a:gd name="connsiteX169" fmla="*/ 1186748 w 2041350"/>
                <a:gd name="connsiteY169" fmla="*/ 567381 h 1554654"/>
                <a:gd name="connsiteX170" fmla="*/ 980526 w 2041350"/>
                <a:gd name="connsiteY170" fmla="*/ 448319 h 1554654"/>
                <a:gd name="connsiteX171" fmla="*/ 970171 w 2041350"/>
                <a:gd name="connsiteY171" fmla="*/ 434824 h 1554654"/>
                <a:gd name="connsiteX172" fmla="*/ 874921 w 2041350"/>
                <a:gd name="connsiteY172" fmla="*/ 107799 h 1554654"/>
                <a:gd name="connsiteX173" fmla="*/ 877141 w 2041350"/>
                <a:gd name="connsiteY173" fmla="*/ 90934 h 1554654"/>
                <a:gd name="connsiteX174" fmla="*/ 921591 w 2041350"/>
                <a:gd name="connsiteY174" fmla="*/ 13944 h 1554654"/>
                <a:gd name="connsiteX175" fmla="*/ 951951 w 2041350"/>
                <a:gd name="connsiteY175" fmla="*/ 5809 h 1554654"/>
                <a:gd name="connsiteX176" fmla="*/ 1158173 w 2041350"/>
                <a:gd name="connsiteY176" fmla="*/ 124872 h 1554654"/>
                <a:gd name="connsiteX177" fmla="*/ 1166308 w 2041350"/>
                <a:gd name="connsiteY177" fmla="*/ 155232 h 1554654"/>
                <a:gd name="connsiteX178" fmla="*/ 1121858 w 2041350"/>
                <a:gd name="connsiteY178" fmla="*/ 232221 h 1554654"/>
                <a:gd name="connsiteX179" fmla="*/ 1091498 w 2041350"/>
                <a:gd name="connsiteY179" fmla="*/ 240356 h 1554654"/>
                <a:gd name="connsiteX180" fmla="*/ 885276 w 2041350"/>
                <a:gd name="connsiteY180" fmla="*/ 121294 h 1554654"/>
                <a:gd name="connsiteX181" fmla="*/ 874921 w 2041350"/>
                <a:gd name="connsiteY181" fmla="*/ 107799 h 1554654"/>
                <a:gd name="connsiteX182" fmla="*/ 841741 w 2041350"/>
                <a:gd name="connsiteY182" fmla="*/ 1407364 h 1554654"/>
                <a:gd name="connsiteX183" fmla="*/ 848251 w 2041350"/>
                <a:gd name="connsiteY183" fmla="*/ 1391648 h 1554654"/>
                <a:gd name="connsiteX184" fmla="*/ 1016630 w 2041350"/>
                <a:gd name="connsiteY184" fmla="*/ 1223268 h 1554654"/>
                <a:gd name="connsiteX185" fmla="*/ 1048061 w 2041350"/>
                <a:gd name="connsiteY185" fmla="*/ 1223268 h 1554654"/>
                <a:gd name="connsiteX186" fmla="*/ 1110923 w 2041350"/>
                <a:gd name="connsiteY186" fmla="*/ 1286130 h 1554654"/>
                <a:gd name="connsiteX187" fmla="*/ 1110923 w 2041350"/>
                <a:gd name="connsiteY187" fmla="*/ 1317561 h 1554654"/>
                <a:gd name="connsiteX188" fmla="*/ 942543 w 2041350"/>
                <a:gd name="connsiteY188" fmla="*/ 1485941 h 1554654"/>
                <a:gd name="connsiteX189" fmla="*/ 911112 w 2041350"/>
                <a:gd name="connsiteY189" fmla="*/ 1485941 h 1554654"/>
                <a:gd name="connsiteX190" fmla="*/ 848251 w 2041350"/>
                <a:gd name="connsiteY190" fmla="*/ 1423079 h 1554654"/>
                <a:gd name="connsiteX191" fmla="*/ 841741 w 2041350"/>
                <a:gd name="connsiteY191" fmla="*/ 1407364 h 1554654"/>
                <a:gd name="connsiteX192" fmla="*/ 838290 w 2041350"/>
                <a:gd name="connsiteY192" fmla="*/ 1151240 h 1554654"/>
                <a:gd name="connsiteX193" fmla="*/ 899921 w 2041350"/>
                <a:gd name="connsiteY193" fmla="*/ 921229 h 1554654"/>
                <a:gd name="connsiteX194" fmla="*/ 927141 w 2041350"/>
                <a:gd name="connsiteY194" fmla="*/ 905514 h 1554654"/>
                <a:gd name="connsiteX195" fmla="*/ 1013012 w 2041350"/>
                <a:gd name="connsiteY195" fmla="*/ 928523 h 1554654"/>
                <a:gd name="connsiteX196" fmla="*/ 1028727 w 2041350"/>
                <a:gd name="connsiteY196" fmla="*/ 955743 h 1554654"/>
                <a:gd name="connsiteX197" fmla="*/ 967096 w 2041350"/>
                <a:gd name="connsiteY197" fmla="*/ 1185754 h 1554654"/>
                <a:gd name="connsiteX198" fmla="*/ 939876 w 2041350"/>
                <a:gd name="connsiteY198" fmla="*/ 1201469 h 1554654"/>
                <a:gd name="connsiteX199" fmla="*/ 854006 w 2041350"/>
                <a:gd name="connsiteY199" fmla="*/ 1178460 h 1554654"/>
                <a:gd name="connsiteX200" fmla="*/ 838290 w 2041350"/>
                <a:gd name="connsiteY200" fmla="*/ 1151240 h 1554654"/>
                <a:gd name="connsiteX201" fmla="*/ 816341 w 2041350"/>
                <a:gd name="connsiteY201" fmla="*/ 731089 h 1554654"/>
                <a:gd name="connsiteX202" fmla="*/ 822851 w 2041350"/>
                <a:gd name="connsiteY202" fmla="*/ 715373 h 1554654"/>
                <a:gd name="connsiteX203" fmla="*/ 991230 w 2041350"/>
                <a:gd name="connsiteY203" fmla="*/ 546993 h 1554654"/>
                <a:gd name="connsiteX204" fmla="*/ 1022661 w 2041350"/>
                <a:gd name="connsiteY204" fmla="*/ 546993 h 1554654"/>
                <a:gd name="connsiteX205" fmla="*/ 1085523 w 2041350"/>
                <a:gd name="connsiteY205" fmla="*/ 609855 h 1554654"/>
                <a:gd name="connsiteX206" fmla="*/ 1085523 w 2041350"/>
                <a:gd name="connsiteY206" fmla="*/ 641286 h 1554654"/>
                <a:gd name="connsiteX207" fmla="*/ 917143 w 2041350"/>
                <a:gd name="connsiteY207" fmla="*/ 809666 h 1554654"/>
                <a:gd name="connsiteX208" fmla="*/ 885712 w 2041350"/>
                <a:gd name="connsiteY208" fmla="*/ 809666 h 1554654"/>
                <a:gd name="connsiteX209" fmla="*/ 822851 w 2041350"/>
                <a:gd name="connsiteY209" fmla="*/ 746804 h 1554654"/>
                <a:gd name="connsiteX210" fmla="*/ 816341 w 2041350"/>
                <a:gd name="connsiteY210" fmla="*/ 731089 h 1554654"/>
                <a:gd name="connsiteX211" fmla="*/ 708391 w 2041350"/>
                <a:gd name="connsiteY211" fmla="*/ 372314 h 1554654"/>
                <a:gd name="connsiteX212" fmla="*/ 714901 w 2041350"/>
                <a:gd name="connsiteY212" fmla="*/ 356598 h 1554654"/>
                <a:gd name="connsiteX213" fmla="*/ 883280 w 2041350"/>
                <a:gd name="connsiteY213" fmla="*/ 188218 h 1554654"/>
                <a:gd name="connsiteX214" fmla="*/ 914711 w 2041350"/>
                <a:gd name="connsiteY214" fmla="*/ 188218 h 1554654"/>
                <a:gd name="connsiteX215" fmla="*/ 977573 w 2041350"/>
                <a:gd name="connsiteY215" fmla="*/ 251080 h 1554654"/>
                <a:gd name="connsiteX216" fmla="*/ 977573 w 2041350"/>
                <a:gd name="connsiteY216" fmla="*/ 282511 h 1554654"/>
                <a:gd name="connsiteX217" fmla="*/ 809193 w 2041350"/>
                <a:gd name="connsiteY217" fmla="*/ 450891 h 1554654"/>
                <a:gd name="connsiteX218" fmla="*/ 777762 w 2041350"/>
                <a:gd name="connsiteY218" fmla="*/ 450891 h 1554654"/>
                <a:gd name="connsiteX219" fmla="*/ 714901 w 2041350"/>
                <a:gd name="connsiteY219" fmla="*/ 388029 h 1554654"/>
                <a:gd name="connsiteX220" fmla="*/ 708391 w 2041350"/>
                <a:gd name="connsiteY220" fmla="*/ 372314 h 1554654"/>
                <a:gd name="connsiteX221" fmla="*/ 644616 w 2041350"/>
                <a:gd name="connsiteY221" fmla="*/ 1478264 h 1554654"/>
                <a:gd name="connsiteX222" fmla="*/ 706247 w 2041350"/>
                <a:gd name="connsiteY222" fmla="*/ 1248253 h 1554654"/>
                <a:gd name="connsiteX223" fmla="*/ 733467 w 2041350"/>
                <a:gd name="connsiteY223" fmla="*/ 1232538 h 1554654"/>
                <a:gd name="connsiteX224" fmla="*/ 819338 w 2041350"/>
                <a:gd name="connsiteY224" fmla="*/ 1255547 h 1554654"/>
                <a:gd name="connsiteX225" fmla="*/ 835054 w 2041350"/>
                <a:gd name="connsiteY225" fmla="*/ 1282767 h 1554654"/>
                <a:gd name="connsiteX226" fmla="*/ 773422 w 2041350"/>
                <a:gd name="connsiteY226" fmla="*/ 1512778 h 1554654"/>
                <a:gd name="connsiteX227" fmla="*/ 746202 w 2041350"/>
                <a:gd name="connsiteY227" fmla="*/ 1528493 h 1554654"/>
                <a:gd name="connsiteX228" fmla="*/ 660332 w 2041350"/>
                <a:gd name="connsiteY228" fmla="*/ 1505484 h 1554654"/>
                <a:gd name="connsiteX229" fmla="*/ 644616 w 2041350"/>
                <a:gd name="connsiteY229" fmla="*/ 1478264 h 1554654"/>
                <a:gd name="connsiteX230" fmla="*/ 622391 w 2041350"/>
                <a:gd name="connsiteY230" fmla="*/ 735313 h 1554654"/>
                <a:gd name="connsiteX231" fmla="*/ 684022 w 2041350"/>
                <a:gd name="connsiteY231" fmla="*/ 505302 h 1554654"/>
                <a:gd name="connsiteX232" fmla="*/ 711242 w 2041350"/>
                <a:gd name="connsiteY232" fmla="*/ 489587 h 1554654"/>
                <a:gd name="connsiteX233" fmla="*/ 797113 w 2041350"/>
                <a:gd name="connsiteY233" fmla="*/ 512596 h 1554654"/>
                <a:gd name="connsiteX234" fmla="*/ 812829 w 2041350"/>
                <a:gd name="connsiteY234" fmla="*/ 539816 h 1554654"/>
                <a:gd name="connsiteX235" fmla="*/ 751197 w 2041350"/>
                <a:gd name="connsiteY235" fmla="*/ 769827 h 1554654"/>
                <a:gd name="connsiteX236" fmla="*/ 723977 w 2041350"/>
                <a:gd name="connsiteY236" fmla="*/ 785542 h 1554654"/>
                <a:gd name="connsiteX237" fmla="*/ 638107 w 2041350"/>
                <a:gd name="connsiteY237" fmla="*/ 762533 h 1554654"/>
                <a:gd name="connsiteX238" fmla="*/ 622391 w 2041350"/>
                <a:gd name="connsiteY238" fmla="*/ 735313 h 1554654"/>
                <a:gd name="connsiteX239" fmla="*/ 562066 w 2041350"/>
                <a:gd name="connsiteY239" fmla="*/ 278113 h 1554654"/>
                <a:gd name="connsiteX240" fmla="*/ 623697 w 2041350"/>
                <a:gd name="connsiteY240" fmla="*/ 48102 h 1554654"/>
                <a:gd name="connsiteX241" fmla="*/ 650917 w 2041350"/>
                <a:gd name="connsiteY241" fmla="*/ 32387 h 1554654"/>
                <a:gd name="connsiteX242" fmla="*/ 736788 w 2041350"/>
                <a:gd name="connsiteY242" fmla="*/ 55396 h 1554654"/>
                <a:gd name="connsiteX243" fmla="*/ 752504 w 2041350"/>
                <a:gd name="connsiteY243" fmla="*/ 82616 h 1554654"/>
                <a:gd name="connsiteX244" fmla="*/ 690872 w 2041350"/>
                <a:gd name="connsiteY244" fmla="*/ 312627 h 1554654"/>
                <a:gd name="connsiteX245" fmla="*/ 663652 w 2041350"/>
                <a:gd name="connsiteY245" fmla="*/ 328342 h 1554654"/>
                <a:gd name="connsiteX246" fmla="*/ 577782 w 2041350"/>
                <a:gd name="connsiteY246" fmla="*/ 305333 h 1554654"/>
                <a:gd name="connsiteX247" fmla="*/ 562066 w 2041350"/>
                <a:gd name="connsiteY247" fmla="*/ 278113 h 1554654"/>
                <a:gd name="connsiteX248" fmla="*/ 541097 w 2041350"/>
                <a:gd name="connsiteY248" fmla="*/ 933124 h 1554654"/>
                <a:gd name="connsiteX249" fmla="*/ 543317 w 2041350"/>
                <a:gd name="connsiteY249" fmla="*/ 916259 h 1554654"/>
                <a:gd name="connsiteX250" fmla="*/ 587767 w 2041350"/>
                <a:gd name="connsiteY250" fmla="*/ 839270 h 1554654"/>
                <a:gd name="connsiteX251" fmla="*/ 618127 w 2041350"/>
                <a:gd name="connsiteY251" fmla="*/ 831135 h 1554654"/>
                <a:gd name="connsiteX252" fmla="*/ 824350 w 2041350"/>
                <a:gd name="connsiteY252" fmla="*/ 950198 h 1554654"/>
                <a:gd name="connsiteX253" fmla="*/ 832484 w 2041350"/>
                <a:gd name="connsiteY253" fmla="*/ 980558 h 1554654"/>
                <a:gd name="connsiteX254" fmla="*/ 788034 w 2041350"/>
                <a:gd name="connsiteY254" fmla="*/ 1057547 h 1554654"/>
                <a:gd name="connsiteX255" fmla="*/ 757675 w 2041350"/>
                <a:gd name="connsiteY255" fmla="*/ 1065682 h 1554654"/>
                <a:gd name="connsiteX256" fmla="*/ 551452 w 2041350"/>
                <a:gd name="connsiteY256" fmla="*/ 946619 h 1554654"/>
                <a:gd name="connsiteX257" fmla="*/ 541097 w 2041350"/>
                <a:gd name="connsiteY257" fmla="*/ 933124 h 1554654"/>
                <a:gd name="connsiteX258" fmla="*/ 382854 w 2041350"/>
                <a:gd name="connsiteY258" fmla="*/ 841617 h 1554654"/>
                <a:gd name="connsiteX259" fmla="*/ 444485 w 2041350"/>
                <a:gd name="connsiteY259" fmla="*/ 611606 h 1554654"/>
                <a:gd name="connsiteX260" fmla="*/ 471705 w 2041350"/>
                <a:gd name="connsiteY260" fmla="*/ 595891 h 1554654"/>
                <a:gd name="connsiteX261" fmla="*/ 557576 w 2041350"/>
                <a:gd name="connsiteY261" fmla="*/ 618900 h 1554654"/>
                <a:gd name="connsiteX262" fmla="*/ 573292 w 2041350"/>
                <a:gd name="connsiteY262" fmla="*/ 646120 h 1554654"/>
                <a:gd name="connsiteX263" fmla="*/ 511660 w 2041350"/>
                <a:gd name="connsiteY263" fmla="*/ 876131 h 1554654"/>
                <a:gd name="connsiteX264" fmla="*/ 484440 w 2041350"/>
                <a:gd name="connsiteY264" fmla="*/ 891846 h 1554654"/>
                <a:gd name="connsiteX265" fmla="*/ 398570 w 2041350"/>
                <a:gd name="connsiteY265" fmla="*/ 868837 h 1554654"/>
                <a:gd name="connsiteX266" fmla="*/ 382854 w 2041350"/>
                <a:gd name="connsiteY266" fmla="*/ 841617 h 1554654"/>
                <a:gd name="connsiteX267" fmla="*/ 334723 w 2041350"/>
                <a:gd name="connsiteY267" fmla="*/ 1301425 h 1554654"/>
                <a:gd name="connsiteX268" fmla="*/ 336943 w 2041350"/>
                <a:gd name="connsiteY268" fmla="*/ 1284561 h 1554654"/>
                <a:gd name="connsiteX269" fmla="*/ 381393 w 2041350"/>
                <a:gd name="connsiteY269" fmla="*/ 1207571 h 1554654"/>
                <a:gd name="connsiteX270" fmla="*/ 411753 w 2041350"/>
                <a:gd name="connsiteY270" fmla="*/ 1199436 h 1554654"/>
                <a:gd name="connsiteX271" fmla="*/ 617976 w 2041350"/>
                <a:gd name="connsiteY271" fmla="*/ 1318499 h 1554654"/>
                <a:gd name="connsiteX272" fmla="*/ 626110 w 2041350"/>
                <a:gd name="connsiteY272" fmla="*/ 1348858 h 1554654"/>
                <a:gd name="connsiteX273" fmla="*/ 581660 w 2041350"/>
                <a:gd name="connsiteY273" fmla="*/ 1425848 h 1554654"/>
                <a:gd name="connsiteX274" fmla="*/ 551301 w 2041350"/>
                <a:gd name="connsiteY274" fmla="*/ 1433983 h 1554654"/>
                <a:gd name="connsiteX275" fmla="*/ 345078 w 2041350"/>
                <a:gd name="connsiteY275" fmla="*/ 1314921 h 1554654"/>
                <a:gd name="connsiteX276" fmla="*/ 334723 w 2041350"/>
                <a:gd name="connsiteY276" fmla="*/ 1301425 h 1554654"/>
                <a:gd name="connsiteX277" fmla="*/ 293448 w 2041350"/>
                <a:gd name="connsiteY277" fmla="*/ 1056950 h 1554654"/>
                <a:gd name="connsiteX278" fmla="*/ 295668 w 2041350"/>
                <a:gd name="connsiteY278" fmla="*/ 1040085 h 1554654"/>
                <a:gd name="connsiteX279" fmla="*/ 340118 w 2041350"/>
                <a:gd name="connsiteY279" fmla="*/ 963096 h 1554654"/>
                <a:gd name="connsiteX280" fmla="*/ 370478 w 2041350"/>
                <a:gd name="connsiteY280" fmla="*/ 954961 h 1554654"/>
                <a:gd name="connsiteX281" fmla="*/ 576701 w 2041350"/>
                <a:gd name="connsiteY281" fmla="*/ 1074023 h 1554654"/>
                <a:gd name="connsiteX282" fmla="*/ 584835 w 2041350"/>
                <a:gd name="connsiteY282" fmla="*/ 1104383 h 1554654"/>
                <a:gd name="connsiteX283" fmla="*/ 540385 w 2041350"/>
                <a:gd name="connsiteY283" fmla="*/ 1181373 h 1554654"/>
                <a:gd name="connsiteX284" fmla="*/ 510026 w 2041350"/>
                <a:gd name="connsiteY284" fmla="*/ 1189508 h 1554654"/>
                <a:gd name="connsiteX285" fmla="*/ 303803 w 2041350"/>
                <a:gd name="connsiteY285" fmla="*/ 1070445 h 1554654"/>
                <a:gd name="connsiteX286" fmla="*/ 293448 w 2041350"/>
                <a:gd name="connsiteY286" fmla="*/ 1056950 h 1554654"/>
                <a:gd name="connsiteX287" fmla="*/ 259183 w 2041350"/>
                <a:gd name="connsiteY287" fmla="*/ 138368 h 1554654"/>
                <a:gd name="connsiteX288" fmla="*/ 259183 w 2041350"/>
                <a:gd name="connsiteY288" fmla="*/ 49468 h 1554654"/>
                <a:gd name="connsiteX289" fmla="*/ 281408 w 2041350"/>
                <a:gd name="connsiteY289" fmla="*/ 27243 h 1554654"/>
                <a:gd name="connsiteX290" fmla="*/ 519533 w 2041350"/>
                <a:gd name="connsiteY290" fmla="*/ 27243 h 1554654"/>
                <a:gd name="connsiteX291" fmla="*/ 541758 w 2041350"/>
                <a:gd name="connsiteY291" fmla="*/ 49468 h 1554654"/>
                <a:gd name="connsiteX292" fmla="*/ 541758 w 2041350"/>
                <a:gd name="connsiteY292" fmla="*/ 138368 h 1554654"/>
                <a:gd name="connsiteX293" fmla="*/ 519533 w 2041350"/>
                <a:gd name="connsiteY293" fmla="*/ 160593 h 1554654"/>
                <a:gd name="connsiteX294" fmla="*/ 281408 w 2041350"/>
                <a:gd name="connsiteY294" fmla="*/ 160593 h 1554654"/>
                <a:gd name="connsiteX295" fmla="*/ 259183 w 2041350"/>
                <a:gd name="connsiteY295" fmla="*/ 138368 h 1554654"/>
                <a:gd name="connsiteX296" fmla="*/ 239258 w 2041350"/>
                <a:gd name="connsiteY296" fmla="*/ 308920 h 1554654"/>
                <a:gd name="connsiteX297" fmla="*/ 241478 w 2041350"/>
                <a:gd name="connsiteY297" fmla="*/ 292055 h 1554654"/>
                <a:gd name="connsiteX298" fmla="*/ 285928 w 2041350"/>
                <a:gd name="connsiteY298" fmla="*/ 215066 h 1554654"/>
                <a:gd name="connsiteX299" fmla="*/ 316288 w 2041350"/>
                <a:gd name="connsiteY299" fmla="*/ 206931 h 1554654"/>
                <a:gd name="connsiteX300" fmla="*/ 522511 w 2041350"/>
                <a:gd name="connsiteY300" fmla="*/ 325993 h 1554654"/>
                <a:gd name="connsiteX301" fmla="*/ 530645 w 2041350"/>
                <a:gd name="connsiteY301" fmla="*/ 356353 h 1554654"/>
                <a:gd name="connsiteX302" fmla="*/ 486195 w 2041350"/>
                <a:gd name="connsiteY302" fmla="*/ 433343 h 1554654"/>
                <a:gd name="connsiteX303" fmla="*/ 455836 w 2041350"/>
                <a:gd name="connsiteY303" fmla="*/ 441478 h 1554654"/>
                <a:gd name="connsiteX304" fmla="*/ 249613 w 2041350"/>
                <a:gd name="connsiteY304" fmla="*/ 322415 h 1554654"/>
                <a:gd name="connsiteX305" fmla="*/ 239258 w 2041350"/>
                <a:gd name="connsiteY305" fmla="*/ 308920 h 1554654"/>
                <a:gd name="connsiteX306" fmla="*/ 233629 w 2041350"/>
                <a:gd name="connsiteY306" fmla="*/ 708267 h 1554654"/>
                <a:gd name="connsiteX307" fmla="*/ 295260 w 2041350"/>
                <a:gd name="connsiteY307" fmla="*/ 478256 h 1554654"/>
                <a:gd name="connsiteX308" fmla="*/ 322480 w 2041350"/>
                <a:gd name="connsiteY308" fmla="*/ 462541 h 1554654"/>
                <a:gd name="connsiteX309" fmla="*/ 408351 w 2041350"/>
                <a:gd name="connsiteY309" fmla="*/ 485550 h 1554654"/>
                <a:gd name="connsiteX310" fmla="*/ 424067 w 2041350"/>
                <a:gd name="connsiteY310" fmla="*/ 512770 h 1554654"/>
                <a:gd name="connsiteX311" fmla="*/ 362435 w 2041350"/>
                <a:gd name="connsiteY311" fmla="*/ 742781 h 1554654"/>
                <a:gd name="connsiteX312" fmla="*/ 335215 w 2041350"/>
                <a:gd name="connsiteY312" fmla="*/ 758496 h 1554654"/>
                <a:gd name="connsiteX313" fmla="*/ 249345 w 2041350"/>
                <a:gd name="connsiteY313" fmla="*/ 735487 h 1554654"/>
                <a:gd name="connsiteX314" fmla="*/ 233629 w 2041350"/>
                <a:gd name="connsiteY314" fmla="*/ 708267 h 1554654"/>
                <a:gd name="connsiteX315" fmla="*/ 29923 w 2041350"/>
                <a:gd name="connsiteY315" fmla="*/ 850576 h 1554654"/>
                <a:gd name="connsiteX316" fmla="*/ 32143 w 2041350"/>
                <a:gd name="connsiteY316" fmla="*/ 833711 h 1554654"/>
                <a:gd name="connsiteX317" fmla="*/ 76593 w 2041350"/>
                <a:gd name="connsiteY317" fmla="*/ 756722 h 1554654"/>
                <a:gd name="connsiteX318" fmla="*/ 106953 w 2041350"/>
                <a:gd name="connsiteY318" fmla="*/ 748587 h 1554654"/>
                <a:gd name="connsiteX319" fmla="*/ 313176 w 2041350"/>
                <a:gd name="connsiteY319" fmla="*/ 867649 h 1554654"/>
                <a:gd name="connsiteX320" fmla="*/ 321310 w 2041350"/>
                <a:gd name="connsiteY320" fmla="*/ 898009 h 1554654"/>
                <a:gd name="connsiteX321" fmla="*/ 276860 w 2041350"/>
                <a:gd name="connsiteY321" fmla="*/ 974999 h 1554654"/>
                <a:gd name="connsiteX322" fmla="*/ 246501 w 2041350"/>
                <a:gd name="connsiteY322" fmla="*/ 983134 h 1554654"/>
                <a:gd name="connsiteX323" fmla="*/ 40278 w 2041350"/>
                <a:gd name="connsiteY323" fmla="*/ 864071 h 1554654"/>
                <a:gd name="connsiteX324" fmla="*/ 29923 w 2041350"/>
                <a:gd name="connsiteY324" fmla="*/ 850576 h 1554654"/>
                <a:gd name="connsiteX325" fmla="*/ 22225 w 2041350"/>
                <a:gd name="connsiteY325" fmla="*/ 1466110 h 1554654"/>
                <a:gd name="connsiteX326" fmla="*/ 28735 w 2041350"/>
                <a:gd name="connsiteY326" fmla="*/ 1450394 h 1554654"/>
                <a:gd name="connsiteX327" fmla="*/ 197114 w 2041350"/>
                <a:gd name="connsiteY327" fmla="*/ 1282014 h 1554654"/>
                <a:gd name="connsiteX328" fmla="*/ 228545 w 2041350"/>
                <a:gd name="connsiteY328" fmla="*/ 1282014 h 1554654"/>
                <a:gd name="connsiteX329" fmla="*/ 291407 w 2041350"/>
                <a:gd name="connsiteY329" fmla="*/ 1344876 h 1554654"/>
                <a:gd name="connsiteX330" fmla="*/ 291407 w 2041350"/>
                <a:gd name="connsiteY330" fmla="*/ 1376307 h 1554654"/>
                <a:gd name="connsiteX331" fmla="*/ 123027 w 2041350"/>
                <a:gd name="connsiteY331" fmla="*/ 1544687 h 1554654"/>
                <a:gd name="connsiteX332" fmla="*/ 91596 w 2041350"/>
                <a:gd name="connsiteY332" fmla="*/ 1544687 h 1554654"/>
                <a:gd name="connsiteX333" fmla="*/ 28735 w 2041350"/>
                <a:gd name="connsiteY333" fmla="*/ 1481825 h 1554654"/>
                <a:gd name="connsiteX334" fmla="*/ 22225 w 2041350"/>
                <a:gd name="connsiteY334" fmla="*/ 1466110 h 1554654"/>
                <a:gd name="connsiteX335" fmla="*/ 17316 w 2041350"/>
                <a:gd name="connsiteY335" fmla="*/ 560470 h 1554654"/>
                <a:gd name="connsiteX336" fmla="*/ 22801 w 2041350"/>
                <a:gd name="connsiteY336" fmla="*/ 544368 h 1554654"/>
                <a:gd name="connsiteX337" fmla="*/ 180003 w 2041350"/>
                <a:gd name="connsiteY337" fmla="*/ 365508 h 1554654"/>
                <a:gd name="connsiteX338" fmla="*/ 211368 w 2041350"/>
                <a:gd name="connsiteY338" fmla="*/ 363486 h 1554654"/>
                <a:gd name="connsiteX339" fmla="*/ 278143 w 2041350"/>
                <a:gd name="connsiteY339" fmla="*/ 422175 h 1554654"/>
                <a:gd name="connsiteX340" fmla="*/ 280165 w 2041350"/>
                <a:gd name="connsiteY340" fmla="*/ 453540 h 1554654"/>
                <a:gd name="connsiteX341" fmla="*/ 122963 w 2041350"/>
                <a:gd name="connsiteY341" fmla="*/ 632401 h 1554654"/>
                <a:gd name="connsiteX342" fmla="*/ 91597 w 2041350"/>
                <a:gd name="connsiteY342" fmla="*/ 634423 h 1554654"/>
                <a:gd name="connsiteX343" fmla="*/ 24823 w 2041350"/>
                <a:gd name="connsiteY343" fmla="*/ 575734 h 1554654"/>
                <a:gd name="connsiteX344" fmla="*/ 17316 w 2041350"/>
                <a:gd name="connsiteY344" fmla="*/ 560470 h 1554654"/>
                <a:gd name="connsiteX345" fmla="*/ 14554 w 2041350"/>
                <a:gd name="connsiteY345" fmla="*/ 257418 h 1554654"/>
                <a:gd name="connsiteX346" fmla="*/ 76185 w 2041350"/>
                <a:gd name="connsiteY346" fmla="*/ 27407 h 1554654"/>
                <a:gd name="connsiteX347" fmla="*/ 103405 w 2041350"/>
                <a:gd name="connsiteY347" fmla="*/ 11692 h 1554654"/>
                <a:gd name="connsiteX348" fmla="*/ 189276 w 2041350"/>
                <a:gd name="connsiteY348" fmla="*/ 34701 h 1554654"/>
                <a:gd name="connsiteX349" fmla="*/ 204992 w 2041350"/>
                <a:gd name="connsiteY349" fmla="*/ 61921 h 1554654"/>
                <a:gd name="connsiteX350" fmla="*/ 143360 w 2041350"/>
                <a:gd name="connsiteY350" fmla="*/ 291932 h 1554654"/>
                <a:gd name="connsiteX351" fmla="*/ 116140 w 2041350"/>
                <a:gd name="connsiteY351" fmla="*/ 307647 h 1554654"/>
                <a:gd name="connsiteX352" fmla="*/ 30270 w 2041350"/>
                <a:gd name="connsiteY352" fmla="*/ 284638 h 1554654"/>
                <a:gd name="connsiteX353" fmla="*/ 14554 w 2041350"/>
                <a:gd name="connsiteY353" fmla="*/ 257418 h 1554654"/>
                <a:gd name="connsiteX354" fmla="*/ 0 w 2041350"/>
                <a:gd name="connsiteY354" fmla="*/ 1227984 h 1554654"/>
                <a:gd name="connsiteX355" fmla="*/ 6510 w 2041350"/>
                <a:gd name="connsiteY355" fmla="*/ 1212269 h 1554654"/>
                <a:gd name="connsiteX356" fmla="*/ 174889 w 2041350"/>
                <a:gd name="connsiteY356" fmla="*/ 1043889 h 1554654"/>
                <a:gd name="connsiteX357" fmla="*/ 206320 w 2041350"/>
                <a:gd name="connsiteY357" fmla="*/ 1043889 h 1554654"/>
                <a:gd name="connsiteX358" fmla="*/ 269182 w 2041350"/>
                <a:gd name="connsiteY358" fmla="*/ 1106751 h 1554654"/>
                <a:gd name="connsiteX359" fmla="*/ 269182 w 2041350"/>
                <a:gd name="connsiteY359" fmla="*/ 1138182 h 1554654"/>
                <a:gd name="connsiteX360" fmla="*/ 100802 w 2041350"/>
                <a:gd name="connsiteY360" fmla="*/ 1306562 h 1554654"/>
                <a:gd name="connsiteX361" fmla="*/ 69371 w 2041350"/>
                <a:gd name="connsiteY361" fmla="*/ 1306562 h 1554654"/>
                <a:gd name="connsiteX362" fmla="*/ 6510 w 2041350"/>
                <a:gd name="connsiteY362" fmla="*/ 1243700 h 1554654"/>
                <a:gd name="connsiteX363" fmla="*/ 0 w 2041350"/>
                <a:gd name="connsiteY363" fmla="*/ 1227984 h 15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2041350" h="1554654">
                  <a:moveTo>
                    <a:pt x="1899232" y="1498948"/>
                  </a:moveTo>
                  <a:lnTo>
                    <a:pt x="1899232" y="1260823"/>
                  </a:lnTo>
                  <a:cubicBezTo>
                    <a:pt x="1899232" y="1248548"/>
                    <a:pt x="1909182" y="1238598"/>
                    <a:pt x="1921457" y="1238598"/>
                  </a:cubicBezTo>
                  <a:lnTo>
                    <a:pt x="2010357" y="1238598"/>
                  </a:lnTo>
                  <a:cubicBezTo>
                    <a:pt x="2022632" y="1238598"/>
                    <a:pt x="2032582" y="1248548"/>
                    <a:pt x="2032582" y="1260823"/>
                  </a:cubicBezTo>
                  <a:lnTo>
                    <a:pt x="2032582" y="1498948"/>
                  </a:lnTo>
                  <a:cubicBezTo>
                    <a:pt x="2032582" y="1511223"/>
                    <a:pt x="2022632" y="1521173"/>
                    <a:pt x="2010357" y="1521173"/>
                  </a:cubicBezTo>
                  <a:lnTo>
                    <a:pt x="1921457" y="1521173"/>
                  </a:lnTo>
                  <a:cubicBezTo>
                    <a:pt x="1909182" y="1521173"/>
                    <a:pt x="1899232" y="1511223"/>
                    <a:pt x="1899232" y="1498948"/>
                  </a:cubicBezTo>
                  <a:close/>
                  <a:moveTo>
                    <a:pt x="1822663" y="785544"/>
                  </a:moveTo>
                  <a:cubicBezTo>
                    <a:pt x="1819486" y="773687"/>
                    <a:pt x="1826522" y="761501"/>
                    <a:pt x="1838378" y="758324"/>
                  </a:cubicBezTo>
                  <a:lnTo>
                    <a:pt x="1924250" y="735315"/>
                  </a:lnTo>
                  <a:cubicBezTo>
                    <a:pt x="1936106" y="732138"/>
                    <a:pt x="1948293" y="739174"/>
                    <a:pt x="1951470" y="751030"/>
                  </a:cubicBezTo>
                  <a:lnTo>
                    <a:pt x="2013101" y="981041"/>
                  </a:lnTo>
                  <a:cubicBezTo>
                    <a:pt x="2016278" y="992898"/>
                    <a:pt x="2009242" y="1005084"/>
                    <a:pt x="1997386" y="1008261"/>
                  </a:cubicBezTo>
                  <a:lnTo>
                    <a:pt x="1911515" y="1031270"/>
                  </a:lnTo>
                  <a:cubicBezTo>
                    <a:pt x="1899658" y="1034447"/>
                    <a:pt x="1887471" y="1027412"/>
                    <a:pt x="1884294" y="1015555"/>
                  </a:cubicBezTo>
                  <a:close/>
                  <a:moveTo>
                    <a:pt x="1765658" y="396518"/>
                  </a:moveTo>
                  <a:cubicBezTo>
                    <a:pt x="1765658" y="390830"/>
                    <a:pt x="1767828" y="385142"/>
                    <a:pt x="1772168" y="380802"/>
                  </a:cubicBezTo>
                  <a:lnTo>
                    <a:pt x="1940548" y="212422"/>
                  </a:lnTo>
                  <a:cubicBezTo>
                    <a:pt x="1949228" y="203743"/>
                    <a:pt x="1963299" y="203743"/>
                    <a:pt x="1971979" y="212422"/>
                  </a:cubicBezTo>
                  <a:lnTo>
                    <a:pt x="2034840" y="275284"/>
                  </a:lnTo>
                  <a:cubicBezTo>
                    <a:pt x="2043520" y="283964"/>
                    <a:pt x="2043520" y="298035"/>
                    <a:pt x="2034840" y="306715"/>
                  </a:cubicBezTo>
                  <a:lnTo>
                    <a:pt x="1866460" y="475095"/>
                  </a:lnTo>
                  <a:cubicBezTo>
                    <a:pt x="1857780" y="483775"/>
                    <a:pt x="1843709" y="483775"/>
                    <a:pt x="1835029" y="475095"/>
                  </a:cubicBezTo>
                  <a:lnTo>
                    <a:pt x="1772168" y="412233"/>
                  </a:lnTo>
                  <a:cubicBezTo>
                    <a:pt x="1767828" y="407893"/>
                    <a:pt x="1765658" y="402205"/>
                    <a:pt x="1765658" y="396518"/>
                  </a:cubicBezTo>
                  <a:close/>
                  <a:moveTo>
                    <a:pt x="1743948" y="645516"/>
                  </a:moveTo>
                  <a:lnTo>
                    <a:pt x="1743948" y="556616"/>
                  </a:lnTo>
                  <a:cubicBezTo>
                    <a:pt x="1743948" y="544341"/>
                    <a:pt x="1753898" y="534391"/>
                    <a:pt x="1766173" y="534391"/>
                  </a:cubicBezTo>
                  <a:lnTo>
                    <a:pt x="2004299" y="534391"/>
                  </a:lnTo>
                  <a:cubicBezTo>
                    <a:pt x="2016574" y="534391"/>
                    <a:pt x="2026524" y="544341"/>
                    <a:pt x="2026524" y="556616"/>
                  </a:cubicBezTo>
                  <a:lnTo>
                    <a:pt x="2026524" y="645516"/>
                  </a:lnTo>
                  <a:cubicBezTo>
                    <a:pt x="2026524" y="657791"/>
                    <a:pt x="2016574" y="667741"/>
                    <a:pt x="2004299" y="667741"/>
                  </a:cubicBezTo>
                  <a:lnTo>
                    <a:pt x="1766173" y="667741"/>
                  </a:lnTo>
                  <a:cubicBezTo>
                    <a:pt x="1753898" y="667741"/>
                    <a:pt x="1743948" y="657791"/>
                    <a:pt x="1743948" y="645516"/>
                  </a:cubicBezTo>
                  <a:close/>
                  <a:moveTo>
                    <a:pt x="1654266" y="1503663"/>
                  </a:moveTo>
                  <a:lnTo>
                    <a:pt x="1715897" y="1273652"/>
                  </a:lnTo>
                  <a:cubicBezTo>
                    <a:pt x="1719074" y="1261796"/>
                    <a:pt x="1731261" y="1254760"/>
                    <a:pt x="1743117" y="1257937"/>
                  </a:cubicBezTo>
                  <a:lnTo>
                    <a:pt x="1828988" y="1280946"/>
                  </a:lnTo>
                  <a:cubicBezTo>
                    <a:pt x="1840845" y="1284123"/>
                    <a:pt x="1847881" y="1296309"/>
                    <a:pt x="1844703" y="1308166"/>
                  </a:cubicBezTo>
                  <a:lnTo>
                    <a:pt x="1783072" y="1538177"/>
                  </a:lnTo>
                  <a:cubicBezTo>
                    <a:pt x="1779895" y="1550034"/>
                    <a:pt x="1767709" y="1557069"/>
                    <a:pt x="1755852" y="1553892"/>
                  </a:cubicBezTo>
                  <a:lnTo>
                    <a:pt x="1669981" y="1530883"/>
                  </a:lnTo>
                  <a:cubicBezTo>
                    <a:pt x="1658125" y="1527706"/>
                    <a:pt x="1651089" y="1515520"/>
                    <a:pt x="1654266" y="1503663"/>
                  </a:cubicBezTo>
                  <a:close/>
                  <a:moveTo>
                    <a:pt x="1651839" y="1079174"/>
                  </a:moveTo>
                  <a:cubicBezTo>
                    <a:pt x="1650367" y="1073680"/>
                    <a:pt x="1650990" y="1067625"/>
                    <a:pt x="1654059" y="1062310"/>
                  </a:cubicBezTo>
                  <a:lnTo>
                    <a:pt x="1698509" y="985320"/>
                  </a:lnTo>
                  <a:cubicBezTo>
                    <a:pt x="1704647" y="974690"/>
                    <a:pt x="1718239" y="971048"/>
                    <a:pt x="1728869" y="977185"/>
                  </a:cubicBezTo>
                  <a:lnTo>
                    <a:pt x="1935092" y="1096247"/>
                  </a:lnTo>
                  <a:cubicBezTo>
                    <a:pt x="1945722" y="1102385"/>
                    <a:pt x="1949364" y="1115977"/>
                    <a:pt x="1943227" y="1126607"/>
                  </a:cubicBezTo>
                  <a:lnTo>
                    <a:pt x="1898776" y="1203597"/>
                  </a:lnTo>
                  <a:cubicBezTo>
                    <a:pt x="1892639" y="1214227"/>
                    <a:pt x="1879047" y="1217869"/>
                    <a:pt x="1868416" y="1211732"/>
                  </a:cubicBezTo>
                  <a:lnTo>
                    <a:pt x="1662194" y="1092669"/>
                  </a:lnTo>
                  <a:cubicBezTo>
                    <a:pt x="1656879" y="1089601"/>
                    <a:pt x="1653311" y="1084668"/>
                    <a:pt x="1651839" y="1079174"/>
                  </a:cubicBezTo>
                  <a:close/>
                  <a:moveTo>
                    <a:pt x="1589522" y="104971"/>
                  </a:moveTo>
                  <a:cubicBezTo>
                    <a:pt x="1588050" y="99476"/>
                    <a:pt x="1588673" y="93421"/>
                    <a:pt x="1591742" y="88106"/>
                  </a:cubicBezTo>
                  <a:lnTo>
                    <a:pt x="1636192" y="11116"/>
                  </a:lnTo>
                  <a:cubicBezTo>
                    <a:pt x="1642330" y="486"/>
                    <a:pt x="1655922" y="-3156"/>
                    <a:pt x="1666552" y="2981"/>
                  </a:cubicBezTo>
                  <a:lnTo>
                    <a:pt x="1872774" y="122044"/>
                  </a:lnTo>
                  <a:cubicBezTo>
                    <a:pt x="1883405" y="128181"/>
                    <a:pt x="1887047" y="141773"/>
                    <a:pt x="1880909" y="152404"/>
                  </a:cubicBezTo>
                  <a:lnTo>
                    <a:pt x="1836459" y="229393"/>
                  </a:lnTo>
                  <a:cubicBezTo>
                    <a:pt x="1830322" y="240024"/>
                    <a:pt x="1816730" y="243666"/>
                    <a:pt x="1806099" y="237528"/>
                  </a:cubicBezTo>
                  <a:lnTo>
                    <a:pt x="1599877" y="118466"/>
                  </a:lnTo>
                  <a:cubicBezTo>
                    <a:pt x="1594562" y="115397"/>
                    <a:pt x="1590994" y="110464"/>
                    <a:pt x="1589522" y="104971"/>
                  </a:cubicBezTo>
                  <a:close/>
                  <a:moveTo>
                    <a:pt x="1566663" y="524830"/>
                  </a:moveTo>
                  <a:lnTo>
                    <a:pt x="1628294" y="294819"/>
                  </a:lnTo>
                  <a:cubicBezTo>
                    <a:pt x="1631471" y="282963"/>
                    <a:pt x="1643658" y="275927"/>
                    <a:pt x="1655514" y="279104"/>
                  </a:cubicBezTo>
                  <a:lnTo>
                    <a:pt x="1741385" y="302113"/>
                  </a:lnTo>
                  <a:cubicBezTo>
                    <a:pt x="1753242" y="305290"/>
                    <a:pt x="1760278" y="317476"/>
                    <a:pt x="1757100" y="329333"/>
                  </a:cubicBezTo>
                  <a:lnTo>
                    <a:pt x="1695469" y="559344"/>
                  </a:lnTo>
                  <a:cubicBezTo>
                    <a:pt x="1692292" y="571201"/>
                    <a:pt x="1680106" y="578236"/>
                    <a:pt x="1668249" y="575059"/>
                  </a:cubicBezTo>
                  <a:lnTo>
                    <a:pt x="1582378" y="552050"/>
                  </a:lnTo>
                  <a:cubicBezTo>
                    <a:pt x="1570522" y="548873"/>
                    <a:pt x="1563486" y="536687"/>
                    <a:pt x="1566663" y="524830"/>
                  </a:cubicBezTo>
                  <a:close/>
                  <a:moveTo>
                    <a:pt x="1479844" y="805808"/>
                  </a:moveTo>
                  <a:cubicBezTo>
                    <a:pt x="1476667" y="793951"/>
                    <a:pt x="1483703" y="781765"/>
                    <a:pt x="1495559" y="778588"/>
                  </a:cubicBezTo>
                  <a:lnTo>
                    <a:pt x="1725571" y="716957"/>
                  </a:lnTo>
                  <a:cubicBezTo>
                    <a:pt x="1737427" y="713780"/>
                    <a:pt x="1749613" y="720816"/>
                    <a:pt x="1752790" y="732672"/>
                  </a:cubicBezTo>
                  <a:lnTo>
                    <a:pt x="1775800" y="818543"/>
                  </a:lnTo>
                  <a:cubicBezTo>
                    <a:pt x="1778977" y="830400"/>
                    <a:pt x="1771941" y="842586"/>
                    <a:pt x="1760084" y="845763"/>
                  </a:cubicBezTo>
                  <a:lnTo>
                    <a:pt x="1530073" y="907394"/>
                  </a:lnTo>
                  <a:cubicBezTo>
                    <a:pt x="1518216" y="910571"/>
                    <a:pt x="1506030" y="903536"/>
                    <a:pt x="1502853" y="891679"/>
                  </a:cubicBezTo>
                  <a:close/>
                  <a:moveTo>
                    <a:pt x="1451349" y="1199014"/>
                  </a:moveTo>
                  <a:lnTo>
                    <a:pt x="1512980" y="969003"/>
                  </a:lnTo>
                  <a:cubicBezTo>
                    <a:pt x="1516157" y="957147"/>
                    <a:pt x="1528344" y="950111"/>
                    <a:pt x="1540200" y="953288"/>
                  </a:cubicBezTo>
                  <a:lnTo>
                    <a:pt x="1626071" y="976297"/>
                  </a:lnTo>
                  <a:cubicBezTo>
                    <a:pt x="1637928" y="979474"/>
                    <a:pt x="1644964" y="991660"/>
                    <a:pt x="1641786" y="1003517"/>
                  </a:cubicBezTo>
                  <a:lnTo>
                    <a:pt x="1580155" y="1233528"/>
                  </a:lnTo>
                  <a:cubicBezTo>
                    <a:pt x="1576978" y="1245385"/>
                    <a:pt x="1564792" y="1252420"/>
                    <a:pt x="1552935" y="1249243"/>
                  </a:cubicBezTo>
                  <a:lnTo>
                    <a:pt x="1467064" y="1226234"/>
                  </a:lnTo>
                  <a:cubicBezTo>
                    <a:pt x="1455208" y="1223057"/>
                    <a:pt x="1448172" y="1210871"/>
                    <a:pt x="1451349" y="1199014"/>
                  </a:cubicBezTo>
                  <a:close/>
                  <a:moveTo>
                    <a:pt x="1410397" y="83259"/>
                  </a:moveTo>
                  <a:cubicBezTo>
                    <a:pt x="1407220" y="71402"/>
                    <a:pt x="1414256" y="59216"/>
                    <a:pt x="1426112" y="56039"/>
                  </a:cubicBezTo>
                  <a:lnTo>
                    <a:pt x="1511983" y="33030"/>
                  </a:lnTo>
                  <a:cubicBezTo>
                    <a:pt x="1523840" y="29853"/>
                    <a:pt x="1536026" y="36889"/>
                    <a:pt x="1539203" y="48745"/>
                  </a:cubicBezTo>
                  <a:lnTo>
                    <a:pt x="1600834" y="278756"/>
                  </a:lnTo>
                  <a:cubicBezTo>
                    <a:pt x="1604012" y="290613"/>
                    <a:pt x="1596976" y="302799"/>
                    <a:pt x="1585119" y="305976"/>
                  </a:cubicBezTo>
                  <a:lnTo>
                    <a:pt x="1499248" y="328985"/>
                  </a:lnTo>
                  <a:cubicBezTo>
                    <a:pt x="1487392" y="332162"/>
                    <a:pt x="1475205" y="325127"/>
                    <a:pt x="1472028" y="313270"/>
                  </a:cubicBezTo>
                  <a:close/>
                  <a:moveTo>
                    <a:pt x="1325322" y="1374448"/>
                  </a:moveTo>
                  <a:cubicBezTo>
                    <a:pt x="1323850" y="1368954"/>
                    <a:pt x="1324473" y="1362899"/>
                    <a:pt x="1327542" y="1357584"/>
                  </a:cubicBezTo>
                  <a:lnTo>
                    <a:pt x="1371992" y="1280594"/>
                  </a:lnTo>
                  <a:cubicBezTo>
                    <a:pt x="1378130" y="1269964"/>
                    <a:pt x="1391722" y="1266322"/>
                    <a:pt x="1402352" y="1272459"/>
                  </a:cubicBezTo>
                  <a:lnTo>
                    <a:pt x="1608574" y="1391522"/>
                  </a:lnTo>
                  <a:cubicBezTo>
                    <a:pt x="1619205" y="1397659"/>
                    <a:pt x="1622847" y="1411251"/>
                    <a:pt x="1616709" y="1421881"/>
                  </a:cubicBezTo>
                  <a:lnTo>
                    <a:pt x="1572259" y="1498871"/>
                  </a:lnTo>
                  <a:cubicBezTo>
                    <a:pt x="1566122" y="1509502"/>
                    <a:pt x="1552530" y="1513144"/>
                    <a:pt x="1541899" y="1507006"/>
                  </a:cubicBezTo>
                  <a:lnTo>
                    <a:pt x="1335677" y="1387944"/>
                  </a:lnTo>
                  <a:cubicBezTo>
                    <a:pt x="1330362" y="1384875"/>
                    <a:pt x="1326794" y="1379942"/>
                    <a:pt x="1325322" y="1374448"/>
                  </a:cubicBezTo>
                  <a:close/>
                  <a:moveTo>
                    <a:pt x="1308796" y="410284"/>
                  </a:moveTo>
                  <a:cubicBezTo>
                    <a:pt x="1305619" y="398427"/>
                    <a:pt x="1312655" y="386241"/>
                    <a:pt x="1324511" y="383064"/>
                  </a:cubicBezTo>
                  <a:lnTo>
                    <a:pt x="1410382" y="360055"/>
                  </a:lnTo>
                  <a:cubicBezTo>
                    <a:pt x="1422239" y="356878"/>
                    <a:pt x="1434425" y="363914"/>
                    <a:pt x="1437602" y="375770"/>
                  </a:cubicBezTo>
                  <a:lnTo>
                    <a:pt x="1499233" y="605781"/>
                  </a:lnTo>
                  <a:cubicBezTo>
                    <a:pt x="1502411" y="617638"/>
                    <a:pt x="1495375" y="629824"/>
                    <a:pt x="1483518" y="633001"/>
                  </a:cubicBezTo>
                  <a:lnTo>
                    <a:pt x="1397647" y="656010"/>
                  </a:lnTo>
                  <a:cubicBezTo>
                    <a:pt x="1385791" y="659187"/>
                    <a:pt x="1373604" y="652152"/>
                    <a:pt x="1370427" y="640295"/>
                  </a:cubicBezTo>
                  <a:close/>
                  <a:moveTo>
                    <a:pt x="1280221" y="772235"/>
                  </a:moveTo>
                  <a:cubicBezTo>
                    <a:pt x="1277044" y="760378"/>
                    <a:pt x="1284080" y="748192"/>
                    <a:pt x="1295936" y="745015"/>
                  </a:cubicBezTo>
                  <a:lnTo>
                    <a:pt x="1381807" y="722006"/>
                  </a:lnTo>
                  <a:cubicBezTo>
                    <a:pt x="1393664" y="718829"/>
                    <a:pt x="1405850" y="725865"/>
                    <a:pt x="1409027" y="737721"/>
                  </a:cubicBezTo>
                  <a:lnTo>
                    <a:pt x="1470658" y="967732"/>
                  </a:lnTo>
                  <a:cubicBezTo>
                    <a:pt x="1473836" y="979589"/>
                    <a:pt x="1466800" y="991775"/>
                    <a:pt x="1454943" y="994952"/>
                  </a:cubicBezTo>
                  <a:lnTo>
                    <a:pt x="1369072" y="1017961"/>
                  </a:lnTo>
                  <a:cubicBezTo>
                    <a:pt x="1357216" y="1021138"/>
                    <a:pt x="1345029" y="1014103"/>
                    <a:pt x="1341852" y="1002246"/>
                  </a:cubicBezTo>
                  <a:close/>
                  <a:moveTo>
                    <a:pt x="1178016" y="303515"/>
                  </a:moveTo>
                  <a:lnTo>
                    <a:pt x="1239647" y="73504"/>
                  </a:lnTo>
                  <a:cubicBezTo>
                    <a:pt x="1242824" y="61648"/>
                    <a:pt x="1255011" y="54612"/>
                    <a:pt x="1266867" y="57789"/>
                  </a:cubicBezTo>
                  <a:lnTo>
                    <a:pt x="1352738" y="80798"/>
                  </a:lnTo>
                  <a:cubicBezTo>
                    <a:pt x="1364595" y="83975"/>
                    <a:pt x="1371631" y="96161"/>
                    <a:pt x="1368453" y="108018"/>
                  </a:cubicBezTo>
                  <a:lnTo>
                    <a:pt x="1306822" y="338029"/>
                  </a:lnTo>
                  <a:cubicBezTo>
                    <a:pt x="1303645" y="349886"/>
                    <a:pt x="1291459" y="356921"/>
                    <a:pt x="1279602" y="353744"/>
                  </a:cubicBezTo>
                  <a:lnTo>
                    <a:pt x="1193731" y="330735"/>
                  </a:lnTo>
                  <a:cubicBezTo>
                    <a:pt x="1181875" y="327558"/>
                    <a:pt x="1174839" y="315372"/>
                    <a:pt x="1178016" y="303515"/>
                  </a:cubicBezTo>
                  <a:close/>
                  <a:moveTo>
                    <a:pt x="1098640" y="1481440"/>
                  </a:moveTo>
                  <a:lnTo>
                    <a:pt x="1160271" y="1251429"/>
                  </a:lnTo>
                  <a:cubicBezTo>
                    <a:pt x="1163448" y="1239573"/>
                    <a:pt x="1175635" y="1232537"/>
                    <a:pt x="1187491" y="1235714"/>
                  </a:cubicBezTo>
                  <a:lnTo>
                    <a:pt x="1273362" y="1258723"/>
                  </a:lnTo>
                  <a:cubicBezTo>
                    <a:pt x="1285219" y="1261900"/>
                    <a:pt x="1292255" y="1274086"/>
                    <a:pt x="1289077" y="1285943"/>
                  </a:cubicBezTo>
                  <a:lnTo>
                    <a:pt x="1227446" y="1515954"/>
                  </a:lnTo>
                  <a:cubicBezTo>
                    <a:pt x="1224269" y="1527811"/>
                    <a:pt x="1212083" y="1534846"/>
                    <a:pt x="1200226" y="1531669"/>
                  </a:cubicBezTo>
                  <a:lnTo>
                    <a:pt x="1114355" y="1508660"/>
                  </a:lnTo>
                  <a:cubicBezTo>
                    <a:pt x="1102499" y="1505483"/>
                    <a:pt x="1095463" y="1493297"/>
                    <a:pt x="1098640" y="1481440"/>
                  </a:cubicBezTo>
                  <a:close/>
                  <a:moveTo>
                    <a:pt x="1079591" y="871838"/>
                  </a:moveTo>
                  <a:lnTo>
                    <a:pt x="1141222" y="641827"/>
                  </a:lnTo>
                  <a:cubicBezTo>
                    <a:pt x="1144399" y="629971"/>
                    <a:pt x="1156586" y="622935"/>
                    <a:pt x="1168442" y="626112"/>
                  </a:cubicBezTo>
                  <a:lnTo>
                    <a:pt x="1254313" y="649121"/>
                  </a:lnTo>
                  <a:cubicBezTo>
                    <a:pt x="1266170" y="652298"/>
                    <a:pt x="1273206" y="664484"/>
                    <a:pt x="1270028" y="676341"/>
                  </a:cubicBezTo>
                  <a:lnTo>
                    <a:pt x="1208397" y="906352"/>
                  </a:lnTo>
                  <a:cubicBezTo>
                    <a:pt x="1205220" y="918209"/>
                    <a:pt x="1193034" y="925244"/>
                    <a:pt x="1181177" y="922067"/>
                  </a:cubicBezTo>
                  <a:lnTo>
                    <a:pt x="1095306" y="899058"/>
                  </a:lnTo>
                  <a:cubicBezTo>
                    <a:pt x="1083450" y="895881"/>
                    <a:pt x="1076414" y="883695"/>
                    <a:pt x="1079591" y="871838"/>
                  </a:cubicBezTo>
                  <a:close/>
                  <a:moveTo>
                    <a:pt x="1071322" y="1079173"/>
                  </a:moveTo>
                  <a:cubicBezTo>
                    <a:pt x="1069850" y="1073679"/>
                    <a:pt x="1070473" y="1067624"/>
                    <a:pt x="1073542" y="1062309"/>
                  </a:cubicBezTo>
                  <a:lnTo>
                    <a:pt x="1117992" y="985319"/>
                  </a:lnTo>
                  <a:cubicBezTo>
                    <a:pt x="1124130" y="974689"/>
                    <a:pt x="1137722" y="971047"/>
                    <a:pt x="1148352" y="977184"/>
                  </a:cubicBezTo>
                  <a:lnTo>
                    <a:pt x="1354574" y="1096246"/>
                  </a:lnTo>
                  <a:cubicBezTo>
                    <a:pt x="1365205" y="1102384"/>
                    <a:pt x="1368847" y="1115976"/>
                    <a:pt x="1362709" y="1126606"/>
                  </a:cubicBezTo>
                  <a:lnTo>
                    <a:pt x="1318259" y="1203596"/>
                  </a:lnTo>
                  <a:cubicBezTo>
                    <a:pt x="1312122" y="1214226"/>
                    <a:pt x="1298530" y="1217868"/>
                    <a:pt x="1287899" y="1211731"/>
                  </a:cubicBezTo>
                  <a:lnTo>
                    <a:pt x="1081677" y="1092668"/>
                  </a:lnTo>
                  <a:cubicBezTo>
                    <a:pt x="1076362" y="1089600"/>
                    <a:pt x="1072794" y="1084667"/>
                    <a:pt x="1071322" y="1079173"/>
                  </a:cubicBezTo>
                  <a:close/>
                  <a:moveTo>
                    <a:pt x="970171" y="434824"/>
                  </a:moveTo>
                  <a:cubicBezTo>
                    <a:pt x="968699" y="429330"/>
                    <a:pt x="969323" y="423274"/>
                    <a:pt x="972391" y="417959"/>
                  </a:cubicBezTo>
                  <a:lnTo>
                    <a:pt x="1016841" y="340969"/>
                  </a:lnTo>
                  <a:cubicBezTo>
                    <a:pt x="1022979" y="330339"/>
                    <a:pt x="1036571" y="326697"/>
                    <a:pt x="1047201" y="332834"/>
                  </a:cubicBezTo>
                  <a:lnTo>
                    <a:pt x="1253423" y="451897"/>
                  </a:lnTo>
                  <a:cubicBezTo>
                    <a:pt x="1264054" y="458034"/>
                    <a:pt x="1267696" y="471626"/>
                    <a:pt x="1261558" y="482257"/>
                  </a:cubicBezTo>
                  <a:lnTo>
                    <a:pt x="1217108" y="559246"/>
                  </a:lnTo>
                  <a:cubicBezTo>
                    <a:pt x="1210971" y="569877"/>
                    <a:pt x="1197379" y="573519"/>
                    <a:pt x="1186748" y="567381"/>
                  </a:cubicBezTo>
                  <a:lnTo>
                    <a:pt x="980526" y="448319"/>
                  </a:lnTo>
                  <a:cubicBezTo>
                    <a:pt x="975211" y="445250"/>
                    <a:pt x="971643" y="440318"/>
                    <a:pt x="970171" y="434824"/>
                  </a:cubicBezTo>
                  <a:close/>
                  <a:moveTo>
                    <a:pt x="874921" y="107799"/>
                  </a:moveTo>
                  <a:cubicBezTo>
                    <a:pt x="873449" y="102305"/>
                    <a:pt x="874073" y="96249"/>
                    <a:pt x="877141" y="90934"/>
                  </a:cubicBezTo>
                  <a:lnTo>
                    <a:pt x="921591" y="13944"/>
                  </a:lnTo>
                  <a:cubicBezTo>
                    <a:pt x="927729" y="3314"/>
                    <a:pt x="941321" y="-328"/>
                    <a:pt x="951951" y="5809"/>
                  </a:cubicBezTo>
                  <a:lnTo>
                    <a:pt x="1158173" y="124872"/>
                  </a:lnTo>
                  <a:cubicBezTo>
                    <a:pt x="1168804" y="131009"/>
                    <a:pt x="1172446" y="144601"/>
                    <a:pt x="1166308" y="155232"/>
                  </a:cubicBezTo>
                  <a:lnTo>
                    <a:pt x="1121858" y="232221"/>
                  </a:lnTo>
                  <a:cubicBezTo>
                    <a:pt x="1115721" y="242852"/>
                    <a:pt x="1102129" y="246494"/>
                    <a:pt x="1091498" y="240356"/>
                  </a:cubicBezTo>
                  <a:lnTo>
                    <a:pt x="885276" y="121294"/>
                  </a:lnTo>
                  <a:cubicBezTo>
                    <a:pt x="879961" y="118225"/>
                    <a:pt x="876393" y="113293"/>
                    <a:pt x="874921" y="107799"/>
                  </a:cubicBezTo>
                  <a:close/>
                  <a:moveTo>
                    <a:pt x="841741" y="1407364"/>
                  </a:moveTo>
                  <a:cubicBezTo>
                    <a:pt x="841741" y="1401676"/>
                    <a:pt x="843911" y="1395988"/>
                    <a:pt x="848251" y="1391648"/>
                  </a:cubicBezTo>
                  <a:lnTo>
                    <a:pt x="1016630" y="1223268"/>
                  </a:lnTo>
                  <a:cubicBezTo>
                    <a:pt x="1025310" y="1214588"/>
                    <a:pt x="1039381" y="1214588"/>
                    <a:pt x="1048061" y="1223268"/>
                  </a:cubicBezTo>
                  <a:lnTo>
                    <a:pt x="1110923" y="1286130"/>
                  </a:lnTo>
                  <a:cubicBezTo>
                    <a:pt x="1119603" y="1294810"/>
                    <a:pt x="1119603" y="1308881"/>
                    <a:pt x="1110923" y="1317561"/>
                  </a:cubicBezTo>
                  <a:lnTo>
                    <a:pt x="942543" y="1485941"/>
                  </a:lnTo>
                  <a:cubicBezTo>
                    <a:pt x="933864" y="1494621"/>
                    <a:pt x="919792" y="1494621"/>
                    <a:pt x="911112" y="1485941"/>
                  </a:cubicBezTo>
                  <a:lnTo>
                    <a:pt x="848251" y="1423079"/>
                  </a:lnTo>
                  <a:cubicBezTo>
                    <a:pt x="843911" y="1418739"/>
                    <a:pt x="841741" y="1413051"/>
                    <a:pt x="841741" y="1407364"/>
                  </a:cubicBezTo>
                  <a:close/>
                  <a:moveTo>
                    <a:pt x="838290" y="1151240"/>
                  </a:moveTo>
                  <a:lnTo>
                    <a:pt x="899921" y="921229"/>
                  </a:lnTo>
                  <a:cubicBezTo>
                    <a:pt x="903098" y="909373"/>
                    <a:pt x="915285" y="902337"/>
                    <a:pt x="927141" y="905514"/>
                  </a:cubicBezTo>
                  <a:lnTo>
                    <a:pt x="1013012" y="928523"/>
                  </a:lnTo>
                  <a:cubicBezTo>
                    <a:pt x="1024869" y="931700"/>
                    <a:pt x="1031905" y="943886"/>
                    <a:pt x="1028727" y="955743"/>
                  </a:cubicBezTo>
                  <a:lnTo>
                    <a:pt x="967096" y="1185754"/>
                  </a:lnTo>
                  <a:cubicBezTo>
                    <a:pt x="963919" y="1197610"/>
                    <a:pt x="951733" y="1204646"/>
                    <a:pt x="939876" y="1201469"/>
                  </a:cubicBezTo>
                  <a:lnTo>
                    <a:pt x="854006" y="1178460"/>
                  </a:lnTo>
                  <a:cubicBezTo>
                    <a:pt x="842149" y="1175283"/>
                    <a:pt x="835113" y="1163097"/>
                    <a:pt x="838290" y="1151240"/>
                  </a:cubicBezTo>
                  <a:close/>
                  <a:moveTo>
                    <a:pt x="816341" y="731089"/>
                  </a:moveTo>
                  <a:cubicBezTo>
                    <a:pt x="816341" y="725401"/>
                    <a:pt x="818511" y="719713"/>
                    <a:pt x="822851" y="715373"/>
                  </a:cubicBezTo>
                  <a:lnTo>
                    <a:pt x="991230" y="546993"/>
                  </a:lnTo>
                  <a:cubicBezTo>
                    <a:pt x="999910" y="538314"/>
                    <a:pt x="1013982" y="538314"/>
                    <a:pt x="1022661" y="546993"/>
                  </a:cubicBezTo>
                  <a:lnTo>
                    <a:pt x="1085523" y="609855"/>
                  </a:lnTo>
                  <a:cubicBezTo>
                    <a:pt x="1094203" y="618535"/>
                    <a:pt x="1094203" y="632606"/>
                    <a:pt x="1085523" y="641286"/>
                  </a:cubicBezTo>
                  <a:lnTo>
                    <a:pt x="917143" y="809666"/>
                  </a:lnTo>
                  <a:cubicBezTo>
                    <a:pt x="908464" y="818346"/>
                    <a:pt x="894392" y="818346"/>
                    <a:pt x="885712" y="809666"/>
                  </a:cubicBezTo>
                  <a:lnTo>
                    <a:pt x="822851" y="746804"/>
                  </a:lnTo>
                  <a:cubicBezTo>
                    <a:pt x="818511" y="742464"/>
                    <a:pt x="816341" y="736776"/>
                    <a:pt x="816341" y="731089"/>
                  </a:cubicBezTo>
                  <a:close/>
                  <a:moveTo>
                    <a:pt x="708391" y="372314"/>
                  </a:moveTo>
                  <a:cubicBezTo>
                    <a:pt x="708391" y="366626"/>
                    <a:pt x="710561" y="360938"/>
                    <a:pt x="714901" y="356598"/>
                  </a:cubicBezTo>
                  <a:lnTo>
                    <a:pt x="883280" y="188218"/>
                  </a:lnTo>
                  <a:cubicBezTo>
                    <a:pt x="891960" y="179539"/>
                    <a:pt x="906032" y="179539"/>
                    <a:pt x="914711" y="188218"/>
                  </a:cubicBezTo>
                  <a:lnTo>
                    <a:pt x="977573" y="251080"/>
                  </a:lnTo>
                  <a:cubicBezTo>
                    <a:pt x="986253" y="259760"/>
                    <a:pt x="986253" y="273831"/>
                    <a:pt x="977573" y="282511"/>
                  </a:cubicBezTo>
                  <a:lnTo>
                    <a:pt x="809193" y="450891"/>
                  </a:lnTo>
                  <a:cubicBezTo>
                    <a:pt x="800514" y="459571"/>
                    <a:pt x="786442" y="459571"/>
                    <a:pt x="777762" y="450891"/>
                  </a:cubicBezTo>
                  <a:lnTo>
                    <a:pt x="714901" y="388029"/>
                  </a:lnTo>
                  <a:cubicBezTo>
                    <a:pt x="710561" y="383689"/>
                    <a:pt x="708391" y="378001"/>
                    <a:pt x="708391" y="372314"/>
                  </a:cubicBezTo>
                  <a:close/>
                  <a:moveTo>
                    <a:pt x="644616" y="1478264"/>
                  </a:moveTo>
                  <a:lnTo>
                    <a:pt x="706247" y="1248253"/>
                  </a:lnTo>
                  <a:cubicBezTo>
                    <a:pt x="709424" y="1236396"/>
                    <a:pt x="721611" y="1229361"/>
                    <a:pt x="733467" y="1232538"/>
                  </a:cubicBezTo>
                  <a:lnTo>
                    <a:pt x="819338" y="1255547"/>
                  </a:lnTo>
                  <a:cubicBezTo>
                    <a:pt x="831195" y="1258724"/>
                    <a:pt x="838231" y="1270910"/>
                    <a:pt x="835054" y="1282767"/>
                  </a:cubicBezTo>
                  <a:lnTo>
                    <a:pt x="773422" y="1512778"/>
                  </a:lnTo>
                  <a:cubicBezTo>
                    <a:pt x="770245" y="1524635"/>
                    <a:pt x="758059" y="1531670"/>
                    <a:pt x="746202" y="1528493"/>
                  </a:cubicBezTo>
                  <a:lnTo>
                    <a:pt x="660332" y="1505484"/>
                  </a:lnTo>
                  <a:cubicBezTo>
                    <a:pt x="648475" y="1502307"/>
                    <a:pt x="641439" y="1490121"/>
                    <a:pt x="644616" y="1478264"/>
                  </a:cubicBezTo>
                  <a:close/>
                  <a:moveTo>
                    <a:pt x="622391" y="735313"/>
                  </a:moveTo>
                  <a:lnTo>
                    <a:pt x="684022" y="505302"/>
                  </a:lnTo>
                  <a:cubicBezTo>
                    <a:pt x="687199" y="493446"/>
                    <a:pt x="699386" y="486410"/>
                    <a:pt x="711242" y="489587"/>
                  </a:cubicBezTo>
                  <a:lnTo>
                    <a:pt x="797113" y="512596"/>
                  </a:lnTo>
                  <a:cubicBezTo>
                    <a:pt x="808970" y="515773"/>
                    <a:pt x="816006" y="527959"/>
                    <a:pt x="812829" y="539816"/>
                  </a:cubicBezTo>
                  <a:lnTo>
                    <a:pt x="751197" y="769827"/>
                  </a:lnTo>
                  <a:cubicBezTo>
                    <a:pt x="748020" y="781684"/>
                    <a:pt x="735834" y="788719"/>
                    <a:pt x="723977" y="785542"/>
                  </a:cubicBezTo>
                  <a:lnTo>
                    <a:pt x="638107" y="762533"/>
                  </a:lnTo>
                  <a:cubicBezTo>
                    <a:pt x="626250" y="759356"/>
                    <a:pt x="619214" y="747170"/>
                    <a:pt x="622391" y="735313"/>
                  </a:cubicBezTo>
                  <a:close/>
                  <a:moveTo>
                    <a:pt x="562066" y="278113"/>
                  </a:moveTo>
                  <a:lnTo>
                    <a:pt x="623697" y="48102"/>
                  </a:lnTo>
                  <a:cubicBezTo>
                    <a:pt x="626874" y="36245"/>
                    <a:pt x="639061" y="29210"/>
                    <a:pt x="650917" y="32387"/>
                  </a:cubicBezTo>
                  <a:lnTo>
                    <a:pt x="736788" y="55396"/>
                  </a:lnTo>
                  <a:cubicBezTo>
                    <a:pt x="748645" y="58573"/>
                    <a:pt x="755681" y="70759"/>
                    <a:pt x="752504" y="82616"/>
                  </a:cubicBezTo>
                  <a:lnTo>
                    <a:pt x="690872" y="312627"/>
                  </a:lnTo>
                  <a:cubicBezTo>
                    <a:pt x="687695" y="324484"/>
                    <a:pt x="675509" y="331519"/>
                    <a:pt x="663652" y="328342"/>
                  </a:cubicBezTo>
                  <a:lnTo>
                    <a:pt x="577782" y="305333"/>
                  </a:lnTo>
                  <a:cubicBezTo>
                    <a:pt x="565925" y="302156"/>
                    <a:pt x="558889" y="289970"/>
                    <a:pt x="562066" y="278113"/>
                  </a:cubicBezTo>
                  <a:close/>
                  <a:moveTo>
                    <a:pt x="541097" y="933124"/>
                  </a:moveTo>
                  <a:cubicBezTo>
                    <a:pt x="539625" y="927630"/>
                    <a:pt x="540249" y="921575"/>
                    <a:pt x="543317" y="916259"/>
                  </a:cubicBezTo>
                  <a:lnTo>
                    <a:pt x="587767" y="839270"/>
                  </a:lnTo>
                  <a:cubicBezTo>
                    <a:pt x="593905" y="828639"/>
                    <a:pt x="607497" y="824997"/>
                    <a:pt x="618127" y="831135"/>
                  </a:cubicBezTo>
                  <a:lnTo>
                    <a:pt x="824350" y="950198"/>
                  </a:lnTo>
                  <a:cubicBezTo>
                    <a:pt x="834980" y="956335"/>
                    <a:pt x="838622" y="969927"/>
                    <a:pt x="832484" y="980558"/>
                  </a:cubicBezTo>
                  <a:lnTo>
                    <a:pt x="788034" y="1057547"/>
                  </a:lnTo>
                  <a:cubicBezTo>
                    <a:pt x="781897" y="1068178"/>
                    <a:pt x="768305" y="1071820"/>
                    <a:pt x="757675" y="1065682"/>
                  </a:cubicBezTo>
                  <a:lnTo>
                    <a:pt x="551452" y="946619"/>
                  </a:lnTo>
                  <a:cubicBezTo>
                    <a:pt x="546137" y="943551"/>
                    <a:pt x="542569" y="938618"/>
                    <a:pt x="541097" y="933124"/>
                  </a:cubicBezTo>
                  <a:close/>
                  <a:moveTo>
                    <a:pt x="382854" y="841617"/>
                  </a:moveTo>
                  <a:lnTo>
                    <a:pt x="444485" y="611606"/>
                  </a:lnTo>
                  <a:cubicBezTo>
                    <a:pt x="447662" y="599749"/>
                    <a:pt x="459849" y="592714"/>
                    <a:pt x="471705" y="595891"/>
                  </a:cubicBezTo>
                  <a:lnTo>
                    <a:pt x="557576" y="618900"/>
                  </a:lnTo>
                  <a:cubicBezTo>
                    <a:pt x="569433" y="622077"/>
                    <a:pt x="576469" y="634263"/>
                    <a:pt x="573292" y="646120"/>
                  </a:cubicBezTo>
                  <a:lnTo>
                    <a:pt x="511660" y="876131"/>
                  </a:lnTo>
                  <a:cubicBezTo>
                    <a:pt x="508483" y="887987"/>
                    <a:pt x="496297" y="895023"/>
                    <a:pt x="484440" y="891846"/>
                  </a:cubicBezTo>
                  <a:lnTo>
                    <a:pt x="398570" y="868837"/>
                  </a:lnTo>
                  <a:cubicBezTo>
                    <a:pt x="386713" y="865660"/>
                    <a:pt x="379677" y="853474"/>
                    <a:pt x="382854" y="841617"/>
                  </a:cubicBezTo>
                  <a:close/>
                  <a:moveTo>
                    <a:pt x="334723" y="1301425"/>
                  </a:moveTo>
                  <a:cubicBezTo>
                    <a:pt x="333251" y="1295931"/>
                    <a:pt x="333875" y="1289876"/>
                    <a:pt x="336943" y="1284561"/>
                  </a:cubicBezTo>
                  <a:lnTo>
                    <a:pt x="381393" y="1207571"/>
                  </a:lnTo>
                  <a:cubicBezTo>
                    <a:pt x="387531" y="1196940"/>
                    <a:pt x="401123" y="1193298"/>
                    <a:pt x="411753" y="1199436"/>
                  </a:cubicBezTo>
                  <a:lnTo>
                    <a:pt x="617976" y="1318499"/>
                  </a:lnTo>
                  <a:cubicBezTo>
                    <a:pt x="628606" y="1324636"/>
                    <a:pt x="632248" y="1338228"/>
                    <a:pt x="626110" y="1348858"/>
                  </a:cubicBezTo>
                  <a:lnTo>
                    <a:pt x="581660" y="1425848"/>
                  </a:lnTo>
                  <a:cubicBezTo>
                    <a:pt x="575523" y="1436479"/>
                    <a:pt x="561931" y="1440121"/>
                    <a:pt x="551301" y="1433983"/>
                  </a:cubicBezTo>
                  <a:lnTo>
                    <a:pt x="345078" y="1314921"/>
                  </a:lnTo>
                  <a:cubicBezTo>
                    <a:pt x="339763" y="1311852"/>
                    <a:pt x="336195" y="1306919"/>
                    <a:pt x="334723" y="1301425"/>
                  </a:cubicBezTo>
                  <a:close/>
                  <a:moveTo>
                    <a:pt x="293448" y="1056950"/>
                  </a:moveTo>
                  <a:cubicBezTo>
                    <a:pt x="291976" y="1051456"/>
                    <a:pt x="292600" y="1045401"/>
                    <a:pt x="295668" y="1040085"/>
                  </a:cubicBezTo>
                  <a:lnTo>
                    <a:pt x="340118" y="963096"/>
                  </a:lnTo>
                  <a:cubicBezTo>
                    <a:pt x="346256" y="952465"/>
                    <a:pt x="359848" y="948823"/>
                    <a:pt x="370478" y="954961"/>
                  </a:cubicBezTo>
                  <a:lnTo>
                    <a:pt x="576701" y="1074023"/>
                  </a:lnTo>
                  <a:cubicBezTo>
                    <a:pt x="587331" y="1080161"/>
                    <a:pt x="590973" y="1093753"/>
                    <a:pt x="584835" y="1104383"/>
                  </a:cubicBezTo>
                  <a:lnTo>
                    <a:pt x="540385" y="1181373"/>
                  </a:lnTo>
                  <a:cubicBezTo>
                    <a:pt x="534248" y="1192003"/>
                    <a:pt x="520656" y="1195645"/>
                    <a:pt x="510026" y="1189508"/>
                  </a:cubicBezTo>
                  <a:lnTo>
                    <a:pt x="303803" y="1070445"/>
                  </a:lnTo>
                  <a:cubicBezTo>
                    <a:pt x="298488" y="1067377"/>
                    <a:pt x="294920" y="1062444"/>
                    <a:pt x="293448" y="1056950"/>
                  </a:cubicBezTo>
                  <a:close/>
                  <a:moveTo>
                    <a:pt x="259183" y="138368"/>
                  </a:moveTo>
                  <a:lnTo>
                    <a:pt x="259183" y="49468"/>
                  </a:lnTo>
                  <a:cubicBezTo>
                    <a:pt x="259183" y="37193"/>
                    <a:pt x="269133" y="27243"/>
                    <a:pt x="281408" y="27243"/>
                  </a:cubicBezTo>
                  <a:lnTo>
                    <a:pt x="519533" y="27243"/>
                  </a:lnTo>
                  <a:cubicBezTo>
                    <a:pt x="531808" y="27243"/>
                    <a:pt x="541758" y="37193"/>
                    <a:pt x="541758" y="49468"/>
                  </a:cubicBezTo>
                  <a:lnTo>
                    <a:pt x="541758" y="138368"/>
                  </a:lnTo>
                  <a:cubicBezTo>
                    <a:pt x="541758" y="150643"/>
                    <a:pt x="531808" y="160593"/>
                    <a:pt x="519533" y="160593"/>
                  </a:cubicBezTo>
                  <a:lnTo>
                    <a:pt x="281408" y="160593"/>
                  </a:lnTo>
                  <a:cubicBezTo>
                    <a:pt x="269133" y="160593"/>
                    <a:pt x="259183" y="150643"/>
                    <a:pt x="259183" y="138368"/>
                  </a:cubicBezTo>
                  <a:close/>
                  <a:moveTo>
                    <a:pt x="239258" y="308920"/>
                  </a:moveTo>
                  <a:cubicBezTo>
                    <a:pt x="237786" y="303426"/>
                    <a:pt x="238410" y="297371"/>
                    <a:pt x="241478" y="292055"/>
                  </a:cubicBezTo>
                  <a:lnTo>
                    <a:pt x="285928" y="215066"/>
                  </a:lnTo>
                  <a:cubicBezTo>
                    <a:pt x="292066" y="204435"/>
                    <a:pt x="305658" y="200793"/>
                    <a:pt x="316288" y="206931"/>
                  </a:cubicBezTo>
                  <a:lnTo>
                    <a:pt x="522511" y="325993"/>
                  </a:lnTo>
                  <a:cubicBezTo>
                    <a:pt x="533141" y="332131"/>
                    <a:pt x="536783" y="345723"/>
                    <a:pt x="530645" y="356353"/>
                  </a:cubicBezTo>
                  <a:lnTo>
                    <a:pt x="486195" y="433343"/>
                  </a:lnTo>
                  <a:cubicBezTo>
                    <a:pt x="480058" y="443973"/>
                    <a:pt x="466466" y="447615"/>
                    <a:pt x="455836" y="441478"/>
                  </a:cubicBezTo>
                  <a:lnTo>
                    <a:pt x="249613" y="322415"/>
                  </a:lnTo>
                  <a:cubicBezTo>
                    <a:pt x="244298" y="319347"/>
                    <a:pt x="240730" y="314414"/>
                    <a:pt x="239258" y="308920"/>
                  </a:cubicBezTo>
                  <a:close/>
                  <a:moveTo>
                    <a:pt x="233629" y="708267"/>
                  </a:moveTo>
                  <a:lnTo>
                    <a:pt x="295260" y="478256"/>
                  </a:lnTo>
                  <a:cubicBezTo>
                    <a:pt x="298437" y="466399"/>
                    <a:pt x="310624" y="459364"/>
                    <a:pt x="322480" y="462541"/>
                  </a:cubicBezTo>
                  <a:lnTo>
                    <a:pt x="408351" y="485550"/>
                  </a:lnTo>
                  <a:cubicBezTo>
                    <a:pt x="420208" y="488727"/>
                    <a:pt x="427244" y="500913"/>
                    <a:pt x="424067" y="512770"/>
                  </a:cubicBezTo>
                  <a:lnTo>
                    <a:pt x="362435" y="742781"/>
                  </a:lnTo>
                  <a:cubicBezTo>
                    <a:pt x="359258" y="754637"/>
                    <a:pt x="347072" y="761673"/>
                    <a:pt x="335215" y="758496"/>
                  </a:cubicBezTo>
                  <a:lnTo>
                    <a:pt x="249345" y="735487"/>
                  </a:lnTo>
                  <a:cubicBezTo>
                    <a:pt x="237488" y="732310"/>
                    <a:pt x="230452" y="720124"/>
                    <a:pt x="233629" y="708267"/>
                  </a:cubicBezTo>
                  <a:close/>
                  <a:moveTo>
                    <a:pt x="29923" y="850576"/>
                  </a:moveTo>
                  <a:cubicBezTo>
                    <a:pt x="28451" y="845082"/>
                    <a:pt x="29075" y="839027"/>
                    <a:pt x="32143" y="833711"/>
                  </a:cubicBezTo>
                  <a:lnTo>
                    <a:pt x="76593" y="756722"/>
                  </a:lnTo>
                  <a:cubicBezTo>
                    <a:pt x="82731" y="746091"/>
                    <a:pt x="96323" y="742449"/>
                    <a:pt x="106953" y="748587"/>
                  </a:cubicBezTo>
                  <a:lnTo>
                    <a:pt x="313176" y="867649"/>
                  </a:lnTo>
                  <a:cubicBezTo>
                    <a:pt x="323806" y="873787"/>
                    <a:pt x="327448" y="887379"/>
                    <a:pt x="321310" y="898009"/>
                  </a:cubicBezTo>
                  <a:lnTo>
                    <a:pt x="276860" y="974999"/>
                  </a:lnTo>
                  <a:cubicBezTo>
                    <a:pt x="270723" y="985629"/>
                    <a:pt x="257131" y="989271"/>
                    <a:pt x="246501" y="983134"/>
                  </a:cubicBezTo>
                  <a:lnTo>
                    <a:pt x="40278" y="864071"/>
                  </a:lnTo>
                  <a:cubicBezTo>
                    <a:pt x="34963" y="861003"/>
                    <a:pt x="31395" y="856070"/>
                    <a:pt x="29923" y="850576"/>
                  </a:cubicBezTo>
                  <a:close/>
                  <a:moveTo>
                    <a:pt x="22225" y="1466110"/>
                  </a:moveTo>
                  <a:cubicBezTo>
                    <a:pt x="22225" y="1460422"/>
                    <a:pt x="24395" y="1454734"/>
                    <a:pt x="28735" y="1450394"/>
                  </a:cubicBezTo>
                  <a:lnTo>
                    <a:pt x="197114" y="1282014"/>
                  </a:lnTo>
                  <a:cubicBezTo>
                    <a:pt x="205794" y="1273335"/>
                    <a:pt x="219866" y="1273335"/>
                    <a:pt x="228545" y="1282014"/>
                  </a:cubicBezTo>
                  <a:lnTo>
                    <a:pt x="291407" y="1344876"/>
                  </a:lnTo>
                  <a:cubicBezTo>
                    <a:pt x="300087" y="1353556"/>
                    <a:pt x="300087" y="1367627"/>
                    <a:pt x="291407" y="1376307"/>
                  </a:cubicBezTo>
                  <a:lnTo>
                    <a:pt x="123027" y="1544687"/>
                  </a:lnTo>
                  <a:cubicBezTo>
                    <a:pt x="114348" y="1553367"/>
                    <a:pt x="100276" y="1553367"/>
                    <a:pt x="91596" y="1544687"/>
                  </a:cubicBezTo>
                  <a:lnTo>
                    <a:pt x="28735" y="1481825"/>
                  </a:lnTo>
                  <a:cubicBezTo>
                    <a:pt x="24395" y="1477485"/>
                    <a:pt x="22225" y="1471797"/>
                    <a:pt x="22225" y="1466110"/>
                  </a:cubicBezTo>
                  <a:close/>
                  <a:moveTo>
                    <a:pt x="17316" y="560470"/>
                  </a:moveTo>
                  <a:cubicBezTo>
                    <a:pt x="16950" y="554794"/>
                    <a:pt x="18749" y="548978"/>
                    <a:pt x="22801" y="544368"/>
                  </a:cubicBezTo>
                  <a:lnTo>
                    <a:pt x="180003" y="365508"/>
                  </a:lnTo>
                  <a:cubicBezTo>
                    <a:pt x="188106" y="356288"/>
                    <a:pt x="202148" y="355383"/>
                    <a:pt x="211368" y="363486"/>
                  </a:cubicBezTo>
                  <a:lnTo>
                    <a:pt x="278143" y="422175"/>
                  </a:lnTo>
                  <a:cubicBezTo>
                    <a:pt x="287363" y="430278"/>
                    <a:pt x="288268" y="444320"/>
                    <a:pt x="280165" y="453540"/>
                  </a:cubicBezTo>
                  <a:lnTo>
                    <a:pt x="122963" y="632401"/>
                  </a:lnTo>
                  <a:cubicBezTo>
                    <a:pt x="114860" y="641621"/>
                    <a:pt x="100817" y="642526"/>
                    <a:pt x="91597" y="634423"/>
                  </a:cubicBezTo>
                  <a:lnTo>
                    <a:pt x="24823" y="575734"/>
                  </a:lnTo>
                  <a:cubicBezTo>
                    <a:pt x="20213" y="571682"/>
                    <a:pt x="17681" y="566146"/>
                    <a:pt x="17316" y="560470"/>
                  </a:cubicBezTo>
                  <a:close/>
                  <a:moveTo>
                    <a:pt x="14554" y="257418"/>
                  </a:moveTo>
                  <a:lnTo>
                    <a:pt x="76185" y="27407"/>
                  </a:lnTo>
                  <a:cubicBezTo>
                    <a:pt x="79362" y="15550"/>
                    <a:pt x="91549" y="8515"/>
                    <a:pt x="103405" y="11692"/>
                  </a:cubicBezTo>
                  <a:lnTo>
                    <a:pt x="189276" y="34701"/>
                  </a:lnTo>
                  <a:cubicBezTo>
                    <a:pt x="201133" y="37878"/>
                    <a:pt x="208169" y="50064"/>
                    <a:pt x="204992" y="61921"/>
                  </a:cubicBezTo>
                  <a:lnTo>
                    <a:pt x="143360" y="291932"/>
                  </a:lnTo>
                  <a:cubicBezTo>
                    <a:pt x="140183" y="303788"/>
                    <a:pt x="127997" y="310824"/>
                    <a:pt x="116140" y="307647"/>
                  </a:cubicBezTo>
                  <a:lnTo>
                    <a:pt x="30270" y="284638"/>
                  </a:lnTo>
                  <a:cubicBezTo>
                    <a:pt x="18413" y="281461"/>
                    <a:pt x="11377" y="269275"/>
                    <a:pt x="14554" y="257418"/>
                  </a:cubicBezTo>
                  <a:close/>
                  <a:moveTo>
                    <a:pt x="0" y="1227984"/>
                  </a:moveTo>
                  <a:cubicBezTo>
                    <a:pt x="0" y="1222297"/>
                    <a:pt x="2170" y="1216609"/>
                    <a:pt x="6510" y="1212269"/>
                  </a:cubicBezTo>
                  <a:lnTo>
                    <a:pt x="174889" y="1043889"/>
                  </a:lnTo>
                  <a:cubicBezTo>
                    <a:pt x="183569" y="1035209"/>
                    <a:pt x="197641" y="1035209"/>
                    <a:pt x="206320" y="1043889"/>
                  </a:cubicBezTo>
                  <a:lnTo>
                    <a:pt x="269182" y="1106751"/>
                  </a:lnTo>
                  <a:cubicBezTo>
                    <a:pt x="277862" y="1115431"/>
                    <a:pt x="277862" y="1129502"/>
                    <a:pt x="269182" y="1138182"/>
                  </a:cubicBezTo>
                  <a:lnTo>
                    <a:pt x="100802" y="1306562"/>
                  </a:lnTo>
                  <a:cubicBezTo>
                    <a:pt x="92123" y="1315242"/>
                    <a:pt x="78051" y="1315242"/>
                    <a:pt x="69371" y="1306562"/>
                  </a:cubicBezTo>
                  <a:lnTo>
                    <a:pt x="6510" y="1243700"/>
                  </a:lnTo>
                  <a:cubicBezTo>
                    <a:pt x="2170" y="1239360"/>
                    <a:pt x="0" y="1233672"/>
                    <a:pt x="0" y="1227984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539E472-5F4F-4F31-A145-51DB8718B043}"/>
                </a:ext>
              </a:extLst>
            </p:cNvPr>
            <p:cNvSpPr/>
            <p:nvPr/>
          </p:nvSpPr>
          <p:spPr>
            <a:xfrm rot="5400000">
              <a:off x="1390174" y="3415439"/>
              <a:ext cx="2041350" cy="1554654"/>
            </a:xfrm>
            <a:custGeom>
              <a:avLst/>
              <a:gdLst>
                <a:gd name="connsiteX0" fmla="*/ 1899232 w 2041350"/>
                <a:gd name="connsiteY0" fmla="*/ 1498948 h 1554654"/>
                <a:gd name="connsiteX1" fmla="*/ 1899232 w 2041350"/>
                <a:gd name="connsiteY1" fmla="*/ 1260823 h 1554654"/>
                <a:gd name="connsiteX2" fmla="*/ 1921457 w 2041350"/>
                <a:gd name="connsiteY2" fmla="*/ 1238598 h 1554654"/>
                <a:gd name="connsiteX3" fmla="*/ 2010357 w 2041350"/>
                <a:gd name="connsiteY3" fmla="*/ 1238598 h 1554654"/>
                <a:gd name="connsiteX4" fmla="*/ 2032582 w 2041350"/>
                <a:gd name="connsiteY4" fmla="*/ 1260823 h 1554654"/>
                <a:gd name="connsiteX5" fmla="*/ 2032582 w 2041350"/>
                <a:gd name="connsiteY5" fmla="*/ 1498948 h 1554654"/>
                <a:gd name="connsiteX6" fmla="*/ 2010357 w 2041350"/>
                <a:gd name="connsiteY6" fmla="*/ 1521173 h 1554654"/>
                <a:gd name="connsiteX7" fmla="*/ 1921457 w 2041350"/>
                <a:gd name="connsiteY7" fmla="*/ 1521173 h 1554654"/>
                <a:gd name="connsiteX8" fmla="*/ 1899232 w 2041350"/>
                <a:gd name="connsiteY8" fmla="*/ 1498948 h 1554654"/>
                <a:gd name="connsiteX9" fmla="*/ 1822663 w 2041350"/>
                <a:gd name="connsiteY9" fmla="*/ 785544 h 1554654"/>
                <a:gd name="connsiteX10" fmla="*/ 1838378 w 2041350"/>
                <a:gd name="connsiteY10" fmla="*/ 758324 h 1554654"/>
                <a:gd name="connsiteX11" fmla="*/ 1924250 w 2041350"/>
                <a:gd name="connsiteY11" fmla="*/ 735315 h 1554654"/>
                <a:gd name="connsiteX12" fmla="*/ 1951470 w 2041350"/>
                <a:gd name="connsiteY12" fmla="*/ 751030 h 1554654"/>
                <a:gd name="connsiteX13" fmla="*/ 2013101 w 2041350"/>
                <a:gd name="connsiteY13" fmla="*/ 981041 h 1554654"/>
                <a:gd name="connsiteX14" fmla="*/ 1997386 w 2041350"/>
                <a:gd name="connsiteY14" fmla="*/ 1008261 h 1554654"/>
                <a:gd name="connsiteX15" fmla="*/ 1911515 w 2041350"/>
                <a:gd name="connsiteY15" fmla="*/ 1031270 h 1554654"/>
                <a:gd name="connsiteX16" fmla="*/ 1884294 w 2041350"/>
                <a:gd name="connsiteY16" fmla="*/ 1015555 h 1554654"/>
                <a:gd name="connsiteX17" fmla="*/ 1765658 w 2041350"/>
                <a:gd name="connsiteY17" fmla="*/ 396518 h 1554654"/>
                <a:gd name="connsiteX18" fmla="*/ 1772168 w 2041350"/>
                <a:gd name="connsiteY18" fmla="*/ 380802 h 1554654"/>
                <a:gd name="connsiteX19" fmla="*/ 1940548 w 2041350"/>
                <a:gd name="connsiteY19" fmla="*/ 212422 h 1554654"/>
                <a:gd name="connsiteX20" fmla="*/ 1971979 w 2041350"/>
                <a:gd name="connsiteY20" fmla="*/ 212422 h 1554654"/>
                <a:gd name="connsiteX21" fmla="*/ 2034840 w 2041350"/>
                <a:gd name="connsiteY21" fmla="*/ 275284 h 1554654"/>
                <a:gd name="connsiteX22" fmla="*/ 2034840 w 2041350"/>
                <a:gd name="connsiteY22" fmla="*/ 306715 h 1554654"/>
                <a:gd name="connsiteX23" fmla="*/ 1866460 w 2041350"/>
                <a:gd name="connsiteY23" fmla="*/ 475095 h 1554654"/>
                <a:gd name="connsiteX24" fmla="*/ 1835029 w 2041350"/>
                <a:gd name="connsiteY24" fmla="*/ 475095 h 1554654"/>
                <a:gd name="connsiteX25" fmla="*/ 1772168 w 2041350"/>
                <a:gd name="connsiteY25" fmla="*/ 412233 h 1554654"/>
                <a:gd name="connsiteX26" fmla="*/ 1765658 w 2041350"/>
                <a:gd name="connsiteY26" fmla="*/ 396518 h 1554654"/>
                <a:gd name="connsiteX27" fmla="*/ 1743948 w 2041350"/>
                <a:gd name="connsiteY27" fmla="*/ 645516 h 1554654"/>
                <a:gd name="connsiteX28" fmla="*/ 1743948 w 2041350"/>
                <a:gd name="connsiteY28" fmla="*/ 556616 h 1554654"/>
                <a:gd name="connsiteX29" fmla="*/ 1766173 w 2041350"/>
                <a:gd name="connsiteY29" fmla="*/ 534391 h 1554654"/>
                <a:gd name="connsiteX30" fmla="*/ 2004299 w 2041350"/>
                <a:gd name="connsiteY30" fmla="*/ 534391 h 1554654"/>
                <a:gd name="connsiteX31" fmla="*/ 2026524 w 2041350"/>
                <a:gd name="connsiteY31" fmla="*/ 556616 h 1554654"/>
                <a:gd name="connsiteX32" fmla="*/ 2026524 w 2041350"/>
                <a:gd name="connsiteY32" fmla="*/ 645516 h 1554654"/>
                <a:gd name="connsiteX33" fmla="*/ 2004299 w 2041350"/>
                <a:gd name="connsiteY33" fmla="*/ 667741 h 1554654"/>
                <a:gd name="connsiteX34" fmla="*/ 1766173 w 2041350"/>
                <a:gd name="connsiteY34" fmla="*/ 667741 h 1554654"/>
                <a:gd name="connsiteX35" fmla="*/ 1743948 w 2041350"/>
                <a:gd name="connsiteY35" fmla="*/ 645516 h 1554654"/>
                <a:gd name="connsiteX36" fmla="*/ 1654266 w 2041350"/>
                <a:gd name="connsiteY36" fmla="*/ 1503663 h 1554654"/>
                <a:gd name="connsiteX37" fmla="*/ 1715897 w 2041350"/>
                <a:gd name="connsiteY37" fmla="*/ 1273652 h 1554654"/>
                <a:gd name="connsiteX38" fmla="*/ 1743117 w 2041350"/>
                <a:gd name="connsiteY38" fmla="*/ 1257937 h 1554654"/>
                <a:gd name="connsiteX39" fmla="*/ 1828988 w 2041350"/>
                <a:gd name="connsiteY39" fmla="*/ 1280946 h 1554654"/>
                <a:gd name="connsiteX40" fmla="*/ 1844703 w 2041350"/>
                <a:gd name="connsiteY40" fmla="*/ 1308166 h 1554654"/>
                <a:gd name="connsiteX41" fmla="*/ 1783072 w 2041350"/>
                <a:gd name="connsiteY41" fmla="*/ 1538177 h 1554654"/>
                <a:gd name="connsiteX42" fmla="*/ 1755852 w 2041350"/>
                <a:gd name="connsiteY42" fmla="*/ 1553892 h 1554654"/>
                <a:gd name="connsiteX43" fmla="*/ 1669981 w 2041350"/>
                <a:gd name="connsiteY43" fmla="*/ 1530883 h 1554654"/>
                <a:gd name="connsiteX44" fmla="*/ 1654266 w 2041350"/>
                <a:gd name="connsiteY44" fmla="*/ 1503663 h 1554654"/>
                <a:gd name="connsiteX45" fmla="*/ 1651839 w 2041350"/>
                <a:gd name="connsiteY45" fmla="*/ 1079174 h 1554654"/>
                <a:gd name="connsiteX46" fmla="*/ 1654059 w 2041350"/>
                <a:gd name="connsiteY46" fmla="*/ 1062310 h 1554654"/>
                <a:gd name="connsiteX47" fmla="*/ 1698509 w 2041350"/>
                <a:gd name="connsiteY47" fmla="*/ 985320 h 1554654"/>
                <a:gd name="connsiteX48" fmla="*/ 1728869 w 2041350"/>
                <a:gd name="connsiteY48" fmla="*/ 977185 h 1554654"/>
                <a:gd name="connsiteX49" fmla="*/ 1935092 w 2041350"/>
                <a:gd name="connsiteY49" fmla="*/ 1096247 h 1554654"/>
                <a:gd name="connsiteX50" fmla="*/ 1943227 w 2041350"/>
                <a:gd name="connsiteY50" fmla="*/ 1126607 h 1554654"/>
                <a:gd name="connsiteX51" fmla="*/ 1898776 w 2041350"/>
                <a:gd name="connsiteY51" fmla="*/ 1203597 h 1554654"/>
                <a:gd name="connsiteX52" fmla="*/ 1868416 w 2041350"/>
                <a:gd name="connsiteY52" fmla="*/ 1211732 h 1554654"/>
                <a:gd name="connsiteX53" fmla="*/ 1662194 w 2041350"/>
                <a:gd name="connsiteY53" fmla="*/ 1092669 h 1554654"/>
                <a:gd name="connsiteX54" fmla="*/ 1651839 w 2041350"/>
                <a:gd name="connsiteY54" fmla="*/ 1079174 h 1554654"/>
                <a:gd name="connsiteX55" fmla="*/ 1589522 w 2041350"/>
                <a:gd name="connsiteY55" fmla="*/ 104971 h 1554654"/>
                <a:gd name="connsiteX56" fmla="*/ 1591742 w 2041350"/>
                <a:gd name="connsiteY56" fmla="*/ 88106 h 1554654"/>
                <a:gd name="connsiteX57" fmla="*/ 1636192 w 2041350"/>
                <a:gd name="connsiteY57" fmla="*/ 11116 h 1554654"/>
                <a:gd name="connsiteX58" fmla="*/ 1666552 w 2041350"/>
                <a:gd name="connsiteY58" fmla="*/ 2981 h 1554654"/>
                <a:gd name="connsiteX59" fmla="*/ 1872774 w 2041350"/>
                <a:gd name="connsiteY59" fmla="*/ 122044 h 1554654"/>
                <a:gd name="connsiteX60" fmla="*/ 1880909 w 2041350"/>
                <a:gd name="connsiteY60" fmla="*/ 152404 h 1554654"/>
                <a:gd name="connsiteX61" fmla="*/ 1836459 w 2041350"/>
                <a:gd name="connsiteY61" fmla="*/ 229393 h 1554654"/>
                <a:gd name="connsiteX62" fmla="*/ 1806099 w 2041350"/>
                <a:gd name="connsiteY62" fmla="*/ 237528 h 1554654"/>
                <a:gd name="connsiteX63" fmla="*/ 1599877 w 2041350"/>
                <a:gd name="connsiteY63" fmla="*/ 118466 h 1554654"/>
                <a:gd name="connsiteX64" fmla="*/ 1589522 w 2041350"/>
                <a:gd name="connsiteY64" fmla="*/ 104971 h 1554654"/>
                <a:gd name="connsiteX65" fmla="*/ 1566663 w 2041350"/>
                <a:gd name="connsiteY65" fmla="*/ 524830 h 1554654"/>
                <a:gd name="connsiteX66" fmla="*/ 1628294 w 2041350"/>
                <a:gd name="connsiteY66" fmla="*/ 294819 h 1554654"/>
                <a:gd name="connsiteX67" fmla="*/ 1655514 w 2041350"/>
                <a:gd name="connsiteY67" fmla="*/ 279104 h 1554654"/>
                <a:gd name="connsiteX68" fmla="*/ 1741385 w 2041350"/>
                <a:gd name="connsiteY68" fmla="*/ 302113 h 1554654"/>
                <a:gd name="connsiteX69" fmla="*/ 1757100 w 2041350"/>
                <a:gd name="connsiteY69" fmla="*/ 329333 h 1554654"/>
                <a:gd name="connsiteX70" fmla="*/ 1695469 w 2041350"/>
                <a:gd name="connsiteY70" fmla="*/ 559344 h 1554654"/>
                <a:gd name="connsiteX71" fmla="*/ 1668249 w 2041350"/>
                <a:gd name="connsiteY71" fmla="*/ 575059 h 1554654"/>
                <a:gd name="connsiteX72" fmla="*/ 1582378 w 2041350"/>
                <a:gd name="connsiteY72" fmla="*/ 552050 h 1554654"/>
                <a:gd name="connsiteX73" fmla="*/ 1566663 w 2041350"/>
                <a:gd name="connsiteY73" fmla="*/ 524830 h 1554654"/>
                <a:gd name="connsiteX74" fmla="*/ 1479844 w 2041350"/>
                <a:gd name="connsiteY74" fmla="*/ 805808 h 1554654"/>
                <a:gd name="connsiteX75" fmla="*/ 1495559 w 2041350"/>
                <a:gd name="connsiteY75" fmla="*/ 778588 h 1554654"/>
                <a:gd name="connsiteX76" fmla="*/ 1725571 w 2041350"/>
                <a:gd name="connsiteY76" fmla="*/ 716957 h 1554654"/>
                <a:gd name="connsiteX77" fmla="*/ 1752790 w 2041350"/>
                <a:gd name="connsiteY77" fmla="*/ 732672 h 1554654"/>
                <a:gd name="connsiteX78" fmla="*/ 1775800 w 2041350"/>
                <a:gd name="connsiteY78" fmla="*/ 818543 h 1554654"/>
                <a:gd name="connsiteX79" fmla="*/ 1760084 w 2041350"/>
                <a:gd name="connsiteY79" fmla="*/ 845763 h 1554654"/>
                <a:gd name="connsiteX80" fmla="*/ 1530073 w 2041350"/>
                <a:gd name="connsiteY80" fmla="*/ 907394 h 1554654"/>
                <a:gd name="connsiteX81" fmla="*/ 1502853 w 2041350"/>
                <a:gd name="connsiteY81" fmla="*/ 891679 h 1554654"/>
                <a:gd name="connsiteX82" fmla="*/ 1451349 w 2041350"/>
                <a:gd name="connsiteY82" fmla="*/ 1199014 h 1554654"/>
                <a:gd name="connsiteX83" fmla="*/ 1512980 w 2041350"/>
                <a:gd name="connsiteY83" fmla="*/ 969003 h 1554654"/>
                <a:gd name="connsiteX84" fmla="*/ 1540200 w 2041350"/>
                <a:gd name="connsiteY84" fmla="*/ 953288 h 1554654"/>
                <a:gd name="connsiteX85" fmla="*/ 1626071 w 2041350"/>
                <a:gd name="connsiteY85" fmla="*/ 976297 h 1554654"/>
                <a:gd name="connsiteX86" fmla="*/ 1641786 w 2041350"/>
                <a:gd name="connsiteY86" fmla="*/ 1003517 h 1554654"/>
                <a:gd name="connsiteX87" fmla="*/ 1580155 w 2041350"/>
                <a:gd name="connsiteY87" fmla="*/ 1233528 h 1554654"/>
                <a:gd name="connsiteX88" fmla="*/ 1552935 w 2041350"/>
                <a:gd name="connsiteY88" fmla="*/ 1249243 h 1554654"/>
                <a:gd name="connsiteX89" fmla="*/ 1467064 w 2041350"/>
                <a:gd name="connsiteY89" fmla="*/ 1226234 h 1554654"/>
                <a:gd name="connsiteX90" fmla="*/ 1451349 w 2041350"/>
                <a:gd name="connsiteY90" fmla="*/ 1199014 h 1554654"/>
                <a:gd name="connsiteX91" fmla="*/ 1410397 w 2041350"/>
                <a:gd name="connsiteY91" fmla="*/ 83259 h 1554654"/>
                <a:gd name="connsiteX92" fmla="*/ 1426112 w 2041350"/>
                <a:gd name="connsiteY92" fmla="*/ 56039 h 1554654"/>
                <a:gd name="connsiteX93" fmla="*/ 1511983 w 2041350"/>
                <a:gd name="connsiteY93" fmla="*/ 33030 h 1554654"/>
                <a:gd name="connsiteX94" fmla="*/ 1539203 w 2041350"/>
                <a:gd name="connsiteY94" fmla="*/ 48745 h 1554654"/>
                <a:gd name="connsiteX95" fmla="*/ 1600834 w 2041350"/>
                <a:gd name="connsiteY95" fmla="*/ 278756 h 1554654"/>
                <a:gd name="connsiteX96" fmla="*/ 1585119 w 2041350"/>
                <a:gd name="connsiteY96" fmla="*/ 305976 h 1554654"/>
                <a:gd name="connsiteX97" fmla="*/ 1499248 w 2041350"/>
                <a:gd name="connsiteY97" fmla="*/ 328985 h 1554654"/>
                <a:gd name="connsiteX98" fmla="*/ 1472028 w 2041350"/>
                <a:gd name="connsiteY98" fmla="*/ 313270 h 1554654"/>
                <a:gd name="connsiteX99" fmla="*/ 1325322 w 2041350"/>
                <a:gd name="connsiteY99" fmla="*/ 1374448 h 1554654"/>
                <a:gd name="connsiteX100" fmla="*/ 1327542 w 2041350"/>
                <a:gd name="connsiteY100" fmla="*/ 1357584 h 1554654"/>
                <a:gd name="connsiteX101" fmla="*/ 1371992 w 2041350"/>
                <a:gd name="connsiteY101" fmla="*/ 1280594 h 1554654"/>
                <a:gd name="connsiteX102" fmla="*/ 1402352 w 2041350"/>
                <a:gd name="connsiteY102" fmla="*/ 1272459 h 1554654"/>
                <a:gd name="connsiteX103" fmla="*/ 1608574 w 2041350"/>
                <a:gd name="connsiteY103" fmla="*/ 1391522 h 1554654"/>
                <a:gd name="connsiteX104" fmla="*/ 1616709 w 2041350"/>
                <a:gd name="connsiteY104" fmla="*/ 1421881 h 1554654"/>
                <a:gd name="connsiteX105" fmla="*/ 1572259 w 2041350"/>
                <a:gd name="connsiteY105" fmla="*/ 1498871 h 1554654"/>
                <a:gd name="connsiteX106" fmla="*/ 1541899 w 2041350"/>
                <a:gd name="connsiteY106" fmla="*/ 1507006 h 1554654"/>
                <a:gd name="connsiteX107" fmla="*/ 1335677 w 2041350"/>
                <a:gd name="connsiteY107" fmla="*/ 1387944 h 1554654"/>
                <a:gd name="connsiteX108" fmla="*/ 1325322 w 2041350"/>
                <a:gd name="connsiteY108" fmla="*/ 1374448 h 1554654"/>
                <a:gd name="connsiteX109" fmla="*/ 1308796 w 2041350"/>
                <a:gd name="connsiteY109" fmla="*/ 410284 h 1554654"/>
                <a:gd name="connsiteX110" fmla="*/ 1324511 w 2041350"/>
                <a:gd name="connsiteY110" fmla="*/ 383064 h 1554654"/>
                <a:gd name="connsiteX111" fmla="*/ 1410382 w 2041350"/>
                <a:gd name="connsiteY111" fmla="*/ 360055 h 1554654"/>
                <a:gd name="connsiteX112" fmla="*/ 1437602 w 2041350"/>
                <a:gd name="connsiteY112" fmla="*/ 375770 h 1554654"/>
                <a:gd name="connsiteX113" fmla="*/ 1499233 w 2041350"/>
                <a:gd name="connsiteY113" fmla="*/ 605781 h 1554654"/>
                <a:gd name="connsiteX114" fmla="*/ 1483518 w 2041350"/>
                <a:gd name="connsiteY114" fmla="*/ 633001 h 1554654"/>
                <a:gd name="connsiteX115" fmla="*/ 1397647 w 2041350"/>
                <a:gd name="connsiteY115" fmla="*/ 656010 h 1554654"/>
                <a:gd name="connsiteX116" fmla="*/ 1370427 w 2041350"/>
                <a:gd name="connsiteY116" fmla="*/ 640295 h 1554654"/>
                <a:gd name="connsiteX117" fmla="*/ 1280221 w 2041350"/>
                <a:gd name="connsiteY117" fmla="*/ 772235 h 1554654"/>
                <a:gd name="connsiteX118" fmla="*/ 1295936 w 2041350"/>
                <a:gd name="connsiteY118" fmla="*/ 745015 h 1554654"/>
                <a:gd name="connsiteX119" fmla="*/ 1381807 w 2041350"/>
                <a:gd name="connsiteY119" fmla="*/ 722006 h 1554654"/>
                <a:gd name="connsiteX120" fmla="*/ 1409027 w 2041350"/>
                <a:gd name="connsiteY120" fmla="*/ 737721 h 1554654"/>
                <a:gd name="connsiteX121" fmla="*/ 1470658 w 2041350"/>
                <a:gd name="connsiteY121" fmla="*/ 967732 h 1554654"/>
                <a:gd name="connsiteX122" fmla="*/ 1454943 w 2041350"/>
                <a:gd name="connsiteY122" fmla="*/ 994952 h 1554654"/>
                <a:gd name="connsiteX123" fmla="*/ 1369072 w 2041350"/>
                <a:gd name="connsiteY123" fmla="*/ 1017961 h 1554654"/>
                <a:gd name="connsiteX124" fmla="*/ 1341852 w 2041350"/>
                <a:gd name="connsiteY124" fmla="*/ 1002246 h 1554654"/>
                <a:gd name="connsiteX125" fmla="*/ 1178016 w 2041350"/>
                <a:gd name="connsiteY125" fmla="*/ 303515 h 1554654"/>
                <a:gd name="connsiteX126" fmla="*/ 1239647 w 2041350"/>
                <a:gd name="connsiteY126" fmla="*/ 73504 h 1554654"/>
                <a:gd name="connsiteX127" fmla="*/ 1266867 w 2041350"/>
                <a:gd name="connsiteY127" fmla="*/ 57789 h 1554654"/>
                <a:gd name="connsiteX128" fmla="*/ 1352738 w 2041350"/>
                <a:gd name="connsiteY128" fmla="*/ 80798 h 1554654"/>
                <a:gd name="connsiteX129" fmla="*/ 1368453 w 2041350"/>
                <a:gd name="connsiteY129" fmla="*/ 108018 h 1554654"/>
                <a:gd name="connsiteX130" fmla="*/ 1306822 w 2041350"/>
                <a:gd name="connsiteY130" fmla="*/ 338029 h 1554654"/>
                <a:gd name="connsiteX131" fmla="*/ 1279602 w 2041350"/>
                <a:gd name="connsiteY131" fmla="*/ 353744 h 1554654"/>
                <a:gd name="connsiteX132" fmla="*/ 1193731 w 2041350"/>
                <a:gd name="connsiteY132" fmla="*/ 330735 h 1554654"/>
                <a:gd name="connsiteX133" fmla="*/ 1178016 w 2041350"/>
                <a:gd name="connsiteY133" fmla="*/ 303515 h 1554654"/>
                <a:gd name="connsiteX134" fmla="*/ 1098640 w 2041350"/>
                <a:gd name="connsiteY134" fmla="*/ 1481440 h 1554654"/>
                <a:gd name="connsiteX135" fmla="*/ 1160271 w 2041350"/>
                <a:gd name="connsiteY135" fmla="*/ 1251429 h 1554654"/>
                <a:gd name="connsiteX136" fmla="*/ 1187491 w 2041350"/>
                <a:gd name="connsiteY136" fmla="*/ 1235714 h 1554654"/>
                <a:gd name="connsiteX137" fmla="*/ 1273362 w 2041350"/>
                <a:gd name="connsiteY137" fmla="*/ 1258723 h 1554654"/>
                <a:gd name="connsiteX138" fmla="*/ 1289077 w 2041350"/>
                <a:gd name="connsiteY138" fmla="*/ 1285943 h 1554654"/>
                <a:gd name="connsiteX139" fmla="*/ 1227446 w 2041350"/>
                <a:gd name="connsiteY139" fmla="*/ 1515954 h 1554654"/>
                <a:gd name="connsiteX140" fmla="*/ 1200226 w 2041350"/>
                <a:gd name="connsiteY140" fmla="*/ 1531669 h 1554654"/>
                <a:gd name="connsiteX141" fmla="*/ 1114355 w 2041350"/>
                <a:gd name="connsiteY141" fmla="*/ 1508660 h 1554654"/>
                <a:gd name="connsiteX142" fmla="*/ 1098640 w 2041350"/>
                <a:gd name="connsiteY142" fmla="*/ 1481440 h 1554654"/>
                <a:gd name="connsiteX143" fmla="*/ 1079591 w 2041350"/>
                <a:gd name="connsiteY143" fmla="*/ 871838 h 1554654"/>
                <a:gd name="connsiteX144" fmla="*/ 1141222 w 2041350"/>
                <a:gd name="connsiteY144" fmla="*/ 641827 h 1554654"/>
                <a:gd name="connsiteX145" fmla="*/ 1168442 w 2041350"/>
                <a:gd name="connsiteY145" fmla="*/ 626112 h 1554654"/>
                <a:gd name="connsiteX146" fmla="*/ 1254313 w 2041350"/>
                <a:gd name="connsiteY146" fmla="*/ 649121 h 1554654"/>
                <a:gd name="connsiteX147" fmla="*/ 1270028 w 2041350"/>
                <a:gd name="connsiteY147" fmla="*/ 676341 h 1554654"/>
                <a:gd name="connsiteX148" fmla="*/ 1208397 w 2041350"/>
                <a:gd name="connsiteY148" fmla="*/ 906352 h 1554654"/>
                <a:gd name="connsiteX149" fmla="*/ 1181177 w 2041350"/>
                <a:gd name="connsiteY149" fmla="*/ 922067 h 1554654"/>
                <a:gd name="connsiteX150" fmla="*/ 1095306 w 2041350"/>
                <a:gd name="connsiteY150" fmla="*/ 899058 h 1554654"/>
                <a:gd name="connsiteX151" fmla="*/ 1079591 w 2041350"/>
                <a:gd name="connsiteY151" fmla="*/ 871838 h 1554654"/>
                <a:gd name="connsiteX152" fmla="*/ 1071322 w 2041350"/>
                <a:gd name="connsiteY152" fmla="*/ 1079173 h 1554654"/>
                <a:gd name="connsiteX153" fmla="*/ 1073542 w 2041350"/>
                <a:gd name="connsiteY153" fmla="*/ 1062309 h 1554654"/>
                <a:gd name="connsiteX154" fmla="*/ 1117992 w 2041350"/>
                <a:gd name="connsiteY154" fmla="*/ 985319 h 1554654"/>
                <a:gd name="connsiteX155" fmla="*/ 1148352 w 2041350"/>
                <a:gd name="connsiteY155" fmla="*/ 977184 h 1554654"/>
                <a:gd name="connsiteX156" fmla="*/ 1354574 w 2041350"/>
                <a:gd name="connsiteY156" fmla="*/ 1096246 h 1554654"/>
                <a:gd name="connsiteX157" fmla="*/ 1362709 w 2041350"/>
                <a:gd name="connsiteY157" fmla="*/ 1126606 h 1554654"/>
                <a:gd name="connsiteX158" fmla="*/ 1318259 w 2041350"/>
                <a:gd name="connsiteY158" fmla="*/ 1203596 h 1554654"/>
                <a:gd name="connsiteX159" fmla="*/ 1287899 w 2041350"/>
                <a:gd name="connsiteY159" fmla="*/ 1211731 h 1554654"/>
                <a:gd name="connsiteX160" fmla="*/ 1081677 w 2041350"/>
                <a:gd name="connsiteY160" fmla="*/ 1092668 h 1554654"/>
                <a:gd name="connsiteX161" fmla="*/ 1071322 w 2041350"/>
                <a:gd name="connsiteY161" fmla="*/ 1079173 h 1554654"/>
                <a:gd name="connsiteX162" fmla="*/ 970171 w 2041350"/>
                <a:gd name="connsiteY162" fmla="*/ 434824 h 1554654"/>
                <a:gd name="connsiteX163" fmla="*/ 972391 w 2041350"/>
                <a:gd name="connsiteY163" fmla="*/ 417959 h 1554654"/>
                <a:gd name="connsiteX164" fmla="*/ 1016841 w 2041350"/>
                <a:gd name="connsiteY164" fmla="*/ 340969 h 1554654"/>
                <a:gd name="connsiteX165" fmla="*/ 1047201 w 2041350"/>
                <a:gd name="connsiteY165" fmla="*/ 332834 h 1554654"/>
                <a:gd name="connsiteX166" fmla="*/ 1253423 w 2041350"/>
                <a:gd name="connsiteY166" fmla="*/ 451897 h 1554654"/>
                <a:gd name="connsiteX167" fmla="*/ 1261558 w 2041350"/>
                <a:gd name="connsiteY167" fmla="*/ 482257 h 1554654"/>
                <a:gd name="connsiteX168" fmla="*/ 1217108 w 2041350"/>
                <a:gd name="connsiteY168" fmla="*/ 559246 h 1554654"/>
                <a:gd name="connsiteX169" fmla="*/ 1186748 w 2041350"/>
                <a:gd name="connsiteY169" fmla="*/ 567381 h 1554654"/>
                <a:gd name="connsiteX170" fmla="*/ 980526 w 2041350"/>
                <a:gd name="connsiteY170" fmla="*/ 448319 h 1554654"/>
                <a:gd name="connsiteX171" fmla="*/ 970171 w 2041350"/>
                <a:gd name="connsiteY171" fmla="*/ 434824 h 1554654"/>
                <a:gd name="connsiteX172" fmla="*/ 874921 w 2041350"/>
                <a:gd name="connsiteY172" fmla="*/ 107799 h 1554654"/>
                <a:gd name="connsiteX173" fmla="*/ 877141 w 2041350"/>
                <a:gd name="connsiteY173" fmla="*/ 90934 h 1554654"/>
                <a:gd name="connsiteX174" fmla="*/ 921591 w 2041350"/>
                <a:gd name="connsiteY174" fmla="*/ 13944 h 1554654"/>
                <a:gd name="connsiteX175" fmla="*/ 951951 w 2041350"/>
                <a:gd name="connsiteY175" fmla="*/ 5809 h 1554654"/>
                <a:gd name="connsiteX176" fmla="*/ 1158173 w 2041350"/>
                <a:gd name="connsiteY176" fmla="*/ 124872 h 1554654"/>
                <a:gd name="connsiteX177" fmla="*/ 1166308 w 2041350"/>
                <a:gd name="connsiteY177" fmla="*/ 155232 h 1554654"/>
                <a:gd name="connsiteX178" fmla="*/ 1121858 w 2041350"/>
                <a:gd name="connsiteY178" fmla="*/ 232221 h 1554654"/>
                <a:gd name="connsiteX179" fmla="*/ 1091498 w 2041350"/>
                <a:gd name="connsiteY179" fmla="*/ 240356 h 1554654"/>
                <a:gd name="connsiteX180" fmla="*/ 885276 w 2041350"/>
                <a:gd name="connsiteY180" fmla="*/ 121294 h 1554654"/>
                <a:gd name="connsiteX181" fmla="*/ 874921 w 2041350"/>
                <a:gd name="connsiteY181" fmla="*/ 107799 h 1554654"/>
                <a:gd name="connsiteX182" fmla="*/ 841741 w 2041350"/>
                <a:gd name="connsiteY182" fmla="*/ 1407364 h 1554654"/>
                <a:gd name="connsiteX183" fmla="*/ 848251 w 2041350"/>
                <a:gd name="connsiteY183" fmla="*/ 1391648 h 1554654"/>
                <a:gd name="connsiteX184" fmla="*/ 1016630 w 2041350"/>
                <a:gd name="connsiteY184" fmla="*/ 1223268 h 1554654"/>
                <a:gd name="connsiteX185" fmla="*/ 1048061 w 2041350"/>
                <a:gd name="connsiteY185" fmla="*/ 1223268 h 1554654"/>
                <a:gd name="connsiteX186" fmla="*/ 1110923 w 2041350"/>
                <a:gd name="connsiteY186" fmla="*/ 1286130 h 1554654"/>
                <a:gd name="connsiteX187" fmla="*/ 1110923 w 2041350"/>
                <a:gd name="connsiteY187" fmla="*/ 1317561 h 1554654"/>
                <a:gd name="connsiteX188" fmla="*/ 942543 w 2041350"/>
                <a:gd name="connsiteY188" fmla="*/ 1485941 h 1554654"/>
                <a:gd name="connsiteX189" fmla="*/ 911112 w 2041350"/>
                <a:gd name="connsiteY189" fmla="*/ 1485941 h 1554654"/>
                <a:gd name="connsiteX190" fmla="*/ 848251 w 2041350"/>
                <a:gd name="connsiteY190" fmla="*/ 1423079 h 1554654"/>
                <a:gd name="connsiteX191" fmla="*/ 841741 w 2041350"/>
                <a:gd name="connsiteY191" fmla="*/ 1407364 h 1554654"/>
                <a:gd name="connsiteX192" fmla="*/ 838290 w 2041350"/>
                <a:gd name="connsiteY192" fmla="*/ 1151240 h 1554654"/>
                <a:gd name="connsiteX193" fmla="*/ 899921 w 2041350"/>
                <a:gd name="connsiteY193" fmla="*/ 921229 h 1554654"/>
                <a:gd name="connsiteX194" fmla="*/ 927141 w 2041350"/>
                <a:gd name="connsiteY194" fmla="*/ 905514 h 1554654"/>
                <a:gd name="connsiteX195" fmla="*/ 1013012 w 2041350"/>
                <a:gd name="connsiteY195" fmla="*/ 928523 h 1554654"/>
                <a:gd name="connsiteX196" fmla="*/ 1028727 w 2041350"/>
                <a:gd name="connsiteY196" fmla="*/ 955743 h 1554654"/>
                <a:gd name="connsiteX197" fmla="*/ 967096 w 2041350"/>
                <a:gd name="connsiteY197" fmla="*/ 1185754 h 1554654"/>
                <a:gd name="connsiteX198" fmla="*/ 939876 w 2041350"/>
                <a:gd name="connsiteY198" fmla="*/ 1201469 h 1554654"/>
                <a:gd name="connsiteX199" fmla="*/ 854006 w 2041350"/>
                <a:gd name="connsiteY199" fmla="*/ 1178460 h 1554654"/>
                <a:gd name="connsiteX200" fmla="*/ 838290 w 2041350"/>
                <a:gd name="connsiteY200" fmla="*/ 1151240 h 1554654"/>
                <a:gd name="connsiteX201" fmla="*/ 816341 w 2041350"/>
                <a:gd name="connsiteY201" fmla="*/ 731089 h 1554654"/>
                <a:gd name="connsiteX202" fmla="*/ 822851 w 2041350"/>
                <a:gd name="connsiteY202" fmla="*/ 715373 h 1554654"/>
                <a:gd name="connsiteX203" fmla="*/ 991230 w 2041350"/>
                <a:gd name="connsiteY203" fmla="*/ 546993 h 1554654"/>
                <a:gd name="connsiteX204" fmla="*/ 1022661 w 2041350"/>
                <a:gd name="connsiteY204" fmla="*/ 546993 h 1554654"/>
                <a:gd name="connsiteX205" fmla="*/ 1085523 w 2041350"/>
                <a:gd name="connsiteY205" fmla="*/ 609855 h 1554654"/>
                <a:gd name="connsiteX206" fmla="*/ 1085523 w 2041350"/>
                <a:gd name="connsiteY206" fmla="*/ 641286 h 1554654"/>
                <a:gd name="connsiteX207" fmla="*/ 917143 w 2041350"/>
                <a:gd name="connsiteY207" fmla="*/ 809666 h 1554654"/>
                <a:gd name="connsiteX208" fmla="*/ 885712 w 2041350"/>
                <a:gd name="connsiteY208" fmla="*/ 809666 h 1554654"/>
                <a:gd name="connsiteX209" fmla="*/ 822851 w 2041350"/>
                <a:gd name="connsiteY209" fmla="*/ 746804 h 1554654"/>
                <a:gd name="connsiteX210" fmla="*/ 816341 w 2041350"/>
                <a:gd name="connsiteY210" fmla="*/ 731089 h 1554654"/>
                <a:gd name="connsiteX211" fmla="*/ 708391 w 2041350"/>
                <a:gd name="connsiteY211" fmla="*/ 372314 h 1554654"/>
                <a:gd name="connsiteX212" fmla="*/ 714901 w 2041350"/>
                <a:gd name="connsiteY212" fmla="*/ 356598 h 1554654"/>
                <a:gd name="connsiteX213" fmla="*/ 883280 w 2041350"/>
                <a:gd name="connsiteY213" fmla="*/ 188218 h 1554654"/>
                <a:gd name="connsiteX214" fmla="*/ 914711 w 2041350"/>
                <a:gd name="connsiteY214" fmla="*/ 188218 h 1554654"/>
                <a:gd name="connsiteX215" fmla="*/ 977573 w 2041350"/>
                <a:gd name="connsiteY215" fmla="*/ 251080 h 1554654"/>
                <a:gd name="connsiteX216" fmla="*/ 977573 w 2041350"/>
                <a:gd name="connsiteY216" fmla="*/ 282511 h 1554654"/>
                <a:gd name="connsiteX217" fmla="*/ 809193 w 2041350"/>
                <a:gd name="connsiteY217" fmla="*/ 450891 h 1554654"/>
                <a:gd name="connsiteX218" fmla="*/ 777762 w 2041350"/>
                <a:gd name="connsiteY218" fmla="*/ 450891 h 1554654"/>
                <a:gd name="connsiteX219" fmla="*/ 714901 w 2041350"/>
                <a:gd name="connsiteY219" fmla="*/ 388029 h 1554654"/>
                <a:gd name="connsiteX220" fmla="*/ 708391 w 2041350"/>
                <a:gd name="connsiteY220" fmla="*/ 372314 h 1554654"/>
                <a:gd name="connsiteX221" fmla="*/ 644616 w 2041350"/>
                <a:gd name="connsiteY221" fmla="*/ 1478264 h 1554654"/>
                <a:gd name="connsiteX222" fmla="*/ 706247 w 2041350"/>
                <a:gd name="connsiteY222" fmla="*/ 1248253 h 1554654"/>
                <a:gd name="connsiteX223" fmla="*/ 733467 w 2041350"/>
                <a:gd name="connsiteY223" fmla="*/ 1232538 h 1554654"/>
                <a:gd name="connsiteX224" fmla="*/ 819338 w 2041350"/>
                <a:gd name="connsiteY224" fmla="*/ 1255547 h 1554654"/>
                <a:gd name="connsiteX225" fmla="*/ 835054 w 2041350"/>
                <a:gd name="connsiteY225" fmla="*/ 1282767 h 1554654"/>
                <a:gd name="connsiteX226" fmla="*/ 773422 w 2041350"/>
                <a:gd name="connsiteY226" fmla="*/ 1512778 h 1554654"/>
                <a:gd name="connsiteX227" fmla="*/ 746202 w 2041350"/>
                <a:gd name="connsiteY227" fmla="*/ 1528493 h 1554654"/>
                <a:gd name="connsiteX228" fmla="*/ 660332 w 2041350"/>
                <a:gd name="connsiteY228" fmla="*/ 1505484 h 1554654"/>
                <a:gd name="connsiteX229" fmla="*/ 644616 w 2041350"/>
                <a:gd name="connsiteY229" fmla="*/ 1478264 h 1554654"/>
                <a:gd name="connsiteX230" fmla="*/ 622391 w 2041350"/>
                <a:gd name="connsiteY230" fmla="*/ 735313 h 1554654"/>
                <a:gd name="connsiteX231" fmla="*/ 684022 w 2041350"/>
                <a:gd name="connsiteY231" fmla="*/ 505302 h 1554654"/>
                <a:gd name="connsiteX232" fmla="*/ 711242 w 2041350"/>
                <a:gd name="connsiteY232" fmla="*/ 489587 h 1554654"/>
                <a:gd name="connsiteX233" fmla="*/ 797113 w 2041350"/>
                <a:gd name="connsiteY233" fmla="*/ 512596 h 1554654"/>
                <a:gd name="connsiteX234" fmla="*/ 812829 w 2041350"/>
                <a:gd name="connsiteY234" fmla="*/ 539816 h 1554654"/>
                <a:gd name="connsiteX235" fmla="*/ 751197 w 2041350"/>
                <a:gd name="connsiteY235" fmla="*/ 769827 h 1554654"/>
                <a:gd name="connsiteX236" fmla="*/ 723977 w 2041350"/>
                <a:gd name="connsiteY236" fmla="*/ 785542 h 1554654"/>
                <a:gd name="connsiteX237" fmla="*/ 638107 w 2041350"/>
                <a:gd name="connsiteY237" fmla="*/ 762533 h 1554654"/>
                <a:gd name="connsiteX238" fmla="*/ 622391 w 2041350"/>
                <a:gd name="connsiteY238" fmla="*/ 735313 h 1554654"/>
                <a:gd name="connsiteX239" fmla="*/ 562066 w 2041350"/>
                <a:gd name="connsiteY239" fmla="*/ 278113 h 1554654"/>
                <a:gd name="connsiteX240" fmla="*/ 623697 w 2041350"/>
                <a:gd name="connsiteY240" fmla="*/ 48102 h 1554654"/>
                <a:gd name="connsiteX241" fmla="*/ 650917 w 2041350"/>
                <a:gd name="connsiteY241" fmla="*/ 32387 h 1554654"/>
                <a:gd name="connsiteX242" fmla="*/ 736788 w 2041350"/>
                <a:gd name="connsiteY242" fmla="*/ 55396 h 1554654"/>
                <a:gd name="connsiteX243" fmla="*/ 752504 w 2041350"/>
                <a:gd name="connsiteY243" fmla="*/ 82616 h 1554654"/>
                <a:gd name="connsiteX244" fmla="*/ 690872 w 2041350"/>
                <a:gd name="connsiteY244" fmla="*/ 312627 h 1554654"/>
                <a:gd name="connsiteX245" fmla="*/ 663652 w 2041350"/>
                <a:gd name="connsiteY245" fmla="*/ 328342 h 1554654"/>
                <a:gd name="connsiteX246" fmla="*/ 577782 w 2041350"/>
                <a:gd name="connsiteY246" fmla="*/ 305333 h 1554654"/>
                <a:gd name="connsiteX247" fmla="*/ 562066 w 2041350"/>
                <a:gd name="connsiteY247" fmla="*/ 278113 h 1554654"/>
                <a:gd name="connsiteX248" fmla="*/ 541097 w 2041350"/>
                <a:gd name="connsiteY248" fmla="*/ 933124 h 1554654"/>
                <a:gd name="connsiteX249" fmla="*/ 543317 w 2041350"/>
                <a:gd name="connsiteY249" fmla="*/ 916259 h 1554654"/>
                <a:gd name="connsiteX250" fmla="*/ 587767 w 2041350"/>
                <a:gd name="connsiteY250" fmla="*/ 839270 h 1554654"/>
                <a:gd name="connsiteX251" fmla="*/ 618127 w 2041350"/>
                <a:gd name="connsiteY251" fmla="*/ 831135 h 1554654"/>
                <a:gd name="connsiteX252" fmla="*/ 824350 w 2041350"/>
                <a:gd name="connsiteY252" fmla="*/ 950198 h 1554654"/>
                <a:gd name="connsiteX253" fmla="*/ 832484 w 2041350"/>
                <a:gd name="connsiteY253" fmla="*/ 980558 h 1554654"/>
                <a:gd name="connsiteX254" fmla="*/ 788034 w 2041350"/>
                <a:gd name="connsiteY254" fmla="*/ 1057547 h 1554654"/>
                <a:gd name="connsiteX255" fmla="*/ 757675 w 2041350"/>
                <a:gd name="connsiteY255" fmla="*/ 1065682 h 1554654"/>
                <a:gd name="connsiteX256" fmla="*/ 551452 w 2041350"/>
                <a:gd name="connsiteY256" fmla="*/ 946619 h 1554654"/>
                <a:gd name="connsiteX257" fmla="*/ 541097 w 2041350"/>
                <a:gd name="connsiteY257" fmla="*/ 933124 h 1554654"/>
                <a:gd name="connsiteX258" fmla="*/ 382854 w 2041350"/>
                <a:gd name="connsiteY258" fmla="*/ 841617 h 1554654"/>
                <a:gd name="connsiteX259" fmla="*/ 444485 w 2041350"/>
                <a:gd name="connsiteY259" fmla="*/ 611606 h 1554654"/>
                <a:gd name="connsiteX260" fmla="*/ 471705 w 2041350"/>
                <a:gd name="connsiteY260" fmla="*/ 595891 h 1554654"/>
                <a:gd name="connsiteX261" fmla="*/ 557576 w 2041350"/>
                <a:gd name="connsiteY261" fmla="*/ 618900 h 1554654"/>
                <a:gd name="connsiteX262" fmla="*/ 573292 w 2041350"/>
                <a:gd name="connsiteY262" fmla="*/ 646120 h 1554654"/>
                <a:gd name="connsiteX263" fmla="*/ 511660 w 2041350"/>
                <a:gd name="connsiteY263" fmla="*/ 876131 h 1554654"/>
                <a:gd name="connsiteX264" fmla="*/ 484440 w 2041350"/>
                <a:gd name="connsiteY264" fmla="*/ 891846 h 1554654"/>
                <a:gd name="connsiteX265" fmla="*/ 398570 w 2041350"/>
                <a:gd name="connsiteY265" fmla="*/ 868837 h 1554654"/>
                <a:gd name="connsiteX266" fmla="*/ 382854 w 2041350"/>
                <a:gd name="connsiteY266" fmla="*/ 841617 h 1554654"/>
                <a:gd name="connsiteX267" fmla="*/ 334723 w 2041350"/>
                <a:gd name="connsiteY267" fmla="*/ 1301425 h 1554654"/>
                <a:gd name="connsiteX268" fmla="*/ 336943 w 2041350"/>
                <a:gd name="connsiteY268" fmla="*/ 1284561 h 1554654"/>
                <a:gd name="connsiteX269" fmla="*/ 381393 w 2041350"/>
                <a:gd name="connsiteY269" fmla="*/ 1207571 h 1554654"/>
                <a:gd name="connsiteX270" fmla="*/ 411753 w 2041350"/>
                <a:gd name="connsiteY270" fmla="*/ 1199436 h 1554654"/>
                <a:gd name="connsiteX271" fmla="*/ 617976 w 2041350"/>
                <a:gd name="connsiteY271" fmla="*/ 1318499 h 1554654"/>
                <a:gd name="connsiteX272" fmla="*/ 626110 w 2041350"/>
                <a:gd name="connsiteY272" fmla="*/ 1348858 h 1554654"/>
                <a:gd name="connsiteX273" fmla="*/ 581660 w 2041350"/>
                <a:gd name="connsiteY273" fmla="*/ 1425848 h 1554654"/>
                <a:gd name="connsiteX274" fmla="*/ 551301 w 2041350"/>
                <a:gd name="connsiteY274" fmla="*/ 1433983 h 1554654"/>
                <a:gd name="connsiteX275" fmla="*/ 345078 w 2041350"/>
                <a:gd name="connsiteY275" fmla="*/ 1314921 h 1554654"/>
                <a:gd name="connsiteX276" fmla="*/ 334723 w 2041350"/>
                <a:gd name="connsiteY276" fmla="*/ 1301425 h 1554654"/>
                <a:gd name="connsiteX277" fmla="*/ 293448 w 2041350"/>
                <a:gd name="connsiteY277" fmla="*/ 1056950 h 1554654"/>
                <a:gd name="connsiteX278" fmla="*/ 295668 w 2041350"/>
                <a:gd name="connsiteY278" fmla="*/ 1040085 h 1554654"/>
                <a:gd name="connsiteX279" fmla="*/ 340118 w 2041350"/>
                <a:gd name="connsiteY279" fmla="*/ 963096 h 1554654"/>
                <a:gd name="connsiteX280" fmla="*/ 370478 w 2041350"/>
                <a:gd name="connsiteY280" fmla="*/ 954961 h 1554654"/>
                <a:gd name="connsiteX281" fmla="*/ 576701 w 2041350"/>
                <a:gd name="connsiteY281" fmla="*/ 1074023 h 1554654"/>
                <a:gd name="connsiteX282" fmla="*/ 584835 w 2041350"/>
                <a:gd name="connsiteY282" fmla="*/ 1104383 h 1554654"/>
                <a:gd name="connsiteX283" fmla="*/ 540385 w 2041350"/>
                <a:gd name="connsiteY283" fmla="*/ 1181373 h 1554654"/>
                <a:gd name="connsiteX284" fmla="*/ 510026 w 2041350"/>
                <a:gd name="connsiteY284" fmla="*/ 1189508 h 1554654"/>
                <a:gd name="connsiteX285" fmla="*/ 303803 w 2041350"/>
                <a:gd name="connsiteY285" fmla="*/ 1070445 h 1554654"/>
                <a:gd name="connsiteX286" fmla="*/ 293448 w 2041350"/>
                <a:gd name="connsiteY286" fmla="*/ 1056950 h 1554654"/>
                <a:gd name="connsiteX287" fmla="*/ 259183 w 2041350"/>
                <a:gd name="connsiteY287" fmla="*/ 138368 h 1554654"/>
                <a:gd name="connsiteX288" fmla="*/ 259183 w 2041350"/>
                <a:gd name="connsiteY288" fmla="*/ 49468 h 1554654"/>
                <a:gd name="connsiteX289" fmla="*/ 281408 w 2041350"/>
                <a:gd name="connsiteY289" fmla="*/ 27243 h 1554654"/>
                <a:gd name="connsiteX290" fmla="*/ 519533 w 2041350"/>
                <a:gd name="connsiteY290" fmla="*/ 27243 h 1554654"/>
                <a:gd name="connsiteX291" fmla="*/ 541758 w 2041350"/>
                <a:gd name="connsiteY291" fmla="*/ 49468 h 1554654"/>
                <a:gd name="connsiteX292" fmla="*/ 541758 w 2041350"/>
                <a:gd name="connsiteY292" fmla="*/ 138368 h 1554654"/>
                <a:gd name="connsiteX293" fmla="*/ 519533 w 2041350"/>
                <a:gd name="connsiteY293" fmla="*/ 160593 h 1554654"/>
                <a:gd name="connsiteX294" fmla="*/ 281408 w 2041350"/>
                <a:gd name="connsiteY294" fmla="*/ 160593 h 1554654"/>
                <a:gd name="connsiteX295" fmla="*/ 259183 w 2041350"/>
                <a:gd name="connsiteY295" fmla="*/ 138368 h 1554654"/>
                <a:gd name="connsiteX296" fmla="*/ 239258 w 2041350"/>
                <a:gd name="connsiteY296" fmla="*/ 308920 h 1554654"/>
                <a:gd name="connsiteX297" fmla="*/ 241478 w 2041350"/>
                <a:gd name="connsiteY297" fmla="*/ 292055 h 1554654"/>
                <a:gd name="connsiteX298" fmla="*/ 285928 w 2041350"/>
                <a:gd name="connsiteY298" fmla="*/ 215066 h 1554654"/>
                <a:gd name="connsiteX299" fmla="*/ 316288 w 2041350"/>
                <a:gd name="connsiteY299" fmla="*/ 206931 h 1554654"/>
                <a:gd name="connsiteX300" fmla="*/ 522511 w 2041350"/>
                <a:gd name="connsiteY300" fmla="*/ 325993 h 1554654"/>
                <a:gd name="connsiteX301" fmla="*/ 530645 w 2041350"/>
                <a:gd name="connsiteY301" fmla="*/ 356353 h 1554654"/>
                <a:gd name="connsiteX302" fmla="*/ 486195 w 2041350"/>
                <a:gd name="connsiteY302" fmla="*/ 433343 h 1554654"/>
                <a:gd name="connsiteX303" fmla="*/ 455836 w 2041350"/>
                <a:gd name="connsiteY303" fmla="*/ 441478 h 1554654"/>
                <a:gd name="connsiteX304" fmla="*/ 249613 w 2041350"/>
                <a:gd name="connsiteY304" fmla="*/ 322415 h 1554654"/>
                <a:gd name="connsiteX305" fmla="*/ 239258 w 2041350"/>
                <a:gd name="connsiteY305" fmla="*/ 308920 h 1554654"/>
                <a:gd name="connsiteX306" fmla="*/ 233629 w 2041350"/>
                <a:gd name="connsiteY306" fmla="*/ 708267 h 1554654"/>
                <a:gd name="connsiteX307" fmla="*/ 295260 w 2041350"/>
                <a:gd name="connsiteY307" fmla="*/ 478256 h 1554654"/>
                <a:gd name="connsiteX308" fmla="*/ 322480 w 2041350"/>
                <a:gd name="connsiteY308" fmla="*/ 462541 h 1554654"/>
                <a:gd name="connsiteX309" fmla="*/ 408351 w 2041350"/>
                <a:gd name="connsiteY309" fmla="*/ 485550 h 1554654"/>
                <a:gd name="connsiteX310" fmla="*/ 424067 w 2041350"/>
                <a:gd name="connsiteY310" fmla="*/ 512770 h 1554654"/>
                <a:gd name="connsiteX311" fmla="*/ 362435 w 2041350"/>
                <a:gd name="connsiteY311" fmla="*/ 742781 h 1554654"/>
                <a:gd name="connsiteX312" fmla="*/ 335215 w 2041350"/>
                <a:gd name="connsiteY312" fmla="*/ 758496 h 1554654"/>
                <a:gd name="connsiteX313" fmla="*/ 249345 w 2041350"/>
                <a:gd name="connsiteY313" fmla="*/ 735487 h 1554654"/>
                <a:gd name="connsiteX314" fmla="*/ 233629 w 2041350"/>
                <a:gd name="connsiteY314" fmla="*/ 708267 h 1554654"/>
                <a:gd name="connsiteX315" fmla="*/ 29923 w 2041350"/>
                <a:gd name="connsiteY315" fmla="*/ 850576 h 1554654"/>
                <a:gd name="connsiteX316" fmla="*/ 32143 w 2041350"/>
                <a:gd name="connsiteY316" fmla="*/ 833711 h 1554654"/>
                <a:gd name="connsiteX317" fmla="*/ 76593 w 2041350"/>
                <a:gd name="connsiteY317" fmla="*/ 756722 h 1554654"/>
                <a:gd name="connsiteX318" fmla="*/ 106953 w 2041350"/>
                <a:gd name="connsiteY318" fmla="*/ 748587 h 1554654"/>
                <a:gd name="connsiteX319" fmla="*/ 313176 w 2041350"/>
                <a:gd name="connsiteY319" fmla="*/ 867649 h 1554654"/>
                <a:gd name="connsiteX320" fmla="*/ 321310 w 2041350"/>
                <a:gd name="connsiteY320" fmla="*/ 898009 h 1554654"/>
                <a:gd name="connsiteX321" fmla="*/ 276860 w 2041350"/>
                <a:gd name="connsiteY321" fmla="*/ 974999 h 1554654"/>
                <a:gd name="connsiteX322" fmla="*/ 246501 w 2041350"/>
                <a:gd name="connsiteY322" fmla="*/ 983134 h 1554654"/>
                <a:gd name="connsiteX323" fmla="*/ 40278 w 2041350"/>
                <a:gd name="connsiteY323" fmla="*/ 864071 h 1554654"/>
                <a:gd name="connsiteX324" fmla="*/ 29923 w 2041350"/>
                <a:gd name="connsiteY324" fmla="*/ 850576 h 1554654"/>
                <a:gd name="connsiteX325" fmla="*/ 22225 w 2041350"/>
                <a:gd name="connsiteY325" fmla="*/ 1466110 h 1554654"/>
                <a:gd name="connsiteX326" fmla="*/ 28735 w 2041350"/>
                <a:gd name="connsiteY326" fmla="*/ 1450394 h 1554654"/>
                <a:gd name="connsiteX327" fmla="*/ 197114 w 2041350"/>
                <a:gd name="connsiteY327" fmla="*/ 1282014 h 1554654"/>
                <a:gd name="connsiteX328" fmla="*/ 228545 w 2041350"/>
                <a:gd name="connsiteY328" fmla="*/ 1282014 h 1554654"/>
                <a:gd name="connsiteX329" fmla="*/ 291407 w 2041350"/>
                <a:gd name="connsiteY329" fmla="*/ 1344876 h 1554654"/>
                <a:gd name="connsiteX330" fmla="*/ 291407 w 2041350"/>
                <a:gd name="connsiteY330" fmla="*/ 1376307 h 1554654"/>
                <a:gd name="connsiteX331" fmla="*/ 123027 w 2041350"/>
                <a:gd name="connsiteY331" fmla="*/ 1544687 h 1554654"/>
                <a:gd name="connsiteX332" fmla="*/ 91596 w 2041350"/>
                <a:gd name="connsiteY332" fmla="*/ 1544687 h 1554654"/>
                <a:gd name="connsiteX333" fmla="*/ 28735 w 2041350"/>
                <a:gd name="connsiteY333" fmla="*/ 1481825 h 1554654"/>
                <a:gd name="connsiteX334" fmla="*/ 22225 w 2041350"/>
                <a:gd name="connsiteY334" fmla="*/ 1466110 h 1554654"/>
                <a:gd name="connsiteX335" fmla="*/ 17316 w 2041350"/>
                <a:gd name="connsiteY335" fmla="*/ 560470 h 1554654"/>
                <a:gd name="connsiteX336" fmla="*/ 22801 w 2041350"/>
                <a:gd name="connsiteY336" fmla="*/ 544368 h 1554654"/>
                <a:gd name="connsiteX337" fmla="*/ 180003 w 2041350"/>
                <a:gd name="connsiteY337" fmla="*/ 365508 h 1554654"/>
                <a:gd name="connsiteX338" fmla="*/ 211368 w 2041350"/>
                <a:gd name="connsiteY338" fmla="*/ 363486 h 1554654"/>
                <a:gd name="connsiteX339" fmla="*/ 278143 w 2041350"/>
                <a:gd name="connsiteY339" fmla="*/ 422175 h 1554654"/>
                <a:gd name="connsiteX340" fmla="*/ 280165 w 2041350"/>
                <a:gd name="connsiteY340" fmla="*/ 453540 h 1554654"/>
                <a:gd name="connsiteX341" fmla="*/ 122963 w 2041350"/>
                <a:gd name="connsiteY341" fmla="*/ 632401 h 1554654"/>
                <a:gd name="connsiteX342" fmla="*/ 91597 w 2041350"/>
                <a:gd name="connsiteY342" fmla="*/ 634423 h 1554654"/>
                <a:gd name="connsiteX343" fmla="*/ 24823 w 2041350"/>
                <a:gd name="connsiteY343" fmla="*/ 575734 h 1554654"/>
                <a:gd name="connsiteX344" fmla="*/ 17316 w 2041350"/>
                <a:gd name="connsiteY344" fmla="*/ 560470 h 1554654"/>
                <a:gd name="connsiteX345" fmla="*/ 14554 w 2041350"/>
                <a:gd name="connsiteY345" fmla="*/ 257418 h 1554654"/>
                <a:gd name="connsiteX346" fmla="*/ 76185 w 2041350"/>
                <a:gd name="connsiteY346" fmla="*/ 27407 h 1554654"/>
                <a:gd name="connsiteX347" fmla="*/ 103405 w 2041350"/>
                <a:gd name="connsiteY347" fmla="*/ 11692 h 1554654"/>
                <a:gd name="connsiteX348" fmla="*/ 189276 w 2041350"/>
                <a:gd name="connsiteY348" fmla="*/ 34701 h 1554654"/>
                <a:gd name="connsiteX349" fmla="*/ 204992 w 2041350"/>
                <a:gd name="connsiteY349" fmla="*/ 61921 h 1554654"/>
                <a:gd name="connsiteX350" fmla="*/ 143360 w 2041350"/>
                <a:gd name="connsiteY350" fmla="*/ 291932 h 1554654"/>
                <a:gd name="connsiteX351" fmla="*/ 116140 w 2041350"/>
                <a:gd name="connsiteY351" fmla="*/ 307647 h 1554654"/>
                <a:gd name="connsiteX352" fmla="*/ 30270 w 2041350"/>
                <a:gd name="connsiteY352" fmla="*/ 284638 h 1554654"/>
                <a:gd name="connsiteX353" fmla="*/ 14554 w 2041350"/>
                <a:gd name="connsiteY353" fmla="*/ 257418 h 1554654"/>
                <a:gd name="connsiteX354" fmla="*/ 0 w 2041350"/>
                <a:gd name="connsiteY354" fmla="*/ 1227984 h 1554654"/>
                <a:gd name="connsiteX355" fmla="*/ 6510 w 2041350"/>
                <a:gd name="connsiteY355" fmla="*/ 1212269 h 1554654"/>
                <a:gd name="connsiteX356" fmla="*/ 174889 w 2041350"/>
                <a:gd name="connsiteY356" fmla="*/ 1043889 h 1554654"/>
                <a:gd name="connsiteX357" fmla="*/ 206320 w 2041350"/>
                <a:gd name="connsiteY357" fmla="*/ 1043889 h 1554654"/>
                <a:gd name="connsiteX358" fmla="*/ 269182 w 2041350"/>
                <a:gd name="connsiteY358" fmla="*/ 1106751 h 1554654"/>
                <a:gd name="connsiteX359" fmla="*/ 269182 w 2041350"/>
                <a:gd name="connsiteY359" fmla="*/ 1138182 h 1554654"/>
                <a:gd name="connsiteX360" fmla="*/ 100802 w 2041350"/>
                <a:gd name="connsiteY360" fmla="*/ 1306562 h 1554654"/>
                <a:gd name="connsiteX361" fmla="*/ 69371 w 2041350"/>
                <a:gd name="connsiteY361" fmla="*/ 1306562 h 1554654"/>
                <a:gd name="connsiteX362" fmla="*/ 6510 w 2041350"/>
                <a:gd name="connsiteY362" fmla="*/ 1243700 h 1554654"/>
                <a:gd name="connsiteX363" fmla="*/ 0 w 2041350"/>
                <a:gd name="connsiteY363" fmla="*/ 1227984 h 15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2041350" h="1554654">
                  <a:moveTo>
                    <a:pt x="1899232" y="1498948"/>
                  </a:moveTo>
                  <a:lnTo>
                    <a:pt x="1899232" y="1260823"/>
                  </a:lnTo>
                  <a:cubicBezTo>
                    <a:pt x="1899232" y="1248548"/>
                    <a:pt x="1909182" y="1238598"/>
                    <a:pt x="1921457" y="1238598"/>
                  </a:cubicBezTo>
                  <a:lnTo>
                    <a:pt x="2010357" y="1238598"/>
                  </a:lnTo>
                  <a:cubicBezTo>
                    <a:pt x="2022632" y="1238598"/>
                    <a:pt x="2032582" y="1248548"/>
                    <a:pt x="2032582" y="1260823"/>
                  </a:cubicBezTo>
                  <a:lnTo>
                    <a:pt x="2032582" y="1498948"/>
                  </a:lnTo>
                  <a:cubicBezTo>
                    <a:pt x="2032582" y="1511223"/>
                    <a:pt x="2022632" y="1521173"/>
                    <a:pt x="2010357" y="1521173"/>
                  </a:cubicBezTo>
                  <a:lnTo>
                    <a:pt x="1921457" y="1521173"/>
                  </a:lnTo>
                  <a:cubicBezTo>
                    <a:pt x="1909182" y="1521173"/>
                    <a:pt x="1899232" y="1511223"/>
                    <a:pt x="1899232" y="1498948"/>
                  </a:cubicBezTo>
                  <a:close/>
                  <a:moveTo>
                    <a:pt x="1822663" y="785544"/>
                  </a:moveTo>
                  <a:cubicBezTo>
                    <a:pt x="1819486" y="773687"/>
                    <a:pt x="1826522" y="761501"/>
                    <a:pt x="1838378" y="758324"/>
                  </a:cubicBezTo>
                  <a:lnTo>
                    <a:pt x="1924250" y="735315"/>
                  </a:lnTo>
                  <a:cubicBezTo>
                    <a:pt x="1936106" y="732138"/>
                    <a:pt x="1948293" y="739174"/>
                    <a:pt x="1951470" y="751030"/>
                  </a:cubicBezTo>
                  <a:lnTo>
                    <a:pt x="2013101" y="981041"/>
                  </a:lnTo>
                  <a:cubicBezTo>
                    <a:pt x="2016278" y="992898"/>
                    <a:pt x="2009242" y="1005084"/>
                    <a:pt x="1997386" y="1008261"/>
                  </a:cubicBezTo>
                  <a:lnTo>
                    <a:pt x="1911515" y="1031270"/>
                  </a:lnTo>
                  <a:cubicBezTo>
                    <a:pt x="1899658" y="1034447"/>
                    <a:pt x="1887471" y="1027412"/>
                    <a:pt x="1884294" y="1015555"/>
                  </a:cubicBezTo>
                  <a:close/>
                  <a:moveTo>
                    <a:pt x="1765658" y="396518"/>
                  </a:moveTo>
                  <a:cubicBezTo>
                    <a:pt x="1765658" y="390830"/>
                    <a:pt x="1767828" y="385142"/>
                    <a:pt x="1772168" y="380802"/>
                  </a:cubicBezTo>
                  <a:lnTo>
                    <a:pt x="1940548" y="212422"/>
                  </a:lnTo>
                  <a:cubicBezTo>
                    <a:pt x="1949228" y="203743"/>
                    <a:pt x="1963299" y="203743"/>
                    <a:pt x="1971979" y="212422"/>
                  </a:cubicBezTo>
                  <a:lnTo>
                    <a:pt x="2034840" y="275284"/>
                  </a:lnTo>
                  <a:cubicBezTo>
                    <a:pt x="2043520" y="283964"/>
                    <a:pt x="2043520" y="298035"/>
                    <a:pt x="2034840" y="306715"/>
                  </a:cubicBezTo>
                  <a:lnTo>
                    <a:pt x="1866460" y="475095"/>
                  </a:lnTo>
                  <a:cubicBezTo>
                    <a:pt x="1857780" y="483775"/>
                    <a:pt x="1843709" y="483775"/>
                    <a:pt x="1835029" y="475095"/>
                  </a:cubicBezTo>
                  <a:lnTo>
                    <a:pt x="1772168" y="412233"/>
                  </a:lnTo>
                  <a:cubicBezTo>
                    <a:pt x="1767828" y="407893"/>
                    <a:pt x="1765658" y="402205"/>
                    <a:pt x="1765658" y="396518"/>
                  </a:cubicBezTo>
                  <a:close/>
                  <a:moveTo>
                    <a:pt x="1743948" y="645516"/>
                  </a:moveTo>
                  <a:lnTo>
                    <a:pt x="1743948" y="556616"/>
                  </a:lnTo>
                  <a:cubicBezTo>
                    <a:pt x="1743948" y="544341"/>
                    <a:pt x="1753898" y="534391"/>
                    <a:pt x="1766173" y="534391"/>
                  </a:cubicBezTo>
                  <a:lnTo>
                    <a:pt x="2004299" y="534391"/>
                  </a:lnTo>
                  <a:cubicBezTo>
                    <a:pt x="2016574" y="534391"/>
                    <a:pt x="2026524" y="544341"/>
                    <a:pt x="2026524" y="556616"/>
                  </a:cubicBezTo>
                  <a:lnTo>
                    <a:pt x="2026524" y="645516"/>
                  </a:lnTo>
                  <a:cubicBezTo>
                    <a:pt x="2026524" y="657791"/>
                    <a:pt x="2016574" y="667741"/>
                    <a:pt x="2004299" y="667741"/>
                  </a:cubicBezTo>
                  <a:lnTo>
                    <a:pt x="1766173" y="667741"/>
                  </a:lnTo>
                  <a:cubicBezTo>
                    <a:pt x="1753898" y="667741"/>
                    <a:pt x="1743948" y="657791"/>
                    <a:pt x="1743948" y="645516"/>
                  </a:cubicBezTo>
                  <a:close/>
                  <a:moveTo>
                    <a:pt x="1654266" y="1503663"/>
                  </a:moveTo>
                  <a:lnTo>
                    <a:pt x="1715897" y="1273652"/>
                  </a:lnTo>
                  <a:cubicBezTo>
                    <a:pt x="1719074" y="1261796"/>
                    <a:pt x="1731261" y="1254760"/>
                    <a:pt x="1743117" y="1257937"/>
                  </a:cubicBezTo>
                  <a:lnTo>
                    <a:pt x="1828988" y="1280946"/>
                  </a:lnTo>
                  <a:cubicBezTo>
                    <a:pt x="1840845" y="1284123"/>
                    <a:pt x="1847881" y="1296309"/>
                    <a:pt x="1844703" y="1308166"/>
                  </a:cubicBezTo>
                  <a:lnTo>
                    <a:pt x="1783072" y="1538177"/>
                  </a:lnTo>
                  <a:cubicBezTo>
                    <a:pt x="1779895" y="1550034"/>
                    <a:pt x="1767709" y="1557069"/>
                    <a:pt x="1755852" y="1553892"/>
                  </a:cubicBezTo>
                  <a:lnTo>
                    <a:pt x="1669981" y="1530883"/>
                  </a:lnTo>
                  <a:cubicBezTo>
                    <a:pt x="1658125" y="1527706"/>
                    <a:pt x="1651089" y="1515520"/>
                    <a:pt x="1654266" y="1503663"/>
                  </a:cubicBezTo>
                  <a:close/>
                  <a:moveTo>
                    <a:pt x="1651839" y="1079174"/>
                  </a:moveTo>
                  <a:cubicBezTo>
                    <a:pt x="1650367" y="1073680"/>
                    <a:pt x="1650990" y="1067625"/>
                    <a:pt x="1654059" y="1062310"/>
                  </a:cubicBezTo>
                  <a:lnTo>
                    <a:pt x="1698509" y="985320"/>
                  </a:lnTo>
                  <a:cubicBezTo>
                    <a:pt x="1704647" y="974690"/>
                    <a:pt x="1718239" y="971048"/>
                    <a:pt x="1728869" y="977185"/>
                  </a:cubicBezTo>
                  <a:lnTo>
                    <a:pt x="1935092" y="1096247"/>
                  </a:lnTo>
                  <a:cubicBezTo>
                    <a:pt x="1945722" y="1102385"/>
                    <a:pt x="1949364" y="1115977"/>
                    <a:pt x="1943227" y="1126607"/>
                  </a:cubicBezTo>
                  <a:lnTo>
                    <a:pt x="1898776" y="1203597"/>
                  </a:lnTo>
                  <a:cubicBezTo>
                    <a:pt x="1892639" y="1214227"/>
                    <a:pt x="1879047" y="1217869"/>
                    <a:pt x="1868416" y="1211732"/>
                  </a:cubicBezTo>
                  <a:lnTo>
                    <a:pt x="1662194" y="1092669"/>
                  </a:lnTo>
                  <a:cubicBezTo>
                    <a:pt x="1656879" y="1089601"/>
                    <a:pt x="1653311" y="1084668"/>
                    <a:pt x="1651839" y="1079174"/>
                  </a:cubicBezTo>
                  <a:close/>
                  <a:moveTo>
                    <a:pt x="1589522" y="104971"/>
                  </a:moveTo>
                  <a:cubicBezTo>
                    <a:pt x="1588050" y="99476"/>
                    <a:pt x="1588673" y="93421"/>
                    <a:pt x="1591742" y="88106"/>
                  </a:cubicBezTo>
                  <a:lnTo>
                    <a:pt x="1636192" y="11116"/>
                  </a:lnTo>
                  <a:cubicBezTo>
                    <a:pt x="1642330" y="486"/>
                    <a:pt x="1655922" y="-3156"/>
                    <a:pt x="1666552" y="2981"/>
                  </a:cubicBezTo>
                  <a:lnTo>
                    <a:pt x="1872774" y="122044"/>
                  </a:lnTo>
                  <a:cubicBezTo>
                    <a:pt x="1883405" y="128181"/>
                    <a:pt x="1887047" y="141773"/>
                    <a:pt x="1880909" y="152404"/>
                  </a:cubicBezTo>
                  <a:lnTo>
                    <a:pt x="1836459" y="229393"/>
                  </a:lnTo>
                  <a:cubicBezTo>
                    <a:pt x="1830322" y="240024"/>
                    <a:pt x="1816730" y="243666"/>
                    <a:pt x="1806099" y="237528"/>
                  </a:cubicBezTo>
                  <a:lnTo>
                    <a:pt x="1599877" y="118466"/>
                  </a:lnTo>
                  <a:cubicBezTo>
                    <a:pt x="1594562" y="115397"/>
                    <a:pt x="1590994" y="110464"/>
                    <a:pt x="1589522" y="104971"/>
                  </a:cubicBezTo>
                  <a:close/>
                  <a:moveTo>
                    <a:pt x="1566663" y="524830"/>
                  </a:moveTo>
                  <a:lnTo>
                    <a:pt x="1628294" y="294819"/>
                  </a:lnTo>
                  <a:cubicBezTo>
                    <a:pt x="1631471" y="282963"/>
                    <a:pt x="1643658" y="275927"/>
                    <a:pt x="1655514" y="279104"/>
                  </a:cubicBezTo>
                  <a:lnTo>
                    <a:pt x="1741385" y="302113"/>
                  </a:lnTo>
                  <a:cubicBezTo>
                    <a:pt x="1753242" y="305290"/>
                    <a:pt x="1760278" y="317476"/>
                    <a:pt x="1757100" y="329333"/>
                  </a:cubicBezTo>
                  <a:lnTo>
                    <a:pt x="1695469" y="559344"/>
                  </a:lnTo>
                  <a:cubicBezTo>
                    <a:pt x="1692292" y="571201"/>
                    <a:pt x="1680106" y="578236"/>
                    <a:pt x="1668249" y="575059"/>
                  </a:cubicBezTo>
                  <a:lnTo>
                    <a:pt x="1582378" y="552050"/>
                  </a:lnTo>
                  <a:cubicBezTo>
                    <a:pt x="1570522" y="548873"/>
                    <a:pt x="1563486" y="536687"/>
                    <a:pt x="1566663" y="524830"/>
                  </a:cubicBezTo>
                  <a:close/>
                  <a:moveTo>
                    <a:pt x="1479844" y="805808"/>
                  </a:moveTo>
                  <a:cubicBezTo>
                    <a:pt x="1476667" y="793951"/>
                    <a:pt x="1483703" y="781765"/>
                    <a:pt x="1495559" y="778588"/>
                  </a:cubicBezTo>
                  <a:lnTo>
                    <a:pt x="1725571" y="716957"/>
                  </a:lnTo>
                  <a:cubicBezTo>
                    <a:pt x="1737427" y="713780"/>
                    <a:pt x="1749613" y="720816"/>
                    <a:pt x="1752790" y="732672"/>
                  </a:cubicBezTo>
                  <a:lnTo>
                    <a:pt x="1775800" y="818543"/>
                  </a:lnTo>
                  <a:cubicBezTo>
                    <a:pt x="1778977" y="830400"/>
                    <a:pt x="1771941" y="842586"/>
                    <a:pt x="1760084" y="845763"/>
                  </a:cubicBezTo>
                  <a:lnTo>
                    <a:pt x="1530073" y="907394"/>
                  </a:lnTo>
                  <a:cubicBezTo>
                    <a:pt x="1518216" y="910571"/>
                    <a:pt x="1506030" y="903536"/>
                    <a:pt x="1502853" y="891679"/>
                  </a:cubicBezTo>
                  <a:close/>
                  <a:moveTo>
                    <a:pt x="1451349" y="1199014"/>
                  </a:moveTo>
                  <a:lnTo>
                    <a:pt x="1512980" y="969003"/>
                  </a:lnTo>
                  <a:cubicBezTo>
                    <a:pt x="1516157" y="957147"/>
                    <a:pt x="1528344" y="950111"/>
                    <a:pt x="1540200" y="953288"/>
                  </a:cubicBezTo>
                  <a:lnTo>
                    <a:pt x="1626071" y="976297"/>
                  </a:lnTo>
                  <a:cubicBezTo>
                    <a:pt x="1637928" y="979474"/>
                    <a:pt x="1644964" y="991660"/>
                    <a:pt x="1641786" y="1003517"/>
                  </a:cubicBezTo>
                  <a:lnTo>
                    <a:pt x="1580155" y="1233528"/>
                  </a:lnTo>
                  <a:cubicBezTo>
                    <a:pt x="1576978" y="1245385"/>
                    <a:pt x="1564792" y="1252420"/>
                    <a:pt x="1552935" y="1249243"/>
                  </a:cubicBezTo>
                  <a:lnTo>
                    <a:pt x="1467064" y="1226234"/>
                  </a:lnTo>
                  <a:cubicBezTo>
                    <a:pt x="1455208" y="1223057"/>
                    <a:pt x="1448172" y="1210871"/>
                    <a:pt x="1451349" y="1199014"/>
                  </a:cubicBezTo>
                  <a:close/>
                  <a:moveTo>
                    <a:pt x="1410397" y="83259"/>
                  </a:moveTo>
                  <a:cubicBezTo>
                    <a:pt x="1407220" y="71402"/>
                    <a:pt x="1414256" y="59216"/>
                    <a:pt x="1426112" y="56039"/>
                  </a:cubicBezTo>
                  <a:lnTo>
                    <a:pt x="1511983" y="33030"/>
                  </a:lnTo>
                  <a:cubicBezTo>
                    <a:pt x="1523840" y="29853"/>
                    <a:pt x="1536026" y="36889"/>
                    <a:pt x="1539203" y="48745"/>
                  </a:cubicBezTo>
                  <a:lnTo>
                    <a:pt x="1600834" y="278756"/>
                  </a:lnTo>
                  <a:cubicBezTo>
                    <a:pt x="1604012" y="290613"/>
                    <a:pt x="1596976" y="302799"/>
                    <a:pt x="1585119" y="305976"/>
                  </a:cubicBezTo>
                  <a:lnTo>
                    <a:pt x="1499248" y="328985"/>
                  </a:lnTo>
                  <a:cubicBezTo>
                    <a:pt x="1487392" y="332162"/>
                    <a:pt x="1475205" y="325127"/>
                    <a:pt x="1472028" y="313270"/>
                  </a:cubicBezTo>
                  <a:close/>
                  <a:moveTo>
                    <a:pt x="1325322" y="1374448"/>
                  </a:moveTo>
                  <a:cubicBezTo>
                    <a:pt x="1323850" y="1368954"/>
                    <a:pt x="1324473" y="1362899"/>
                    <a:pt x="1327542" y="1357584"/>
                  </a:cubicBezTo>
                  <a:lnTo>
                    <a:pt x="1371992" y="1280594"/>
                  </a:lnTo>
                  <a:cubicBezTo>
                    <a:pt x="1378130" y="1269964"/>
                    <a:pt x="1391722" y="1266322"/>
                    <a:pt x="1402352" y="1272459"/>
                  </a:cubicBezTo>
                  <a:lnTo>
                    <a:pt x="1608574" y="1391522"/>
                  </a:lnTo>
                  <a:cubicBezTo>
                    <a:pt x="1619205" y="1397659"/>
                    <a:pt x="1622847" y="1411251"/>
                    <a:pt x="1616709" y="1421881"/>
                  </a:cubicBezTo>
                  <a:lnTo>
                    <a:pt x="1572259" y="1498871"/>
                  </a:lnTo>
                  <a:cubicBezTo>
                    <a:pt x="1566122" y="1509502"/>
                    <a:pt x="1552530" y="1513144"/>
                    <a:pt x="1541899" y="1507006"/>
                  </a:cubicBezTo>
                  <a:lnTo>
                    <a:pt x="1335677" y="1387944"/>
                  </a:lnTo>
                  <a:cubicBezTo>
                    <a:pt x="1330362" y="1384875"/>
                    <a:pt x="1326794" y="1379942"/>
                    <a:pt x="1325322" y="1374448"/>
                  </a:cubicBezTo>
                  <a:close/>
                  <a:moveTo>
                    <a:pt x="1308796" y="410284"/>
                  </a:moveTo>
                  <a:cubicBezTo>
                    <a:pt x="1305619" y="398427"/>
                    <a:pt x="1312655" y="386241"/>
                    <a:pt x="1324511" y="383064"/>
                  </a:cubicBezTo>
                  <a:lnTo>
                    <a:pt x="1410382" y="360055"/>
                  </a:lnTo>
                  <a:cubicBezTo>
                    <a:pt x="1422239" y="356878"/>
                    <a:pt x="1434425" y="363914"/>
                    <a:pt x="1437602" y="375770"/>
                  </a:cubicBezTo>
                  <a:lnTo>
                    <a:pt x="1499233" y="605781"/>
                  </a:lnTo>
                  <a:cubicBezTo>
                    <a:pt x="1502411" y="617638"/>
                    <a:pt x="1495375" y="629824"/>
                    <a:pt x="1483518" y="633001"/>
                  </a:cubicBezTo>
                  <a:lnTo>
                    <a:pt x="1397647" y="656010"/>
                  </a:lnTo>
                  <a:cubicBezTo>
                    <a:pt x="1385791" y="659187"/>
                    <a:pt x="1373604" y="652152"/>
                    <a:pt x="1370427" y="640295"/>
                  </a:cubicBezTo>
                  <a:close/>
                  <a:moveTo>
                    <a:pt x="1280221" y="772235"/>
                  </a:moveTo>
                  <a:cubicBezTo>
                    <a:pt x="1277044" y="760378"/>
                    <a:pt x="1284080" y="748192"/>
                    <a:pt x="1295936" y="745015"/>
                  </a:cubicBezTo>
                  <a:lnTo>
                    <a:pt x="1381807" y="722006"/>
                  </a:lnTo>
                  <a:cubicBezTo>
                    <a:pt x="1393664" y="718829"/>
                    <a:pt x="1405850" y="725865"/>
                    <a:pt x="1409027" y="737721"/>
                  </a:cubicBezTo>
                  <a:lnTo>
                    <a:pt x="1470658" y="967732"/>
                  </a:lnTo>
                  <a:cubicBezTo>
                    <a:pt x="1473836" y="979589"/>
                    <a:pt x="1466800" y="991775"/>
                    <a:pt x="1454943" y="994952"/>
                  </a:cubicBezTo>
                  <a:lnTo>
                    <a:pt x="1369072" y="1017961"/>
                  </a:lnTo>
                  <a:cubicBezTo>
                    <a:pt x="1357216" y="1021138"/>
                    <a:pt x="1345029" y="1014103"/>
                    <a:pt x="1341852" y="1002246"/>
                  </a:cubicBezTo>
                  <a:close/>
                  <a:moveTo>
                    <a:pt x="1178016" y="303515"/>
                  </a:moveTo>
                  <a:lnTo>
                    <a:pt x="1239647" y="73504"/>
                  </a:lnTo>
                  <a:cubicBezTo>
                    <a:pt x="1242824" y="61648"/>
                    <a:pt x="1255011" y="54612"/>
                    <a:pt x="1266867" y="57789"/>
                  </a:cubicBezTo>
                  <a:lnTo>
                    <a:pt x="1352738" y="80798"/>
                  </a:lnTo>
                  <a:cubicBezTo>
                    <a:pt x="1364595" y="83975"/>
                    <a:pt x="1371631" y="96161"/>
                    <a:pt x="1368453" y="108018"/>
                  </a:cubicBezTo>
                  <a:lnTo>
                    <a:pt x="1306822" y="338029"/>
                  </a:lnTo>
                  <a:cubicBezTo>
                    <a:pt x="1303645" y="349886"/>
                    <a:pt x="1291459" y="356921"/>
                    <a:pt x="1279602" y="353744"/>
                  </a:cubicBezTo>
                  <a:lnTo>
                    <a:pt x="1193731" y="330735"/>
                  </a:lnTo>
                  <a:cubicBezTo>
                    <a:pt x="1181875" y="327558"/>
                    <a:pt x="1174839" y="315372"/>
                    <a:pt x="1178016" y="303515"/>
                  </a:cubicBezTo>
                  <a:close/>
                  <a:moveTo>
                    <a:pt x="1098640" y="1481440"/>
                  </a:moveTo>
                  <a:lnTo>
                    <a:pt x="1160271" y="1251429"/>
                  </a:lnTo>
                  <a:cubicBezTo>
                    <a:pt x="1163448" y="1239573"/>
                    <a:pt x="1175635" y="1232537"/>
                    <a:pt x="1187491" y="1235714"/>
                  </a:cubicBezTo>
                  <a:lnTo>
                    <a:pt x="1273362" y="1258723"/>
                  </a:lnTo>
                  <a:cubicBezTo>
                    <a:pt x="1285219" y="1261900"/>
                    <a:pt x="1292255" y="1274086"/>
                    <a:pt x="1289077" y="1285943"/>
                  </a:cubicBezTo>
                  <a:lnTo>
                    <a:pt x="1227446" y="1515954"/>
                  </a:lnTo>
                  <a:cubicBezTo>
                    <a:pt x="1224269" y="1527811"/>
                    <a:pt x="1212083" y="1534846"/>
                    <a:pt x="1200226" y="1531669"/>
                  </a:cubicBezTo>
                  <a:lnTo>
                    <a:pt x="1114355" y="1508660"/>
                  </a:lnTo>
                  <a:cubicBezTo>
                    <a:pt x="1102499" y="1505483"/>
                    <a:pt x="1095463" y="1493297"/>
                    <a:pt x="1098640" y="1481440"/>
                  </a:cubicBezTo>
                  <a:close/>
                  <a:moveTo>
                    <a:pt x="1079591" y="871838"/>
                  </a:moveTo>
                  <a:lnTo>
                    <a:pt x="1141222" y="641827"/>
                  </a:lnTo>
                  <a:cubicBezTo>
                    <a:pt x="1144399" y="629971"/>
                    <a:pt x="1156586" y="622935"/>
                    <a:pt x="1168442" y="626112"/>
                  </a:cubicBezTo>
                  <a:lnTo>
                    <a:pt x="1254313" y="649121"/>
                  </a:lnTo>
                  <a:cubicBezTo>
                    <a:pt x="1266170" y="652298"/>
                    <a:pt x="1273206" y="664484"/>
                    <a:pt x="1270028" y="676341"/>
                  </a:cubicBezTo>
                  <a:lnTo>
                    <a:pt x="1208397" y="906352"/>
                  </a:lnTo>
                  <a:cubicBezTo>
                    <a:pt x="1205220" y="918209"/>
                    <a:pt x="1193034" y="925244"/>
                    <a:pt x="1181177" y="922067"/>
                  </a:cubicBezTo>
                  <a:lnTo>
                    <a:pt x="1095306" y="899058"/>
                  </a:lnTo>
                  <a:cubicBezTo>
                    <a:pt x="1083450" y="895881"/>
                    <a:pt x="1076414" y="883695"/>
                    <a:pt x="1079591" y="871838"/>
                  </a:cubicBezTo>
                  <a:close/>
                  <a:moveTo>
                    <a:pt x="1071322" y="1079173"/>
                  </a:moveTo>
                  <a:cubicBezTo>
                    <a:pt x="1069850" y="1073679"/>
                    <a:pt x="1070473" y="1067624"/>
                    <a:pt x="1073542" y="1062309"/>
                  </a:cubicBezTo>
                  <a:lnTo>
                    <a:pt x="1117992" y="985319"/>
                  </a:lnTo>
                  <a:cubicBezTo>
                    <a:pt x="1124130" y="974689"/>
                    <a:pt x="1137722" y="971047"/>
                    <a:pt x="1148352" y="977184"/>
                  </a:cubicBezTo>
                  <a:lnTo>
                    <a:pt x="1354574" y="1096246"/>
                  </a:lnTo>
                  <a:cubicBezTo>
                    <a:pt x="1365205" y="1102384"/>
                    <a:pt x="1368847" y="1115976"/>
                    <a:pt x="1362709" y="1126606"/>
                  </a:cubicBezTo>
                  <a:lnTo>
                    <a:pt x="1318259" y="1203596"/>
                  </a:lnTo>
                  <a:cubicBezTo>
                    <a:pt x="1312122" y="1214226"/>
                    <a:pt x="1298530" y="1217868"/>
                    <a:pt x="1287899" y="1211731"/>
                  </a:cubicBezTo>
                  <a:lnTo>
                    <a:pt x="1081677" y="1092668"/>
                  </a:lnTo>
                  <a:cubicBezTo>
                    <a:pt x="1076362" y="1089600"/>
                    <a:pt x="1072794" y="1084667"/>
                    <a:pt x="1071322" y="1079173"/>
                  </a:cubicBezTo>
                  <a:close/>
                  <a:moveTo>
                    <a:pt x="970171" y="434824"/>
                  </a:moveTo>
                  <a:cubicBezTo>
                    <a:pt x="968699" y="429330"/>
                    <a:pt x="969323" y="423274"/>
                    <a:pt x="972391" y="417959"/>
                  </a:cubicBezTo>
                  <a:lnTo>
                    <a:pt x="1016841" y="340969"/>
                  </a:lnTo>
                  <a:cubicBezTo>
                    <a:pt x="1022979" y="330339"/>
                    <a:pt x="1036571" y="326697"/>
                    <a:pt x="1047201" y="332834"/>
                  </a:cubicBezTo>
                  <a:lnTo>
                    <a:pt x="1253423" y="451897"/>
                  </a:lnTo>
                  <a:cubicBezTo>
                    <a:pt x="1264054" y="458034"/>
                    <a:pt x="1267696" y="471626"/>
                    <a:pt x="1261558" y="482257"/>
                  </a:cubicBezTo>
                  <a:lnTo>
                    <a:pt x="1217108" y="559246"/>
                  </a:lnTo>
                  <a:cubicBezTo>
                    <a:pt x="1210971" y="569877"/>
                    <a:pt x="1197379" y="573519"/>
                    <a:pt x="1186748" y="567381"/>
                  </a:cubicBezTo>
                  <a:lnTo>
                    <a:pt x="980526" y="448319"/>
                  </a:lnTo>
                  <a:cubicBezTo>
                    <a:pt x="975211" y="445250"/>
                    <a:pt x="971643" y="440318"/>
                    <a:pt x="970171" y="434824"/>
                  </a:cubicBezTo>
                  <a:close/>
                  <a:moveTo>
                    <a:pt x="874921" y="107799"/>
                  </a:moveTo>
                  <a:cubicBezTo>
                    <a:pt x="873449" y="102305"/>
                    <a:pt x="874073" y="96249"/>
                    <a:pt x="877141" y="90934"/>
                  </a:cubicBezTo>
                  <a:lnTo>
                    <a:pt x="921591" y="13944"/>
                  </a:lnTo>
                  <a:cubicBezTo>
                    <a:pt x="927729" y="3314"/>
                    <a:pt x="941321" y="-328"/>
                    <a:pt x="951951" y="5809"/>
                  </a:cubicBezTo>
                  <a:lnTo>
                    <a:pt x="1158173" y="124872"/>
                  </a:lnTo>
                  <a:cubicBezTo>
                    <a:pt x="1168804" y="131009"/>
                    <a:pt x="1172446" y="144601"/>
                    <a:pt x="1166308" y="155232"/>
                  </a:cubicBezTo>
                  <a:lnTo>
                    <a:pt x="1121858" y="232221"/>
                  </a:lnTo>
                  <a:cubicBezTo>
                    <a:pt x="1115721" y="242852"/>
                    <a:pt x="1102129" y="246494"/>
                    <a:pt x="1091498" y="240356"/>
                  </a:cubicBezTo>
                  <a:lnTo>
                    <a:pt x="885276" y="121294"/>
                  </a:lnTo>
                  <a:cubicBezTo>
                    <a:pt x="879961" y="118225"/>
                    <a:pt x="876393" y="113293"/>
                    <a:pt x="874921" y="107799"/>
                  </a:cubicBezTo>
                  <a:close/>
                  <a:moveTo>
                    <a:pt x="841741" y="1407364"/>
                  </a:moveTo>
                  <a:cubicBezTo>
                    <a:pt x="841741" y="1401676"/>
                    <a:pt x="843911" y="1395988"/>
                    <a:pt x="848251" y="1391648"/>
                  </a:cubicBezTo>
                  <a:lnTo>
                    <a:pt x="1016630" y="1223268"/>
                  </a:lnTo>
                  <a:cubicBezTo>
                    <a:pt x="1025310" y="1214588"/>
                    <a:pt x="1039381" y="1214588"/>
                    <a:pt x="1048061" y="1223268"/>
                  </a:cubicBezTo>
                  <a:lnTo>
                    <a:pt x="1110923" y="1286130"/>
                  </a:lnTo>
                  <a:cubicBezTo>
                    <a:pt x="1119603" y="1294810"/>
                    <a:pt x="1119603" y="1308881"/>
                    <a:pt x="1110923" y="1317561"/>
                  </a:cubicBezTo>
                  <a:lnTo>
                    <a:pt x="942543" y="1485941"/>
                  </a:lnTo>
                  <a:cubicBezTo>
                    <a:pt x="933864" y="1494621"/>
                    <a:pt x="919792" y="1494621"/>
                    <a:pt x="911112" y="1485941"/>
                  </a:cubicBezTo>
                  <a:lnTo>
                    <a:pt x="848251" y="1423079"/>
                  </a:lnTo>
                  <a:cubicBezTo>
                    <a:pt x="843911" y="1418739"/>
                    <a:pt x="841741" y="1413051"/>
                    <a:pt x="841741" y="1407364"/>
                  </a:cubicBezTo>
                  <a:close/>
                  <a:moveTo>
                    <a:pt x="838290" y="1151240"/>
                  </a:moveTo>
                  <a:lnTo>
                    <a:pt x="899921" y="921229"/>
                  </a:lnTo>
                  <a:cubicBezTo>
                    <a:pt x="903098" y="909373"/>
                    <a:pt x="915285" y="902337"/>
                    <a:pt x="927141" y="905514"/>
                  </a:cubicBezTo>
                  <a:lnTo>
                    <a:pt x="1013012" y="928523"/>
                  </a:lnTo>
                  <a:cubicBezTo>
                    <a:pt x="1024869" y="931700"/>
                    <a:pt x="1031905" y="943886"/>
                    <a:pt x="1028727" y="955743"/>
                  </a:cubicBezTo>
                  <a:lnTo>
                    <a:pt x="967096" y="1185754"/>
                  </a:lnTo>
                  <a:cubicBezTo>
                    <a:pt x="963919" y="1197610"/>
                    <a:pt x="951733" y="1204646"/>
                    <a:pt x="939876" y="1201469"/>
                  </a:cubicBezTo>
                  <a:lnTo>
                    <a:pt x="854006" y="1178460"/>
                  </a:lnTo>
                  <a:cubicBezTo>
                    <a:pt x="842149" y="1175283"/>
                    <a:pt x="835113" y="1163097"/>
                    <a:pt x="838290" y="1151240"/>
                  </a:cubicBezTo>
                  <a:close/>
                  <a:moveTo>
                    <a:pt x="816341" y="731089"/>
                  </a:moveTo>
                  <a:cubicBezTo>
                    <a:pt x="816341" y="725401"/>
                    <a:pt x="818511" y="719713"/>
                    <a:pt x="822851" y="715373"/>
                  </a:cubicBezTo>
                  <a:lnTo>
                    <a:pt x="991230" y="546993"/>
                  </a:lnTo>
                  <a:cubicBezTo>
                    <a:pt x="999910" y="538314"/>
                    <a:pt x="1013982" y="538314"/>
                    <a:pt x="1022661" y="546993"/>
                  </a:cubicBezTo>
                  <a:lnTo>
                    <a:pt x="1085523" y="609855"/>
                  </a:lnTo>
                  <a:cubicBezTo>
                    <a:pt x="1094203" y="618535"/>
                    <a:pt x="1094203" y="632606"/>
                    <a:pt x="1085523" y="641286"/>
                  </a:cubicBezTo>
                  <a:lnTo>
                    <a:pt x="917143" y="809666"/>
                  </a:lnTo>
                  <a:cubicBezTo>
                    <a:pt x="908464" y="818346"/>
                    <a:pt x="894392" y="818346"/>
                    <a:pt x="885712" y="809666"/>
                  </a:cubicBezTo>
                  <a:lnTo>
                    <a:pt x="822851" y="746804"/>
                  </a:lnTo>
                  <a:cubicBezTo>
                    <a:pt x="818511" y="742464"/>
                    <a:pt x="816341" y="736776"/>
                    <a:pt x="816341" y="731089"/>
                  </a:cubicBezTo>
                  <a:close/>
                  <a:moveTo>
                    <a:pt x="708391" y="372314"/>
                  </a:moveTo>
                  <a:cubicBezTo>
                    <a:pt x="708391" y="366626"/>
                    <a:pt x="710561" y="360938"/>
                    <a:pt x="714901" y="356598"/>
                  </a:cubicBezTo>
                  <a:lnTo>
                    <a:pt x="883280" y="188218"/>
                  </a:lnTo>
                  <a:cubicBezTo>
                    <a:pt x="891960" y="179539"/>
                    <a:pt x="906032" y="179539"/>
                    <a:pt x="914711" y="188218"/>
                  </a:cubicBezTo>
                  <a:lnTo>
                    <a:pt x="977573" y="251080"/>
                  </a:lnTo>
                  <a:cubicBezTo>
                    <a:pt x="986253" y="259760"/>
                    <a:pt x="986253" y="273831"/>
                    <a:pt x="977573" y="282511"/>
                  </a:cubicBezTo>
                  <a:lnTo>
                    <a:pt x="809193" y="450891"/>
                  </a:lnTo>
                  <a:cubicBezTo>
                    <a:pt x="800514" y="459571"/>
                    <a:pt x="786442" y="459571"/>
                    <a:pt x="777762" y="450891"/>
                  </a:cubicBezTo>
                  <a:lnTo>
                    <a:pt x="714901" y="388029"/>
                  </a:lnTo>
                  <a:cubicBezTo>
                    <a:pt x="710561" y="383689"/>
                    <a:pt x="708391" y="378001"/>
                    <a:pt x="708391" y="372314"/>
                  </a:cubicBezTo>
                  <a:close/>
                  <a:moveTo>
                    <a:pt x="644616" y="1478264"/>
                  </a:moveTo>
                  <a:lnTo>
                    <a:pt x="706247" y="1248253"/>
                  </a:lnTo>
                  <a:cubicBezTo>
                    <a:pt x="709424" y="1236396"/>
                    <a:pt x="721611" y="1229361"/>
                    <a:pt x="733467" y="1232538"/>
                  </a:cubicBezTo>
                  <a:lnTo>
                    <a:pt x="819338" y="1255547"/>
                  </a:lnTo>
                  <a:cubicBezTo>
                    <a:pt x="831195" y="1258724"/>
                    <a:pt x="838231" y="1270910"/>
                    <a:pt x="835054" y="1282767"/>
                  </a:cubicBezTo>
                  <a:lnTo>
                    <a:pt x="773422" y="1512778"/>
                  </a:lnTo>
                  <a:cubicBezTo>
                    <a:pt x="770245" y="1524635"/>
                    <a:pt x="758059" y="1531670"/>
                    <a:pt x="746202" y="1528493"/>
                  </a:cubicBezTo>
                  <a:lnTo>
                    <a:pt x="660332" y="1505484"/>
                  </a:lnTo>
                  <a:cubicBezTo>
                    <a:pt x="648475" y="1502307"/>
                    <a:pt x="641439" y="1490121"/>
                    <a:pt x="644616" y="1478264"/>
                  </a:cubicBezTo>
                  <a:close/>
                  <a:moveTo>
                    <a:pt x="622391" y="735313"/>
                  </a:moveTo>
                  <a:lnTo>
                    <a:pt x="684022" y="505302"/>
                  </a:lnTo>
                  <a:cubicBezTo>
                    <a:pt x="687199" y="493446"/>
                    <a:pt x="699386" y="486410"/>
                    <a:pt x="711242" y="489587"/>
                  </a:cubicBezTo>
                  <a:lnTo>
                    <a:pt x="797113" y="512596"/>
                  </a:lnTo>
                  <a:cubicBezTo>
                    <a:pt x="808970" y="515773"/>
                    <a:pt x="816006" y="527959"/>
                    <a:pt x="812829" y="539816"/>
                  </a:cubicBezTo>
                  <a:lnTo>
                    <a:pt x="751197" y="769827"/>
                  </a:lnTo>
                  <a:cubicBezTo>
                    <a:pt x="748020" y="781684"/>
                    <a:pt x="735834" y="788719"/>
                    <a:pt x="723977" y="785542"/>
                  </a:cubicBezTo>
                  <a:lnTo>
                    <a:pt x="638107" y="762533"/>
                  </a:lnTo>
                  <a:cubicBezTo>
                    <a:pt x="626250" y="759356"/>
                    <a:pt x="619214" y="747170"/>
                    <a:pt x="622391" y="735313"/>
                  </a:cubicBezTo>
                  <a:close/>
                  <a:moveTo>
                    <a:pt x="562066" y="278113"/>
                  </a:moveTo>
                  <a:lnTo>
                    <a:pt x="623697" y="48102"/>
                  </a:lnTo>
                  <a:cubicBezTo>
                    <a:pt x="626874" y="36245"/>
                    <a:pt x="639061" y="29210"/>
                    <a:pt x="650917" y="32387"/>
                  </a:cubicBezTo>
                  <a:lnTo>
                    <a:pt x="736788" y="55396"/>
                  </a:lnTo>
                  <a:cubicBezTo>
                    <a:pt x="748645" y="58573"/>
                    <a:pt x="755681" y="70759"/>
                    <a:pt x="752504" y="82616"/>
                  </a:cubicBezTo>
                  <a:lnTo>
                    <a:pt x="690872" y="312627"/>
                  </a:lnTo>
                  <a:cubicBezTo>
                    <a:pt x="687695" y="324484"/>
                    <a:pt x="675509" y="331519"/>
                    <a:pt x="663652" y="328342"/>
                  </a:cubicBezTo>
                  <a:lnTo>
                    <a:pt x="577782" y="305333"/>
                  </a:lnTo>
                  <a:cubicBezTo>
                    <a:pt x="565925" y="302156"/>
                    <a:pt x="558889" y="289970"/>
                    <a:pt x="562066" y="278113"/>
                  </a:cubicBezTo>
                  <a:close/>
                  <a:moveTo>
                    <a:pt x="541097" y="933124"/>
                  </a:moveTo>
                  <a:cubicBezTo>
                    <a:pt x="539625" y="927630"/>
                    <a:pt x="540249" y="921575"/>
                    <a:pt x="543317" y="916259"/>
                  </a:cubicBezTo>
                  <a:lnTo>
                    <a:pt x="587767" y="839270"/>
                  </a:lnTo>
                  <a:cubicBezTo>
                    <a:pt x="593905" y="828639"/>
                    <a:pt x="607497" y="824997"/>
                    <a:pt x="618127" y="831135"/>
                  </a:cubicBezTo>
                  <a:lnTo>
                    <a:pt x="824350" y="950198"/>
                  </a:lnTo>
                  <a:cubicBezTo>
                    <a:pt x="834980" y="956335"/>
                    <a:pt x="838622" y="969927"/>
                    <a:pt x="832484" y="980558"/>
                  </a:cubicBezTo>
                  <a:lnTo>
                    <a:pt x="788034" y="1057547"/>
                  </a:lnTo>
                  <a:cubicBezTo>
                    <a:pt x="781897" y="1068178"/>
                    <a:pt x="768305" y="1071820"/>
                    <a:pt x="757675" y="1065682"/>
                  </a:cubicBezTo>
                  <a:lnTo>
                    <a:pt x="551452" y="946619"/>
                  </a:lnTo>
                  <a:cubicBezTo>
                    <a:pt x="546137" y="943551"/>
                    <a:pt x="542569" y="938618"/>
                    <a:pt x="541097" y="933124"/>
                  </a:cubicBezTo>
                  <a:close/>
                  <a:moveTo>
                    <a:pt x="382854" y="841617"/>
                  </a:moveTo>
                  <a:lnTo>
                    <a:pt x="444485" y="611606"/>
                  </a:lnTo>
                  <a:cubicBezTo>
                    <a:pt x="447662" y="599749"/>
                    <a:pt x="459849" y="592714"/>
                    <a:pt x="471705" y="595891"/>
                  </a:cubicBezTo>
                  <a:lnTo>
                    <a:pt x="557576" y="618900"/>
                  </a:lnTo>
                  <a:cubicBezTo>
                    <a:pt x="569433" y="622077"/>
                    <a:pt x="576469" y="634263"/>
                    <a:pt x="573292" y="646120"/>
                  </a:cubicBezTo>
                  <a:lnTo>
                    <a:pt x="511660" y="876131"/>
                  </a:lnTo>
                  <a:cubicBezTo>
                    <a:pt x="508483" y="887987"/>
                    <a:pt x="496297" y="895023"/>
                    <a:pt x="484440" y="891846"/>
                  </a:cubicBezTo>
                  <a:lnTo>
                    <a:pt x="398570" y="868837"/>
                  </a:lnTo>
                  <a:cubicBezTo>
                    <a:pt x="386713" y="865660"/>
                    <a:pt x="379677" y="853474"/>
                    <a:pt x="382854" y="841617"/>
                  </a:cubicBezTo>
                  <a:close/>
                  <a:moveTo>
                    <a:pt x="334723" y="1301425"/>
                  </a:moveTo>
                  <a:cubicBezTo>
                    <a:pt x="333251" y="1295931"/>
                    <a:pt x="333875" y="1289876"/>
                    <a:pt x="336943" y="1284561"/>
                  </a:cubicBezTo>
                  <a:lnTo>
                    <a:pt x="381393" y="1207571"/>
                  </a:lnTo>
                  <a:cubicBezTo>
                    <a:pt x="387531" y="1196940"/>
                    <a:pt x="401123" y="1193298"/>
                    <a:pt x="411753" y="1199436"/>
                  </a:cubicBezTo>
                  <a:lnTo>
                    <a:pt x="617976" y="1318499"/>
                  </a:lnTo>
                  <a:cubicBezTo>
                    <a:pt x="628606" y="1324636"/>
                    <a:pt x="632248" y="1338228"/>
                    <a:pt x="626110" y="1348858"/>
                  </a:cubicBezTo>
                  <a:lnTo>
                    <a:pt x="581660" y="1425848"/>
                  </a:lnTo>
                  <a:cubicBezTo>
                    <a:pt x="575523" y="1436479"/>
                    <a:pt x="561931" y="1440121"/>
                    <a:pt x="551301" y="1433983"/>
                  </a:cubicBezTo>
                  <a:lnTo>
                    <a:pt x="345078" y="1314921"/>
                  </a:lnTo>
                  <a:cubicBezTo>
                    <a:pt x="339763" y="1311852"/>
                    <a:pt x="336195" y="1306919"/>
                    <a:pt x="334723" y="1301425"/>
                  </a:cubicBezTo>
                  <a:close/>
                  <a:moveTo>
                    <a:pt x="293448" y="1056950"/>
                  </a:moveTo>
                  <a:cubicBezTo>
                    <a:pt x="291976" y="1051456"/>
                    <a:pt x="292600" y="1045401"/>
                    <a:pt x="295668" y="1040085"/>
                  </a:cubicBezTo>
                  <a:lnTo>
                    <a:pt x="340118" y="963096"/>
                  </a:lnTo>
                  <a:cubicBezTo>
                    <a:pt x="346256" y="952465"/>
                    <a:pt x="359848" y="948823"/>
                    <a:pt x="370478" y="954961"/>
                  </a:cubicBezTo>
                  <a:lnTo>
                    <a:pt x="576701" y="1074023"/>
                  </a:lnTo>
                  <a:cubicBezTo>
                    <a:pt x="587331" y="1080161"/>
                    <a:pt x="590973" y="1093753"/>
                    <a:pt x="584835" y="1104383"/>
                  </a:cubicBezTo>
                  <a:lnTo>
                    <a:pt x="540385" y="1181373"/>
                  </a:lnTo>
                  <a:cubicBezTo>
                    <a:pt x="534248" y="1192003"/>
                    <a:pt x="520656" y="1195645"/>
                    <a:pt x="510026" y="1189508"/>
                  </a:cubicBezTo>
                  <a:lnTo>
                    <a:pt x="303803" y="1070445"/>
                  </a:lnTo>
                  <a:cubicBezTo>
                    <a:pt x="298488" y="1067377"/>
                    <a:pt x="294920" y="1062444"/>
                    <a:pt x="293448" y="1056950"/>
                  </a:cubicBezTo>
                  <a:close/>
                  <a:moveTo>
                    <a:pt x="259183" y="138368"/>
                  </a:moveTo>
                  <a:lnTo>
                    <a:pt x="259183" y="49468"/>
                  </a:lnTo>
                  <a:cubicBezTo>
                    <a:pt x="259183" y="37193"/>
                    <a:pt x="269133" y="27243"/>
                    <a:pt x="281408" y="27243"/>
                  </a:cubicBezTo>
                  <a:lnTo>
                    <a:pt x="519533" y="27243"/>
                  </a:lnTo>
                  <a:cubicBezTo>
                    <a:pt x="531808" y="27243"/>
                    <a:pt x="541758" y="37193"/>
                    <a:pt x="541758" y="49468"/>
                  </a:cubicBezTo>
                  <a:lnTo>
                    <a:pt x="541758" y="138368"/>
                  </a:lnTo>
                  <a:cubicBezTo>
                    <a:pt x="541758" y="150643"/>
                    <a:pt x="531808" y="160593"/>
                    <a:pt x="519533" y="160593"/>
                  </a:cubicBezTo>
                  <a:lnTo>
                    <a:pt x="281408" y="160593"/>
                  </a:lnTo>
                  <a:cubicBezTo>
                    <a:pt x="269133" y="160593"/>
                    <a:pt x="259183" y="150643"/>
                    <a:pt x="259183" y="138368"/>
                  </a:cubicBezTo>
                  <a:close/>
                  <a:moveTo>
                    <a:pt x="239258" y="308920"/>
                  </a:moveTo>
                  <a:cubicBezTo>
                    <a:pt x="237786" y="303426"/>
                    <a:pt x="238410" y="297371"/>
                    <a:pt x="241478" y="292055"/>
                  </a:cubicBezTo>
                  <a:lnTo>
                    <a:pt x="285928" y="215066"/>
                  </a:lnTo>
                  <a:cubicBezTo>
                    <a:pt x="292066" y="204435"/>
                    <a:pt x="305658" y="200793"/>
                    <a:pt x="316288" y="206931"/>
                  </a:cubicBezTo>
                  <a:lnTo>
                    <a:pt x="522511" y="325993"/>
                  </a:lnTo>
                  <a:cubicBezTo>
                    <a:pt x="533141" y="332131"/>
                    <a:pt x="536783" y="345723"/>
                    <a:pt x="530645" y="356353"/>
                  </a:cubicBezTo>
                  <a:lnTo>
                    <a:pt x="486195" y="433343"/>
                  </a:lnTo>
                  <a:cubicBezTo>
                    <a:pt x="480058" y="443973"/>
                    <a:pt x="466466" y="447615"/>
                    <a:pt x="455836" y="441478"/>
                  </a:cubicBezTo>
                  <a:lnTo>
                    <a:pt x="249613" y="322415"/>
                  </a:lnTo>
                  <a:cubicBezTo>
                    <a:pt x="244298" y="319347"/>
                    <a:pt x="240730" y="314414"/>
                    <a:pt x="239258" y="308920"/>
                  </a:cubicBezTo>
                  <a:close/>
                  <a:moveTo>
                    <a:pt x="233629" y="708267"/>
                  </a:moveTo>
                  <a:lnTo>
                    <a:pt x="295260" y="478256"/>
                  </a:lnTo>
                  <a:cubicBezTo>
                    <a:pt x="298437" y="466399"/>
                    <a:pt x="310624" y="459364"/>
                    <a:pt x="322480" y="462541"/>
                  </a:cubicBezTo>
                  <a:lnTo>
                    <a:pt x="408351" y="485550"/>
                  </a:lnTo>
                  <a:cubicBezTo>
                    <a:pt x="420208" y="488727"/>
                    <a:pt x="427244" y="500913"/>
                    <a:pt x="424067" y="512770"/>
                  </a:cubicBezTo>
                  <a:lnTo>
                    <a:pt x="362435" y="742781"/>
                  </a:lnTo>
                  <a:cubicBezTo>
                    <a:pt x="359258" y="754637"/>
                    <a:pt x="347072" y="761673"/>
                    <a:pt x="335215" y="758496"/>
                  </a:cubicBezTo>
                  <a:lnTo>
                    <a:pt x="249345" y="735487"/>
                  </a:lnTo>
                  <a:cubicBezTo>
                    <a:pt x="237488" y="732310"/>
                    <a:pt x="230452" y="720124"/>
                    <a:pt x="233629" y="708267"/>
                  </a:cubicBezTo>
                  <a:close/>
                  <a:moveTo>
                    <a:pt x="29923" y="850576"/>
                  </a:moveTo>
                  <a:cubicBezTo>
                    <a:pt x="28451" y="845082"/>
                    <a:pt x="29075" y="839027"/>
                    <a:pt x="32143" y="833711"/>
                  </a:cubicBezTo>
                  <a:lnTo>
                    <a:pt x="76593" y="756722"/>
                  </a:lnTo>
                  <a:cubicBezTo>
                    <a:pt x="82731" y="746091"/>
                    <a:pt x="96323" y="742449"/>
                    <a:pt x="106953" y="748587"/>
                  </a:cubicBezTo>
                  <a:lnTo>
                    <a:pt x="313176" y="867649"/>
                  </a:lnTo>
                  <a:cubicBezTo>
                    <a:pt x="323806" y="873787"/>
                    <a:pt x="327448" y="887379"/>
                    <a:pt x="321310" y="898009"/>
                  </a:cubicBezTo>
                  <a:lnTo>
                    <a:pt x="276860" y="974999"/>
                  </a:lnTo>
                  <a:cubicBezTo>
                    <a:pt x="270723" y="985629"/>
                    <a:pt x="257131" y="989271"/>
                    <a:pt x="246501" y="983134"/>
                  </a:cubicBezTo>
                  <a:lnTo>
                    <a:pt x="40278" y="864071"/>
                  </a:lnTo>
                  <a:cubicBezTo>
                    <a:pt x="34963" y="861003"/>
                    <a:pt x="31395" y="856070"/>
                    <a:pt x="29923" y="850576"/>
                  </a:cubicBezTo>
                  <a:close/>
                  <a:moveTo>
                    <a:pt x="22225" y="1466110"/>
                  </a:moveTo>
                  <a:cubicBezTo>
                    <a:pt x="22225" y="1460422"/>
                    <a:pt x="24395" y="1454734"/>
                    <a:pt x="28735" y="1450394"/>
                  </a:cubicBezTo>
                  <a:lnTo>
                    <a:pt x="197114" y="1282014"/>
                  </a:lnTo>
                  <a:cubicBezTo>
                    <a:pt x="205794" y="1273335"/>
                    <a:pt x="219866" y="1273335"/>
                    <a:pt x="228545" y="1282014"/>
                  </a:cubicBezTo>
                  <a:lnTo>
                    <a:pt x="291407" y="1344876"/>
                  </a:lnTo>
                  <a:cubicBezTo>
                    <a:pt x="300087" y="1353556"/>
                    <a:pt x="300087" y="1367627"/>
                    <a:pt x="291407" y="1376307"/>
                  </a:cubicBezTo>
                  <a:lnTo>
                    <a:pt x="123027" y="1544687"/>
                  </a:lnTo>
                  <a:cubicBezTo>
                    <a:pt x="114348" y="1553367"/>
                    <a:pt x="100276" y="1553367"/>
                    <a:pt x="91596" y="1544687"/>
                  </a:cubicBezTo>
                  <a:lnTo>
                    <a:pt x="28735" y="1481825"/>
                  </a:lnTo>
                  <a:cubicBezTo>
                    <a:pt x="24395" y="1477485"/>
                    <a:pt x="22225" y="1471797"/>
                    <a:pt x="22225" y="1466110"/>
                  </a:cubicBezTo>
                  <a:close/>
                  <a:moveTo>
                    <a:pt x="17316" y="560470"/>
                  </a:moveTo>
                  <a:cubicBezTo>
                    <a:pt x="16950" y="554794"/>
                    <a:pt x="18749" y="548978"/>
                    <a:pt x="22801" y="544368"/>
                  </a:cubicBezTo>
                  <a:lnTo>
                    <a:pt x="180003" y="365508"/>
                  </a:lnTo>
                  <a:cubicBezTo>
                    <a:pt x="188106" y="356288"/>
                    <a:pt x="202148" y="355383"/>
                    <a:pt x="211368" y="363486"/>
                  </a:cubicBezTo>
                  <a:lnTo>
                    <a:pt x="278143" y="422175"/>
                  </a:lnTo>
                  <a:cubicBezTo>
                    <a:pt x="287363" y="430278"/>
                    <a:pt x="288268" y="444320"/>
                    <a:pt x="280165" y="453540"/>
                  </a:cubicBezTo>
                  <a:lnTo>
                    <a:pt x="122963" y="632401"/>
                  </a:lnTo>
                  <a:cubicBezTo>
                    <a:pt x="114860" y="641621"/>
                    <a:pt x="100817" y="642526"/>
                    <a:pt x="91597" y="634423"/>
                  </a:cubicBezTo>
                  <a:lnTo>
                    <a:pt x="24823" y="575734"/>
                  </a:lnTo>
                  <a:cubicBezTo>
                    <a:pt x="20213" y="571682"/>
                    <a:pt x="17681" y="566146"/>
                    <a:pt x="17316" y="560470"/>
                  </a:cubicBezTo>
                  <a:close/>
                  <a:moveTo>
                    <a:pt x="14554" y="257418"/>
                  </a:moveTo>
                  <a:lnTo>
                    <a:pt x="76185" y="27407"/>
                  </a:lnTo>
                  <a:cubicBezTo>
                    <a:pt x="79362" y="15550"/>
                    <a:pt x="91549" y="8515"/>
                    <a:pt x="103405" y="11692"/>
                  </a:cubicBezTo>
                  <a:lnTo>
                    <a:pt x="189276" y="34701"/>
                  </a:lnTo>
                  <a:cubicBezTo>
                    <a:pt x="201133" y="37878"/>
                    <a:pt x="208169" y="50064"/>
                    <a:pt x="204992" y="61921"/>
                  </a:cubicBezTo>
                  <a:lnTo>
                    <a:pt x="143360" y="291932"/>
                  </a:lnTo>
                  <a:cubicBezTo>
                    <a:pt x="140183" y="303788"/>
                    <a:pt x="127997" y="310824"/>
                    <a:pt x="116140" y="307647"/>
                  </a:cubicBezTo>
                  <a:lnTo>
                    <a:pt x="30270" y="284638"/>
                  </a:lnTo>
                  <a:cubicBezTo>
                    <a:pt x="18413" y="281461"/>
                    <a:pt x="11377" y="269275"/>
                    <a:pt x="14554" y="257418"/>
                  </a:cubicBezTo>
                  <a:close/>
                  <a:moveTo>
                    <a:pt x="0" y="1227984"/>
                  </a:moveTo>
                  <a:cubicBezTo>
                    <a:pt x="0" y="1222297"/>
                    <a:pt x="2170" y="1216609"/>
                    <a:pt x="6510" y="1212269"/>
                  </a:cubicBezTo>
                  <a:lnTo>
                    <a:pt x="174889" y="1043889"/>
                  </a:lnTo>
                  <a:cubicBezTo>
                    <a:pt x="183569" y="1035209"/>
                    <a:pt x="197641" y="1035209"/>
                    <a:pt x="206320" y="1043889"/>
                  </a:cubicBezTo>
                  <a:lnTo>
                    <a:pt x="269182" y="1106751"/>
                  </a:lnTo>
                  <a:cubicBezTo>
                    <a:pt x="277862" y="1115431"/>
                    <a:pt x="277862" y="1129502"/>
                    <a:pt x="269182" y="1138182"/>
                  </a:cubicBezTo>
                  <a:lnTo>
                    <a:pt x="100802" y="1306562"/>
                  </a:lnTo>
                  <a:cubicBezTo>
                    <a:pt x="92123" y="1315242"/>
                    <a:pt x="78051" y="1315242"/>
                    <a:pt x="69371" y="1306562"/>
                  </a:cubicBezTo>
                  <a:lnTo>
                    <a:pt x="6510" y="1243700"/>
                  </a:lnTo>
                  <a:cubicBezTo>
                    <a:pt x="2170" y="1239360"/>
                    <a:pt x="0" y="1233672"/>
                    <a:pt x="0" y="1227984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6BD210F-C629-483C-BA27-4EE4ECFF5B16}"/>
                </a:ext>
              </a:extLst>
            </p:cNvPr>
            <p:cNvSpPr txBox="1"/>
            <p:nvPr/>
          </p:nvSpPr>
          <p:spPr>
            <a:xfrm>
              <a:off x="1766835" y="39774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 w="762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揚げあられ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88204DE5-5AB7-4775-8775-745E2C23E835}"/>
                </a:ext>
              </a:extLst>
            </p:cNvPr>
            <p:cNvSpPr txBox="1"/>
            <p:nvPr/>
          </p:nvSpPr>
          <p:spPr>
            <a:xfrm>
              <a:off x="1766835" y="39774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33CC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揚げあられ</a:t>
              </a:r>
            </a:p>
          </p:txBody>
        </p:sp>
      </p:grpSp>
      <p:sp>
        <p:nvSpPr>
          <p:cNvPr id="36" name="吹き出し: 円形 35">
            <a:extLst>
              <a:ext uri="{FF2B5EF4-FFF2-40B4-BE49-F238E27FC236}">
                <a16:creationId xmlns:a16="http://schemas.microsoft.com/office/drawing/2014/main" id="{BF7B68A8-EC13-42B0-AFEC-E6126D591276}"/>
              </a:ext>
            </a:extLst>
          </p:cNvPr>
          <p:cNvSpPr/>
          <p:nvPr/>
        </p:nvSpPr>
        <p:spPr>
          <a:xfrm>
            <a:off x="251140" y="5751277"/>
            <a:ext cx="1323933" cy="792028"/>
          </a:xfrm>
          <a:prstGeom prst="wedgeEllipseCallout">
            <a:avLst>
              <a:gd name="adj1" fmla="val 16710"/>
              <a:gd name="adj2" fmla="val -7129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某バスケ選手の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好物ということで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一躍話題に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4811105-B241-4172-9172-DF6171A3A6BC}"/>
              </a:ext>
            </a:extLst>
          </p:cNvPr>
          <p:cNvGrpSpPr/>
          <p:nvPr/>
        </p:nvGrpSpPr>
        <p:grpSpPr>
          <a:xfrm>
            <a:off x="1661844" y="1019407"/>
            <a:ext cx="1215718" cy="1105864"/>
            <a:chOff x="3242526" y="4461118"/>
            <a:chExt cx="3321170" cy="3021066"/>
          </a:xfrm>
        </p:grpSpPr>
        <p:sp>
          <p:nvSpPr>
            <p:cNvPr id="38" name="楕円 3">
              <a:extLst>
                <a:ext uri="{FF2B5EF4-FFF2-40B4-BE49-F238E27FC236}">
                  <a16:creationId xmlns:a16="http://schemas.microsoft.com/office/drawing/2014/main" id="{DDFADFD7-9FC2-4F20-AE75-4F7FF325CC0D}"/>
                </a:ext>
              </a:extLst>
            </p:cNvPr>
            <p:cNvSpPr/>
            <p:nvPr/>
          </p:nvSpPr>
          <p:spPr>
            <a:xfrm flipV="1">
              <a:off x="4243190" y="6550532"/>
              <a:ext cx="1319842" cy="931652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楕円 3">
              <a:extLst>
                <a:ext uri="{FF2B5EF4-FFF2-40B4-BE49-F238E27FC236}">
                  <a16:creationId xmlns:a16="http://schemas.microsoft.com/office/drawing/2014/main" id="{4B0562A6-D27D-461E-A754-C5479CFD39BD}"/>
                </a:ext>
              </a:extLst>
            </p:cNvPr>
            <p:cNvSpPr/>
            <p:nvPr/>
          </p:nvSpPr>
          <p:spPr>
            <a:xfrm>
              <a:off x="3242526" y="4461118"/>
              <a:ext cx="3321170" cy="2717321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5632169E-433F-4A18-96F5-7A358317D3E6}"/>
                </a:ext>
              </a:extLst>
            </p:cNvPr>
            <p:cNvSpPr/>
            <p:nvPr/>
          </p:nvSpPr>
          <p:spPr>
            <a:xfrm>
              <a:off x="3361678" y="4556008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CD405C0-82F2-48C5-B924-0215C06E36CE}"/>
                </a:ext>
              </a:extLst>
            </p:cNvPr>
            <p:cNvSpPr/>
            <p:nvPr/>
          </p:nvSpPr>
          <p:spPr>
            <a:xfrm>
              <a:off x="3383638" y="4840679"/>
              <a:ext cx="3038945" cy="1475119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DB1B3E4-473A-4841-A307-E05F73E9F27D}"/>
                </a:ext>
              </a:extLst>
            </p:cNvPr>
            <p:cNvGrpSpPr/>
            <p:nvPr/>
          </p:nvGrpSpPr>
          <p:grpSpPr>
            <a:xfrm>
              <a:off x="3554437" y="4904185"/>
              <a:ext cx="2705464" cy="1310686"/>
              <a:chOff x="5774653" y="1480033"/>
              <a:chExt cx="2748453" cy="1495242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EF24F398-DF63-45D7-8CD4-9F906AC6D2FA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99" name="円: 塗りつぶしなし 98">
                  <a:extLst>
                    <a:ext uri="{FF2B5EF4-FFF2-40B4-BE49-F238E27FC236}">
                      <a16:creationId xmlns:a16="http://schemas.microsoft.com/office/drawing/2014/main" id="{D6C02021-B613-43CB-B46D-A144A2F9758F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08141240-AFFF-46EA-ADAE-8FF9881EEC3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円: 塗りつぶしなし 100">
                  <a:extLst>
                    <a:ext uri="{FF2B5EF4-FFF2-40B4-BE49-F238E27FC236}">
                      <a16:creationId xmlns:a16="http://schemas.microsoft.com/office/drawing/2014/main" id="{314ACF47-F443-48FD-91AA-0CE3F8AEC5B1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5504FDD6-EBC0-47B5-924F-97E32D249942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円: 塗りつぶしなし 102">
                  <a:extLst>
                    <a:ext uri="{FF2B5EF4-FFF2-40B4-BE49-F238E27FC236}">
                      <a16:creationId xmlns:a16="http://schemas.microsoft.com/office/drawing/2014/main" id="{27E8C32E-81FF-49EB-8294-A8013ED6DE04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円: 塗りつぶしなし 103">
                  <a:extLst>
                    <a:ext uri="{FF2B5EF4-FFF2-40B4-BE49-F238E27FC236}">
                      <a16:creationId xmlns:a16="http://schemas.microsoft.com/office/drawing/2014/main" id="{36C8E0D4-3315-4322-8CCE-EE6B51DBCE31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C7FFD5E1-118C-4451-81CF-932CBD517666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532958C0-23E3-450F-8E5E-2E43F5440E2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59CE2018-6E56-4E71-86B7-AAC01C686C61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6354588E-E2B6-4AA4-A135-CF655C21F078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C638C63A-C9DC-4989-A0EE-4C6935A08D1B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円: 塗りつぶしなし 111">
                  <a:extLst>
                    <a:ext uri="{FF2B5EF4-FFF2-40B4-BE49-F238E27FC236}">
                      <a16:creationId xmlns:a16="http://schemas.microsoft.com/office/drawing/2014/main" id="{A8DFA3E6-D077-4E64-9A4B-3523B1232250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98E830C1-D307-4A9E-954A-F15E93F718A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円: 塗りつぶしなし 113">
                  <a:extLst>
                    <a:ext uri="{FF2B5EF4-FFF2-40B4-BE49-F238E27FC236}">
                      <a16:creationId xmlns:a16="http://schemas.microsoft.com/office/drawing/2014/main" id="{C7AA02FB-4A85-4504-9F1C-96BA323FEDC9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円: 塗りつぶしなし 114">
                  <a:extLst>
                    <a:ext uri="{FF2B5EF4-FFF2-40B4-BE49-F238E27FC236}">
                      <a16:creationId xmlns:a16="http://schemas.microsoft.com/office/drawing/2014/main" id="{F3D1D6C8-8C47-4F05-B369-EA6B2F1866CC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E93F79BB-8883-4C2B-A045-EB66E3F4BF6E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円: 塗りつぶしなし 116">
                  <a:extLst>
                    <a:ext uri="{FF2B5EF4-FFF2-40B4-BE49-F238E27FC236}">
                      <a16:creationId xmlns:a16="http://schemas.microsoft.com/office/drawing/2014/main" id="{82A3FDDF-6207-45EF-B9E7-3FFC91707E3D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円: 塗りつぶしなし 117">
                  <a:extLst>
                    <a:ext uri="{FF2B5EF4-FFF2-40B4-BE49-F238E27FC236}">
                      <a16:creationId xmlns:a16="http://schemas.microsoft.com/office/drawing/2014/main" id="{70FC03C7-ECCA-440B-B332-FFC3C55BE445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356D210A-0830-498B-AD14-2DF4DD7E85C9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16554F49-55DB-4897-AC38-9E1F2F22B2B0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6081094-6F53-4133-AFEE-7E8194092120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79" name="円: 塗りつぶしなし 78">
                  <a:extLst>
                    <a:ext uri="{FF2B5EF4-FFF2-40B4-BE49-F238E27FC236}">
                      <a16:creationId xmlns:a16="http://schemas.microsoft.com/office/drawing/2014/main" id="{4E05162A-D33B-42C1-931C-41A1D54374D5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円: 塗りつぶしなし 79">
                  <a:extLst>
                    <a:ext uri="{FF2B5EF4-FFF2-40B4-BE49-F238E27FC236}">
                      <a16:creationId xmlns:a16="http://schemas.microsoft.com/office/drawing/2014/main" id="{7E5F3A06-E138-4144-A658-CF1A60E0DF63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円: 塗りつぶしなし 80">
                  <a:extLst>
                    <a:ext uri="{FF2B5EF4-FFF2-40B4-BE49-F238E27FC236}">
                      <a16:creationId xmlns:a16="http://schemas.microsoft.com/office/drawing/2014/main" id="{9AD2D11C-0BE2-43E9-B74C-942EFC43E61E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円: 塗りつぶしなし 81">
                  <a:extLst>
                    <a:ext uri="{FF2B5EF4-FFF2-40B4-BE49-F238E27FC236}">
                      <a16:creationId xmlns:a16="http://schemas.microsoft.com/office/drawing/2014/main" id="{6F7D96A4-05D6-4080-B34E-CAF666FB8E29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円: 塗りつぶしなし 82">
                  <a:extLst>
                    <a:ext uri="{FF2B5EF4-FFF2-40B4-BE49-F238E27FC236}">
                      <a16:creationId xmlns:a16="http://schemas.microsoft.com/office/drawing/2014/main" id="{22B6DE59-5952-4D05-AA9C-1AAFBC4EA1E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A133E316-62FA-460E-BC49-98BB586BE3EB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円: 塗りつぶしなし 84">
                  <a:extLst>
                    <a:ext uri="{FF2B5EF4-FFF2-40B4-BE49-F238E27FC236}">
                      <a16:creationId xmlns:a16="http://schemas.microsoft.com/office/drawing/2014/main" id="{6A00DC88-001F-482F-B67C-99AF3B52441F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9F117395-9FA5-463A-9602-8C14B77310C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円: 塗りつぶしなし 86">
                  <a:extLst>
                    <a:ext uri="{FF2B5EF4-FFF2-40B4-BE49-F238E27FC236}">
                      <a16:creationId xmlns:a16="http://schemas.microsoft.com/office/drawing/2014/main" id="{65D257C3-47DC-49AB-9BAC-58BDD880A6E9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円: 塗りつぶしなし 87">
                  <a:extLst>
                    <a:ext uri="{FF2B5EF4-FFF2-40B4-BE49-F238E27FC236}">
                      <a16:creationId xmlns:a16="http://schemas.microsoft.com/office/drawing/2014/main" id="{33C4C320-3FF8-4E71-91D2-24114738E7A5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A75F7373-5527-432A-9F34-36E5D6DFCC95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円: 塗りつぶしなし 89">
                  <a:extLst>
                    <a:ext uri="{FF2B5EF4-FFF2-40B4-BE49-F238E27FC236}">
                      <a16:creationId xmlns:a16="http://schemas.microsoft.com/office/drawing/2014/main" id="{0BB17FEF-1D22-48F1-B63B-6455DBDCEF87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6C9B96F4-E03E-49C6-9C9A-427370EF8818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円: 塗りつぶしなし 91">
                  <a:extLst>
                    <a:ext uri="{FF2B5EF4-FFF2-40B4-BE49-F238E27FC236}">
                      <a16:creationId xmlns:a16="http://schemas.microsoft.com/office/drawing/2014/main" id="{970D1A6C-73E6-402D-B01C-806611BBE21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円: 塗りつぶしなし 92">
                  <a:extLst>
                    <a:ext uri="{FF2B5EF4-FFF2-40B4-BE49-F238E27FC236}">
                      <a16:creationId xmlns:a16="http://schemas.microsoft.com/office/drawing/2014/main" id="{1FDCBC0E-CF40-4CF8-A884-BC19FE7AC66F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円: 塗りつぶしなし 93">
                  <a:extLst>
                    <a:ext uri="{FF2B5EF4-FFF2-40B4-BE49-F238E27FC236}">
                      <a16:creationId xmlns:a16="http://schemas.microsoft.com/office/drawing/2014/main" id="{2B8CB661-FB02-4D54-8FD3-935083A38A11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円: 塗りつぶしなし 94">
                  <a:extLst>
                    <a:ext uri="{FF2B5EF4-FFF2-40B4-BE49-F238E27FC236}">
                      <a16:creationId xmlns:a16="http://schemas.microsoft.com/office/drawing/2014/main" id="{692F5BB2-9AB3-4AD6-AFCE-8C77B9675DA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円: 塗りつぶしなし 95">
                  <a:extLst>
                    <a:ext uri="{FF2B5EF4-FFF2-40B4-BE49-F238E27FC236}">
                      <a16:creationId xmlns:a16="http://schemas.microsoft.com/office/drawing/2014/main" id="{6B0EEABA-C4D7-4D0D-8103-06336BF7432F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円: 塗りつぶしなし 96">
                  <a:extLst>
                    <a:ext uri="{FF2B5EF4-FFF2-40B4-BE49-F238E27FC236}">
                      <a16:creationId xmlns:a16="http://schemas.microsoft.com/office/drawing/2014/main" id="{0DC558A7-A034-4857-8677-F0AA5226E1B3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" name="円: 塗りつぶしなし 97">
                  <a:extLst>
                    <a:ext uri="{FF2B5EF4-FFF2-40B4-BE49-F238E27FC236}">
                      <a16:creationId xmlns:a16="http://schemas.microsoft.com/office/drawing/2014/main" id="{8F7CABD9-6D46-4FFB-A390-E1210AFD6621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5C1E856-52CA-4F24-AE6D-D19A7C7ED87E}"/>
                </a:ext>
              </a:extLst>
            </p:cNvPr>
            <p:cNvGrpSpPr/>
            <p:nvPr/>
          </p:nvGrpSpPr>
          <p:grpSpPr>
            <a:xfrm rot="1254236">
              <a:off x="4870604" y="4654040"/>
              <a:ext cx="1094462" cy="489622"/>
              <a:chOff x="1324691" y="725886"/>
              <a:chExt cx="1221216" cy="546327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FFA69DC-226C-4EDF-A1E5-73F7EE8D45B3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AFF3FCE-DE0D-44EA-9810-072363A99472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1A13523-E4B2-4946-A51F-A6D666B8EA12}"/>
                </a:ext>
              </a:extLst>
            </p:cNvPr>
            <p:cNvGrpSpPr/>
            <p:nvPr/>
          </p:nvGrpSpPr>
          <p:grpSpPr>
            <a:xfrm rot="1254236">
              <a:off x="5304367" y="4895426"/>
              <a:ext cx="1094462" cy="489622"/>
              <a:chOff x="1324691" y="725886"/>
              <a:chExt cx="1221216" cy="546327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C7DF979-19CD-414A-85AB-A9BD5963A9A2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72D8E3D-D284-47C1-A819-F1DB7448FB74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05FA1B1-03E8-42CF-9911-C5064BF43DC7}"/>
                </a:ext>
              </a:extLst>
            </p:cNvPr>
            <p:cNvGrpSpPr/>
            <p:nvPr/>
          </p:nvGrpSpPr>
          <p:grpSpPr>
            <a:xfrm>
              <a:off x="4436166" y="5162890"/>
              <a:ext cx="1411402" cy="433796"/>
              <a:chOff x="2005957" y="699344"/>
              <a:chExt cx="2236451" cy="654559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C95DFD7-71C6-49B2-8ADC-5686C4016417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F682A730-CE61-4DAD-BA58-D17B238DF718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4B84611-635B-4079-A424-BCDA8F8759C1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19B4ECB-03A9-4B40-846D-2E18E2D7F39D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03B4D28-45AA-45C0-8B56-DB8DB6F1405B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B07E4AF-8734-4B8D-84A3-DBD043EA3AAA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76A9AA-725B-4821-AD81-5CCE0EBE5BE3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E7261EFD-990C-4648-A2D4-29C369F5B29F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6287D1D-006A-47FF-B251-0F9A0A97D758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9D22BCD-3B87-4C9F-BF11-AF66D3D50BAA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38DF8E0F-9DF7-432A-803F-CCED618375B3}"/>
              </a:ext>
            </a:extLst>
          </p:cNvPr>
          <p:cNvSpPr txBox="1"/>
          <p:nvPr/>
        </p:nvSpPr>
        <p:spPr>
          <a:xfrm>
            <a:off x="2909012" y="117513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氷見うどん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（氷見市）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A70523FA-19F5-452C-B2FA-39433E34CDCB}"/>
              </a:ext>
            </a:extLst>
          </p:cNvPr>
          <p:cNvGrpSpPr/>
          <p:nvPr/>
        </p:nvGrpSpPr>
        <p:grpSpPr>
          <a:xfrm>
            <a:off x="264636" y="1588436"/>
            <a:ext cx="1451208" cy="899032"/>
            <a:chOff x="1379180" y="4170206"/>
            <a:chExt cx="3808354" cy="2359297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70776845-D032-476B-A3AE-855F3C08A86F}"/>
                </a:ext>
              </a:extLst>
            </p:cNvPr>
            <p:cNvSpPr/>
            <p:nvPr/>
          </p:nvSpPr>
          <p:spPr>
            <a:xfrm>
              <a:off x="1379180" y="4170206"/>
              <a:ext cx="3275258" cy="19050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23A685DF-6556-4F50-B58D-F4479D451F7A}"/>
                </a:ext>
              </a:extLst>
            </p:cNvPr>
            <p:cNvSpPr/>
            <p:nvPr/>
          </p:nvSpPr>
          <p:spPr>
            <a:xfrm>
              <a:off x="1475376" y="4222802"/>
              <a:ext cx="3082866" cy="1759789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楕円 3">
              <a:extLst>
                <a:ext uri="{FF2B5EF4-FFF2-40B4-BE49-F238E27FC236}">
                  <a16:creationId xmlns:a16="http://schemas.microsoft.com/office/drawing/2014/main" id="{FFD6F177-DC23-46CA-925D-9F5D783A6741}"/>
                </a:ext>
              </a:extLst>
            </p:cNvPr>
            <p:cNvSpPr/>
            <p:nvPr/>
          </p:nvSpPr>
          <p:spPr>
            <a:xfrm flipV="1">
              <a:off x="2526801" y="6054969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96EB367-7B62-40FE-A842-E9623962E2BD}"/>
                </a:ext>
              </a:extLst>
            </p:cNvPr>
            <p:cNvSpPr/>
            <p:nvPr/>
          </p:nvSpPr>
          <p:spPr>
            <a:xfrm>
              <a:off x="1768639" y="5556295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C04DCCF-D1C8-411E-B271-21D3DFDC77BF}"/>
                </a:ext>
              </a:extLst>
            </p:cNvPr>
            <p:cNvSpPr/>
            <p:nvPr/>
          </p:nvSpPr>
          <p:spPr>
            <a:xfrm>
              <a:off x="1482678" y="4387902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482400">
                <a:alpha val="89804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BAF23BE-C708-4541-98A2-A774E21FEFCD}"/>
                </a:ext>
              </a:extLst>
            </p:cNvPr>
            <p:cNvGrpSpPr/>
            <p:nvPr/>
          </p:nvGrpSpPr>
          <p:grpSpPr>
            <a:xfrm>
              <a:off x="1664077" y="4529904"/>
              <a:ext cx="2705464" cy="1310686"/>
              <a:chOff x="5774653" y="1480033"/>
              <a:chExt cx="2748453" cy="149524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A82D5240-995F-480C-AAE4-0505E5574865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224" name="円: 塗りつぶしなし 223">
                  <a:extLst>
                    <a:ext uri="{FF2B5EF4-FFF2-40B4-BE49-F238E27FC236}">
                      <a16:creationId xmlns:a16="http://schemas.microsoft.com/office/drawing/2014/main" id="{0478E881-9363-4222-8765-AA3CCC2E78DC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BC066CD7-0DED-464E-9140-91B0600CAB0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9ACEFC12-33F8-4605-AF36-58B90AA035B5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42251673-8264-44B5-B00C-6230AD8256B3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円: 塗りつぶしなし 227">
                  <a:extLst>
                    <a:ext uri="{FF2B5EF4-FFF2-40B4-BE49-F238E27FC236}">
                      <a16:creationId xmlns:a16="http://schemas.microsoft.com/office/drawing/2014/main" id="{90F7CF00-6507-4D8A-9CE3-81AEFE9F2C3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円: 塗りつぶしなし 228">
                  <a:extLst>
                    <a:ext uri="{FF2B5EF4-FFF2-40B4-BE49-F238E27FC236}">
                      <a16:creationId xmlns:a16="http://schemas.microsoft.com/office/drawing/2014/main" id="{0BFADC5A-E49F-46F2-88C4-703A703741B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円: 塗りつぶしなし 229">
                  <a:extLst>
                    <a:ext uri="{FF2B5EF4-FFF2-40B4-BE49-F238E27FC236}">
                      <a16:creationId xmlns:a16="http://schemas.microsoft.com/office/drawing/2014/main" id="{A6075261-A7FB-45E8-8343-021B21371C1B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円: 塗りつぶしなし 230">
                  <a:extLst>
                    <a:ext uri="{FF2B5EF4-FFF2-40B4-BE49-F238E27FC236}">
                      <a16:creationId xmlns:a16="http://schemas.microsoft.com/office/drawing/2014/main" id="{F2EC268D-779C-4DEA-883E-E76B69326E26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BF73D228-51B5-4DB8-A5B4-0359A68E0515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0DB56592-CC84-4D32-8E30-A3B9EDE8F152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70734CDE-F400-4962-B09E-28184D39118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円: 塗りつぶしなし 234">
                  <a:extLst>
                    <a:ext uri="{FF2B5EF4-FFF2-40B4-BE49-F238E27FC236}">
                      <a16:creationId xmlns:a16="http://schemas.microsoft.com/office/drawing/2014/main" id="{FB531C88-41FC-4A0B-BFB1-25304F77351E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円: 塗りつぶしなし 235">
                  <a:extLst>
                    <a:ext uri="{FF2B5EF4-FFF2-40B4-BE49-F238E27FC236}">
                      <a16:creationId xmlns:a16="http://schemas.microsoft.com/office/drawing/2014/main" id="{37379F7B-6913-444E-AB8D-A0B3D2D1145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AFDB82C5-70DE-42BB-851D-F5DDE8668F29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A47D1195-A294-44FA-911A-4B4F7CBB1D8B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円: 塗りつぶしなし 238">
                  <a:extLst>
                    <a:ext uri="{FF2B5EF4-FFF2-40B4-BE49-F238E27FC236}">
                      <a16:creationId xmlns:a16="http://schemas.microsoft.com/office/drawing/2014/main" id="{1EB872C6-A4A7-419A-8AA0-6CCA80F40336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円: 塗りつぶしなし 239">
                  <a:extLst>
                    <a:ext uri="{FF2B5EF4-FFF2-40B4-BE49-F238E27FC236}">
                      <a16:creationId xmlns:a16="http://schemas.microsoft.com/office/drawing/2014/main" id="{3F8DA005-7A18-4B98-8FE9-DFB8F09767B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円: 塗りつぶしなし 240">
                  <a:extLst>
                    <a:ext uri="{FF2B5EF4-FFF2-40B4-BE49-F238E27FC236}">
                      <a16:creationId xmlns:a16="http://schemas.microsoft.com/office/drawing/2014/main" id="{830C3304-0A1C-4588-896F-93051167BD10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2BB6446F-DABB-493C-AFEA-5176E11FB544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6900BA4A-5BFC-4902-9FED-A80013908F96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594479FB-2F8C-4849-9DD9-F25D69616125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204" name="円: 塗りつぶしなし 203">
                  <a:extLst>
                    <a:ext uri="{FF2B5EF4-FFF2-40B4-BE49-F238E27FC236}">
                      <a16:creationId xmlns:a16="http://schemas.microsoft.com/office/drawing/2014/main" id="{536666C8-573E-4707-850A-0F168A120973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円: 塗りつぶしなし 204">
                  <a:extLst>
                    <a:ext uri="{FF2B5EF4-FFF2-40B4-BE49-F238E27FC236}">
                      <a16:creationId xmlns:a16="http://schemas.microsoft.com/office/drawing/2014/main" id="{8A279D1C-7880-4884-A385-AA5C3C9449D2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円: 塗りつぶしなし 205">
                  <a:extLst>
                    <a:ext uri="{FF2B5EF4-FFF2-40B4-BE49-F238E27FC236}">
                      <a16:creationId xmlns:a16="http://schemas.microsoft.com/office/drawing/2014/main" id="{0842A9F2-B12A-430A-998F-3D2596166478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円: 塗りつぶしなし 206">
                  <a:extLst>
                    <a:ext uri="{FF2B5EF4-FFF2-40B4-BE49-F238E27FC236}">
                      <a16:creationId xmlns:a16="http://schemas.microsoft.com/office/drawing/2014/main" id="{942AB3E9-C201-4583-9E24-F1FD05D6806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" name="円: 塗りつぶしなし 207">
                  <a:extLst>
                    <a:ext uri="{FF2B5EF4-FFF2-40B4-BE49-F238E27FC236}">
                      <a16:creationId xmlns:a16="http://schemas.microsoft.com/office/drawing/2014/main" id="{A40AC49F-FBE7-405E-B2E5-D1F356E675F6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" name="円: 塗りつぶしなし 208">
                  <a:extLst>
                    <a:ext uri="{FF2B5EF4-FFF2-40B4-BE49-F238E27FC236}">
                      <a16:creationId xmlns:a16="http://schemas.microsoft.com/office/drawing/2014/main" id="{0B82ED0A-47EF-481D-8A09-4CFD8DCE275B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" name="円: 塗りつぶしなし 209">
                  <a:extLst>
                    <a:ext uri="{FF2B5EF4-FFF2-40B4-BE49-F238E27FC236}">
                      <a16:creationId xmlns:a16="http://schemas.microsoft.com/office/drawing/2014/main" id="{C7D8A192-796C-4979-8971-0B9E4E287820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1" name="円: 塗りつぶしなし 210">
                  <a:extLst>
                    <a:ext uri="{FF2B5EF4-FFF2-40B4-BE49-F238E27FC236}">
                      <a16:creationId xmlns:a16="http://schemas.microsoft.com/office/drawing/2014/main" id="{D94FF9C1-007A-4F85-B9A0-78FB3AEC87D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円: 塗りつぶしなし 211">
                  <a:extLst>
                    <a:ext uri="{FF2B5EF4-FFF2-40B4-BE49-F238E27FC236}">
                      <a16:creationId xmlns:a16="http://schemas.microsoft.com/office/drawing/2014/main" id="{11A03751-4C93-425E-BAA9-2B750ABA3F3A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円: 塗りつぶしなし 212">
                  <a:extLst>
                    <a:ext uri="{FF2B5EF4-FFF2-40B4-BE49-F238E27FC236}">
                      <a16:creationId xmlns:a16="http://schemas.microsoft.com/office/drawing/2014/main" id="{83E260D4-06CA-4B40-ACC5-27FA88B7B5AA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" name="円: 塗りつぶしなし 213">
                  <a:extLst>
                    <a:ext uri="{FF2B5EF4-FFF2-40B4-BE49-F238E27FC236}">
                      <a16:creationId xmlns:a16="http://schemas.microsoft.com/office/drawing/2014/main" id="{83D6FBCC-711B-4CF2-BF98-A1C7DA177205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円: 塗りつぶしなし 214">
                  <a:extLst>
                    <a:ext uri="{FF2B5EF4-FFF2-40B4-BE49-F238E27FC236}">
                      <a16:creationId xmlns:a16="http://schemas.microsoft.com/office/drawing/2014/main" id="{42A400BB-D3B9-4A95-A842-2894640C9667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" name="円: 塗りつぶしなし 215">
                  <a:extLst>
                    <a:ext uri="{FF2B5EF4-FFF2-40B4-BE49-F238E27FC236}">
                      <a16:creationId xmlns:a16="http://schemas.microsoft.com/office/drawing/2014/main" id="{CCF1B386-B7F0-44A8-877D-F51A9337832E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E7042FE7-6883-481E-867A-0216E23FD2D7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9E97E23A-4CD1-4491-98C5-88203D447C2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" name="円: 塗りつぶしなし 218">
                  <a:extLst>
                    <a:ext uri="{FF2B5EF4-FFF2-40B4-BE49-F238E27FC236}">
                      <a16:creationId xmlns:a16="http://schemas.microsoft.com/office/drawing/2014/main" id="{C210A9F3-AFBE-4BE8-B511-913883E66706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" name="円: 塗りつぶしなし 219">
                  <a:extLst>
                    <a:ext uri="{FF2B5EF4-FFF2-40B4-BE49-F238E27FC236}">
                      <a16:creationId xmlns:a16="http://schemas.microsoft.com/office/drawing/2014/main" id="{7E4B56FC-BA2D-460F-9179-C5D76A6E4D2D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E9448882-4B64-48C0-A6F1-267F03FCFA8D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364115C6-537B-4471-A56A-5F5F06A23E28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円: 塗りつぶしなし 222">
                  <a:extLst>
                    <a:ext uri="{FF2B5EF4-FFF2-40B4-BE49-F238E27FC236}">
                      <a16:creationId xmlns:a16="http://schemas.microsoft.com/office/drawing/2014/main" id="{6D4BA13B-085B-4503-87A9-9BFCE19FBDED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CEC117C-EB86-4477-BA48-706BEAF57C84}"/>
                </a:ext>
              </a:extLst>
            </p:cNvPr>
            <p:cNvGrpSpPr/>
            <p:nvPr/>
          </p:nvGrpSpPr>
          <p:grpSpPr>
            <a:xfrm>
              <a:off x="2394555" y="5345426"/>
              <a:ext cx="1123440" cy="538969"/>
              <a:chOff x="9200208" y="4776279"/>
              <a:chExt cx="1205855" cy="578508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843F8DB1-901D-479A-8C6A-F6B6C780A9C6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6AC7E0C0-ACC1-43C3-A902-48FCDC51DE13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A5F8BE64-3D66-44CD-8ACF-470C47A193EB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9035119D-1F7D-4B41-A359-74B184C8A0ED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7C85C7F2-C367-4A02-8661-9A0DD16D765C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5" name="楕円 519">
                <a:extLst>
                  <a:ext uri="{FF2B5EF4-FFF2-40B4-BE49-F238E27FC236}">
                    <a16:creationId xmlns:a16="http://schemas.microsoft.com/office/drawing/2014/main" id="{FB79EE1F-7652-4C02-B10D-DFCF8D6AAB6B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楕円 10">
                <a:extLst>
                  <a:ext uri="{FF2B5EF4-FFF2-40B4-BE49-F238E27FC236}">
                    <a16:creationId xmlns:a16="http://schemas.microsoft.com/office/drawing/2014/main" id="{41795C89-628D-487D-9566-61A9605D5352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D6EC4DCE-A4B4-4DA1-A2C8-7004BB08D2B7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FC52EDC4-50AD-4BE1-A6AD-13579D8A3748}"/>
                </a:ext>
              </a:extLst>
            </p:cNvPr>
            <p:cNvGrpSpPr/>
            <p:nvPr/>
          </p:nvGrpSpPr>
          <p:grpSpPr>
            <a:xfrm>
              <a:off x="2638460" y="4911374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172" name="円: 塗りつぶしなし 171">
                <a:extLst>
                  <a:ext uri="{FF2B5EF4-FFF2-40B4-BE49-F238E27FC236}">
                    <a16:creationId xmlns:a16="http://schemas.microsoft.com/office/drawing/2014/main" id="{66D32732-A5E1-43F8-A309-4E37CA74F93E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4B11D8A7-65D8-40F4-9D7C-9536F0FF6FDE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円: 塗りつぶしなし 173">
                <a:extLst>
                  <a:ext uri="{FF2B5EF4-FFF2-40B4-BE49-F238E27FC236}">
                    <a16:creationId xmlns:a16="http://schemas.microsoft.com/office/drawing/2014/main" id="{49A7EED6-436F-47DC-870A-3F808EC9888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円: 塗りつぶしなし 174">
                <a:extLst>
                  <a:ext uri="{FF2B5EF4-FFF2-40B4-BE49-F238E27FC236}">
                    <a16:creationId xmlns:a16="http://schemas.microsoft.com/office/drawing/2014/main" id="{24EE5088-DCC4-4E2E-97C4-B4FBE5AB046B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円: 塗りつぶしなし 175">
                <a:extLst>
                  <a:ext uri="{FF2B5EF4-FFF2-40B4-BE49-F238E27FC236}">
                    <a16:creationId xmlns:a16="http://schemas.microsoft.com/office/drawing/2014/main" id="{7E5CBA27-28CF-4E7F-AB7A-801AF121F6AA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円: 塗りつぶしなし 176">
                <a:extLst>
                  <a:ext uri="{FF2B5EF4-FFF2-40B4-BE49-F238E27FC236}">
                    <a16:creationId xmlns:a16="http://schemas.microsoft.com/office/drawing/2014/main" id="{2F478344-54CC-4D77-93C6-41A1518BCEB6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円: 塗りつぶしなし 177">
                <a:extLst>
                  <a:ext uri="{FF2B5EF4-FFF2-40B4-BE49-F238E27FC236}">
                    <a16:creationId xmlns:a16="http://schemas.microsoft.com/office/drawing/2014/main" id="{5DF47DD5-15D2-4851-B278-0F1815489B3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円: 塗りつぶしなし 178">
                <a:extLst>
                  <a:ext uri="{FF2B5EF4-FFF2-40B4-BE49-F238E27FC236}">
                    <a16:creationId xmlns:a16="http://schemas.microsoft.com/office/drawing/2014/main" id="{BAFECF52-A743-4F2D-A0D2-0324A38F637D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円: 塗りつぶしなし 179">
                <a:extLst>
                  <a:ext uri="{FF2B5EF4-FFF2-40B4-BE49-F238E27FC236}">
                    <a16:creationId xmlns:a16="http://schemas.microsoft.com/office/drawing/2014/main" id="{596BD5B8-1DCA-49D8-AB37-F8D200A469CE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円: 塗りつぶしなし 180">
                <a:extLst>
                  <a:ext uri="{FF2B5EF4-FFF2-40B4-BE49-F238E27FC236}">
                    <a16:creationId xmlns:a16="http://schemas.microsoft.com/office/drawing/2014/main" id="{91AD4594-3449-41BC-9054-E7F739AD0640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AB329512-4267-4744-A4DC-136B091FF0C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円: 塗りつぶしなし 182">
                <a:extLst>
                  <a:ext uri="{FF2B5EF4-FFF2-40B4-BE49-F238E27FC236}">
                    <a16:creationId xmlns:a16="http://schemas.microsoft.com/office/drawing/2014/main" id="{CA7C6024-20F5-4FF9-9051-E7330480964A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円: 塗りつぶしなし 183">
                <a:extLst>
                  <a:ext uri="{FF2B5EF4-FFF2-40B4-BE49-F238E27FC236}">
                    <a16:creationId xmlns:a16="http://schemas.microsoft.com/office/drawing/2014/main" id="{0622E29A-4D7D-4821-9440-DB0EC1B95BCA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円: 塗りつぶしなし 184">
                <a:extLst>
                  <a:ext uri="{FF2B5EF4-FFF2-40B4-BE49-F238E27FC236}">
                    <a16:creationId xmlns:a16="http://schemas.microsoft.com/office/drawing/2014/main" id="{6AB8059F-6B67-46FC-8C38-599F3C658599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円: 塗りつぶしなし 185">
                <a:extLst>
                  <a:ext uri="{FF2B5EF4-FFF2-40B4-BE49-F238E27FC236}">
                    <a16:creationId xmlns:a16="http://schemas.microsoft.com/office/drawing/2014/main" id="{3F7EA47D-C8A4-41B8-812E-903BE633EB94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円: 塗りつぶしなし 186">
                <a:extLst>
                  <a:ext uri="{FF2B5EF4-FFF2-40B4-BE49-F238E27FC236}">
                    <a16:creationId xmlns:a16="http://schemas.microsoft.com/office/drawing/2014/main" id="{A08526C1-F6DB-42DE-8D8C-40C4C5681232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円: 塗りつぶしなし 187">
                <a:extLst>
                  <a:ext uri="{FF2B5EF4-FFF2-40B4-BE49-F238E27FC236}">
                    <a16:creationId xmlns:a16="http://schemas.microsoft.com/office/drawing/2014/main" id="{C8A0E8EB-8507-4053-AD65-FEBCB11CD946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円: 塗りつぶしなし 188">
                <a:extLst>
                  <a:ext uri="{FF2B5EF4-FFF2-40B4-BE49-F238E27FC236}">
                    <a16:creationId xmlns:a16="http://schemas.microsoft.com/office/drawing/2014/main" id="{04161BFF-215A-4813-AED6-97B46C910B38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円: 塗りつぶしなし 189">
                <a:extLst>
                  <a:ext uri="{FF2B5EF4-FFF2-40B4-BE49-F238E27FC236}">
                    <a16:creationId xmlns:a16="http://schemas.microsoft.com/office/drawing/2014/main" id="{790E5C83-9F2C-4CBB-BFB3-E26643B2F598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円: 塗りつぶしなし 190">
                <a:extLst>
                  <a:ext uri="{FF2B5EF4-FFF2-40B4-BE49-F238E27FC236}">
                    <a16:creationId xmlns:a16="http://schemas.microsoft.com/office/drawing/2014/main" id="{70BC3AD1-B480-4584-9016-CC46B143D81D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円: 塗りつぶしなし 191">
                <a:extLst>
                  <a:ext uri="{FF2B5EF4-FFF2-40B4-BE49-F238E27FC236}">
                    <a16:creationId xmlns:a16="http://schemas.microsoft.com/office/drawing/2014/main" id="{C93A646F-D2A3-4BD2-BF55-5D685BB333CE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円: 塗りつぶしなし 192">
                <a:extLst>
                  <a:ext uri="{FF2B5EF4-FFF2-40B4-BE49-F238E27FC236}">
                    <a16:creationId xmlns:a16="http://schemas.microsoft.com/office/drawing/2014/main" id="{4CA2FE74-DA9B-4D43-ADE8-528D66C69689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42069B59-2E93-4BC3-B554-304D2AC66ED8}"/>
                </a:ext>
              </a:extLst>
            </p:cNvPr>
            <p:cNvGrpSpPr/>
            <p:nvPr/>
          </p:nvGrpSpPr>
          <p:grpSpPr>
            <a:xfrm>
              <a:off x="1817030" y="5145823"/>
              <a:ext cx="1123440" cy="538969"/>
              <a:chOff x="9200208" y="4776279"/>
              <a:chExt cx="1205855" cy="578508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DEDB67EE-20D0-4A54-820A-150BC0AEBE54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EBEB6624-5963-44BE-A252-20A35CE7A1B4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01A31B74-6DB7-4AC8-8ADF-1038EB541A92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B7977A8D-0EA0-42DD-AE77-AA2A61163463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499BF289-0E0E-415F-B4B0-34F9BFB11791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5" name="楕円 519">
                <a:extLst>
                  <a:ext uri="{FF2B5EF4-FFF2-40B4-BE49-F238E27FC236}">
                    <a16:creationId xmlns:a16="http://schemas.microsoft.com/office/drawing/2014/main" id="{EA5E2766-678A-4FC3-9505-6BA81DE59BF6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0">
                <a:extLst>
                  <a:ext uri="{FF2B5EF4-FFF2-40B4-BE49-F238E27FC236}">
                    <a16:creationId xmlns:a16="http://schemas.microsoft.com/office/drawing/2014/main" id="{35AAB01C-4D5F-4B3E-B2B1-770E0B9CC178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FE5AD0D6-B32F-4910-BE58-500A940029DF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9A3009C1-9989-4304-AE8F-156457929CF7}"/>
                </a:ext>
              </a:extLst>
            </p:cNvPr>
            <p:cNvGrpSpPr/>
            <p:nvPr/>
          </p:nvGrpSpPr>
          <p:grpSpPr>
            <a:xfrm>
              <a:off x="3002285" y="4518955"/>
              <a:ext cx="995625" cy="437624"/>
              <a:chOff x="2412996" y="5374747"/>
              <a:chExt cx="1331816" cy="585396"/>
            </a:xfrm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37A05935-3F57-4491-A03B-ECE7BA4F4241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9E8B688-EBC8-49D5-A392-37714F90358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波線 162">
                  <a:extLst>
                    <a:ext uri="{FF2B5EF4-FFF2-40B4-BE49-F238E27FC236}">
                      <a16:creationId xmlns:a16="http://schemas.microsoft.com/office/drawing/2014/main" id="{31E93F80-1C72-4E09-BB16-33DFEC5697D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1EBCD419-0904-4DCF-9BD5-0F6155C80607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C9C556A-BACA-4975-BEC8-E689E69A02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波線 160">
                  <a:extLst>
                    <a:ext uri="{FF2B5EF4-FFF2-40B4-BE49-F238E27FC236}">
                      <a16:creationId xmlns:a16="http://schemas.microsoft.com/office/drawing/2014/main" id="{4E959BCC-81BF-445F-89ED-DB4B3BD8DD4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E1119666-ECFF-4584-8192-66657ADB9DF0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315199A-C1A4-4B5F-9690-4585FCA1419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波線 158">
                  <a:extLst>
                    <a:ext uri="{FF2B5EF4-FFF2-40B4-BE49-F238E27FC236}">
                      <a16:creationId xmlns:a16="http://schemas.microsoft.com/office/drawing/2014/main" id="{665A6832-F96A-4094-BB5E-37ECA0E59AD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831E743-73FD-452A-ADD2-78CB8D563718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44D66F3-164B-4573-BAE0-20B878A58D0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波線 156">
                  <a:extLst>
                    <a:ext uri="{FF2B5EF4-FFF2-40B4-BE49-F238E27FC236}">
                      <a16:creationId xmlns:a16="http://schemas.microsoft.com/office/drawing/2014/main" id="{3614547F-70D6-4243-B787-9DAD620718E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CDA42BA-179A-43DC-9221-5A8C08D4A190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F191BA3-2E37-4EB7-91C1-54F63988C1C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波線 154">
                  <a:extLst>
                    <a:ext uri="{FF2B5EF4-FFF2-40B4-BE49-F238E27FC236}">
                      <a16:creationId xmlns:a16="http://schemas.microsoft.com/office/drawing/2014/main" id="{7DB4E0C9-A300-4E80-9168-6AA400173E4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27018656-8FD7-4AFE-980A-A6756F145707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DD0DAA43-77AE-458A-9BCE-A5842781FA5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波線 152">
                  <a:extLst>
                    <a:ext uri="{FF2B5EF4-FFF2-40B4-BE49-F238E27FC236}">
                      <a16:creationId xmlns:a16="http://schemas.microsoft.com/office/drawing/2014/main" id="{D3473416-5160-43E9-88D5-583DD197D31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CD8525B8-565F-4FA4-BA4A-F68640D17FBA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4FF25B0-E994-486C-B059-5B449620E4F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波線 150">
                  <a:extLst>
                    <a:ext uri="{FF2B5EF4-FFF2-40B4-BE49-F238E27FC236}">
                      <a16:creationId xmlns:a16="http://schemas.microsoft.com/office/drawing/2014/main" id="{E6ED8D74-6C26-4FEB-B93F-6B1FC6704ED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ED062DEB-CF3B-49DD-A8DF-F742CF927B54}"/>
                </a:ext>
              </a:extLst>
            </p:cNvPr>
            <p:cNvSpPr/>
            <p:nvPr/>
          </p:nvSpPr>
          <p:spPr>
            <a:xfrm>
              <a:off x="1498898" y="4387902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482400">
                <a:alpha val="2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8DED2E43-4FD9-45B5-B55D-D30341867470}"/>
                </a:ext>
              </a:extLst>
            </p:cNvPr>
            <p:cNvGrpSpPr/>
            <p:nvPr/>
          </p:nvGrpSpPr>
          <p:grpSpPr>
            <a:xfrm>
              <a:off x="2051248" y="4192805"/>
              <a:ext cx="797021" cy="764350"/>
              <a:chOff x="4062232" y="2475858"/>
              <a:chExt cx="797021" cy="764350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F31D9CA-FF66-4509-8399-C7DC57E80D2C}"/>
                  </a:ext>
                </a:extLst>
              </p:cNvPr>
              <p:cNvSpPr/>
              <p:nvPr/>
            </p:nvSpPr>
            <p:spPr>
              <a:xfrm rot="13500000">
                <a:off x="4078568" y="2459522"/>
                <a:ext cx="764350" cy="797021"/>
              </a:xfrm>
              <a:custGeom>
                <a:avLst/>
                <a:gdLst>
                  <a:gd name="connsiteX0" fmla="*/ 559615 w 764350"/>
                  <a:gd name="connsiteY0" fmla="*/ 696743 h 797021"/>
                  <a:gd name="connsiteX1" fmla="*/ 41710 w 764350"/>
                  <a:gd name="connsiteY1" fmla="*/ 682499 h 797021"/>
                  <a:gd name="connsiteX2" fmla="*/ 0 w 764350"/>
                  <a:gd name="connsiteY2" fmla="*/ 631990 h 797021"/>
                  <a:gd name="connsiteX3" fmla="*/ 67431 w 764350"/>
                  <a:gd name="connsiteY3" fmla="*/ 514725 h 797021"/>
                  <a:gd name="connsiteX4" fmla="*/ 311154 w 764350"/>
                  <a:gd name="connsiteY4" fmla="*/ 216626 h 797021"/>
                  <a:gd name="connsiteX5" fmla="*/ 458449 w 764350"/>
                  <a:gd name="connsiteY5" fmla="*/ 83389 h 797021"/>
                  <a:gd name="connsiteX6" fmla="*/ 572268 w 764350"/>
                  <a:gd name="connsiteY6" fmla="*/ 0 h 797021"/>
                  <a:gd name="connsiteX7" fmla="*/ 599343 w 764350"/>
                  <a:gd name="connsiteY7" fmla="*/ 4499 h 797021"/>
                  <a:gd name="connsiteX8" fmla="*/ 704470 w 764350"/>
                  <a:gd name="connsiteY8" fmla="*/ 61468 h 797021"/>
                  <a:gd name="connsiteX9" fmla="*/ 559615 w 764350"/>
                  <a:gd name="connsiteY9" fmla="*/ 696743 h 797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4350" h="797021">
                    <a:moveTo>
                      <a:pt x="559615" y="696743"/>
                    </a:moveTo>
                    <a:cubicBezTo>
                      <a:pt x="420533" y="835825"/>
                      <a:pt x="188659" y="829448"/>
                      <a:pt x="41710" y="682499"/>
                    </a:cubicBezTo>
                    <a:lnTo>
                      <a:pt x="0" y="631990"/>
                    </a:lnTo>
                    <a:lnTo>
                      <a:pt x="67431" y="514725"/>
                    </a:lnTo>
                    <a:cubicBezTo>
                      <a:pt x="133191" y="413951"/>
                      <a:pt x="215058" y="312723"/>
                      <a:pt x="311154" y="216626"/>
                    </a:cubicBezTo>
                    <a:cubicBezTo>
                      <a:pt x="359202" y="168578"/>
                      <a:pt x="408533" y="124088"/>
                      <a:pt x="458449" y="83389"/>
                    </a:cubicBezTo>
                    <a:lnTo>
                      <a:pt x="572268" y="0"/>
                    </a:lnTo>
                    <a:lnTo>
                      <a:pt x="599343" y="4499"/>
                    </a:lnTo>
                    <a:cubicBezTo>
                      <a:pt x="640785" y="15430"/>
                      <a:pt x="676917" y="33915"/>
                      <a:pt x="704470" y="61468"/>
                    </a:cubicBezTo>
                    <a:cubicBezTo>
                      <a:pt x="851419" y="208417"/>
                      <a:pt x="698697" y="557661"/>
                      <a:pt x="559615" y="69674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5607C3FF-CC74-4B6D-86FC-A04D194D833B}"/>
                  </a:ext>
                </a:extLst>
              </p:cNvPr>
              <p:cNvSpPr/>
              <p:nvPr/>
            </p:nvSpPr>
            <p:spPr>
              <a:xfrm rot="13500000">
                <a:off x="4099895" y="2712294"/>
                <a:ext cx="56571" cy="565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500">
                <a:extLst>
                  <a:ext uri="{FF2B5EF4-FFF2-40B4-BE49-F238E27FC236}">
                    <a16:creationId xmlns:a16="http://schemas.microsoft.com/office/drawing/2014/main" id="{4E3AAEB4-73A8-45C2-8E86-D6B588BDDD06}"/>
                  </a:ext>
                </a:extLst>
              </p:cNvPr>
              <p:cNvSpPr/>
              <p:nvPr/>
            </p:nvSpPr>
            <p:spPr>
              <a:xfrm rot="15300000">
                <a:off x="4263647" y="2557214"/>
                <a:ext cx="54592" cy="210245"/>
              </a:xfrm>
              <a:custGeom>
                <a:avLst/>
                <a:gdLst>
                  <a:gd name="connsiteX0" fmla="*/ 0 w 81743"/>
                  <a:gd name="connsiteY0" fmla="*/ 123887 h 247774"/>
                  <a:gd name="connsiteX1" fmla="*/ 40872 w 81743"/>
                  <a:gd name="connsiteY1" fmla="*/ 0 h 247774"/>
                  <a:gd name="connsiteX2" fmla="*/ 81744 w 81743"/>
                  <a:gd name="connsiteY2" fmla="*/ 123887 h 247774"/>
                  <a:gd name="connsiteX3" fmla="*/ 40872 w 81743"/>
                  <a:gd name="connsiteY3" fmla="*/ 247774 h 247774"/>
                  <a:gd name="connsiteX4" fmla="*/ 0 w 81743"/>
                  <a:gd name="connsiteY4" fmla="*/ 123887 h 247774"/>
                  <a:gd name="connsiteX0" fmla="*/ 0 w 81744"/>
                  <a:gd name="connsiteY0" fmla="*/ 124034 h 247921"/>
                  <a:gd name="connsiteX1" fmla="*/ 40872 w 81744"/>
                  <a:gd name="connsiteY1" fmla="*/ 147 h 247921"/>
                  <a:gd name="connsiteX2" fmla="*/ 81744 w 81744"/>
                  <a:gd name="connsiteY2" fmla="*/ 124034 h 247921"/>
                  <a:gd name="connsiteX3" fmla="*/ 40872 w 81744"/>
                  <a:gd name="connsiteY3" fmla="*/ 247921 h 247921"/>
                  <a:gd name="connsiteX4" fmla="*/ 0 w 81744"/>
                  <a:gd name="connsiteY4" fmla="*/ 124034 h 247921"/>
                  <a:gd name="connsiteX0" fmla="*/ 2492 w 84236"/>
                  <a:gd name="connsiteY0" fmla="*/ 150777 h 274664"/>
                  <a:gd name="connsiteX1" fmla="*/ 27885 w 84236"/>
                  <a:gd name="connsiteY1" fmla="*/ 82 h 274664"/>
                  <a:gd name="connsiteX2" fmla="*/ 84236 w 84236"/>
                  <a:gd name="connsiteY2" fmla="*/ 150777 h 274664"/>
                  <a:gd name="connsiteX3" fmla="*/ 43364 w 84236"/>
                  <a:gd name="connsiteY3" fmla="*/ 274664 h 274664"/>
                  <a:gd name="connsiteX4" fmla="*/ 2492 w 84236"/>
                  <a:gd name="connsiteY4" fmla="*/ 150777 h 274664"/>
                  <a:gd name="connsiteX0" fmla="*/ 2810 w 84554"/>
                  <a:gd name="connsiteY0" fmla="*/ 150777 h 274197"/>
                  <a:gd name="connsiteX1" fmla="*/ 28203 w 84554"/>
                  <a:gd name="connsiteY1" fmla="*/ 82 h 274197"/>
                  <a:gd name="connsiteX2" fmla="*/ 84554 w 84554"/>
                  <a:gd name="connsiteY2" fmla="*/ 150777 h 274197"/>
                  <a:gd name="connsiteX3" fmla="*/ 15917 w 84554"/>
                  <a:gd name="connsiteY3" fmla="*/ 274197 h 274197"/>
                  <a:gd name="connsiteX4" fmla="*/ 2810 w 84554"/>
                  <a:gd name="connsiteY4" fmla="*/ 150777 h 274197"/>
                  <a:gd name="connsiteX0" fmla="*/ 11601 w 93345"/>
                  <a:gd name="connsiteY0" fmla="*/ 150777 h 274205"/>
                  <a:gd name="connsiteX1" fmla="*/ 36994 w 93345"/>
                  <a:gd name="connsiteY1" fmla="*/ 82 h 274205"/>
                  <a:gd name="connsiteX2" fmla="*/ 93345 w 93345"/>
                  <a:gd name="connsiteY2" fmla="*/ 150777 h 274205"/>
                  <a:gd name="connsiteX3" fmla="*/ 24708 w 93345"/>
                  <a:gd name="connsiteY3" fmla="*/ 274197 h 274205"/>
                  <a:gd name="connsiteX4" fmla="*/ 11601 w 93345"/>
                  <a:gd name="connsiteY4" fmla="*/ 150777 h 274205"/>
                  <a:gd name="connsiteX0" fmla="*/ 11601 w 93345"/>
                  <a:gd name="connsiteY0" fmla="*/ 153275 h 276703"/>
                  <a:gd name="connsiteX1" fmla="*/ 36994 w 93345"/>
                  <a:gd name="connsiteY1" fmla="*/ 2580 h 276703"/>
                  <a:gd name="connsiteX2" fmla="*/ 93345 w 93345"/>
                  <a:gd name="connsiteY2" fmla="*/ 153275 h 276703"/>
                  <a:gd name="connsiteX3" fmla="*/ 24708 w 93345"/>
                  <a:gd name="connsiteY3" fmla="*/ 276695 h 276703"/>
                  <a:gd name="connsiteX4" fmla="*/ 11601 w 93345"/>
                  <a:gd name="connsiteY4" fmla="*/ 153275 h 276703"/>
                  <a:gd name="connsiteX0" fmla="*/ 11059 w 92803"/>
                  <a:gd name="connsiteY0" fmla="*/ 152652 h 276080"/>
                  <a:gd name="connsiteX1" fmla="*/ 25821 w 92803"/>
                  <a:gd name="connsiteY1" fmla="*/ 2595 h 276080"/>
                  <a:gd name="connsiteX2" fmla="*/ 92803 w 92803"/>
                  <a:gd name="connsiteY2" fmla="*/ 152652 h 276080"/>
                  <a:gd name="connsiteX3" fmla="*/ 24166 w 92803"/>
                  <a:gd name="connsiteY3" fmla="*/ 276072 h 276080"/>
                  <a:gd name="connsiteX4" fmla="*/ 11059 w 92803"/>
                  <a:gd name="connsiteY4" fmla="*/ 152652 h 27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03" h="276080">
                    <a:moveTo>
                      <a:pt x="11059" y="152652"/>
                    </a:moveTo>
                    <a:cubicBezTo>
                      <a:pt x="11335" y="107073"/>
                      <a:pt x="-12612" y="22751"/>
                      <a:pt x="25821" y="2595"/>
                    </a:cubicBezTo>
                    <a:cubicBezTo>
                      <a:pt x="64254" y="-17561"/>
                      <a:pt x="92803" y="84231"/>
                      <a:pt x="92803" y="152652"/>
                    </a:cubicBezTo>
                    <a:cubicBezTo>
                      <a:pt x="92803" y="221073"/>
                      <a:pt x="69190" y="276858"/>
                      <a:pt x="24166" y="276072"/>
                    </a:cubicBezTo>
                    <a:cubicBezTo>
                      <a:pt x="-20858" y="275286"/>
                      <a:pt x="10783" y="198231"/>
                      <a:pt x="11059" y="1526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55B8772D-B52B-43C5-8293-38FDEBC8163B}"/>
                </a:ext>
              </a:extLst>
            </p:cNvPr>
            <p:cNvGrpSpPr/>
            <p:nvPr/>
          </p:nvGrpSpPr>
          <p:grpSpPr>
            <a:xfrm>
              <a:off x="3539636" y="4642702"/>
              <a:ext cx="1647898" cy="1076716"/>
              <a:chOff x="3704938" y="1322434"/>
              <a:chExt cx="2000423" cy="1307051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F337505-6638-4249-BBD6-CD3B704ABAAE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C3D8FFAB-4FF9-43C2-A84D-906A18C7EB97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CCBEEF91-7482-4DFF-9281-35BB6A0491D4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rgbClr val="C00000"/>
                    </a:gs>
                    <a:gs pos="54000">
                      <a:srgbClr val="FF0000"/>
                    </a:gs>
                    <a:gs pos="100000">
                      <a:srgbClr val="C00000"/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1337AA36-0C08-4E5C-B43A-FC7820040125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4824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44" name="吹き出し: 円形 243">
            <a:extLst>
              <a:ext uri="{FF2B5EF4-FFF2-40B4-BE49-F238E27FC236}">
                <a16:creationId xmlns:a16="http://schemas.microsoft.com/office/drawing/2014/main" id="{AA06ADED-985A-4EEB-886C-C95D8645FAFD}"/>
              </a:ext>
            </a:extLst>
          </p:cNvPr>
          <p:cNvSpPr/>
          <p:nvPr/>
        </p:nvSpPr>
        <p:spPr>
          <a:xfrm>
            <a:off x="215063" y="681789"/>
            <a:ext cx="1323933" cy="792028"/>
          </a:xfrm>
          <a:prstGeom prst="wedgeEllipseCallout">
            <a:avLst>
              <a:gd name="adj1" fmla="val 14755"/>
              <a:gd name="adj2" fmla="val 6484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スープが</a:t>
            </a:r>
            <a:endParaRPr lang="en-US" altLang="ja-JP" sz="16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黒い！</a:t>
            </a:r>
            <a:endParaRPr kumimoji="1" lang="ja-JP" altLang="en-US" sz="16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757DC839-7159-4F36-89C4-1CEE1C2D4608}"/>
              </a:ext>
            </a:extLst>
          </p:cNvPr>
          <p:cNvSpPr txBox="1"/>
          <p:nvPr/>
        </p:nvSpPr>
        <p:spPr>
          <a:xfrm>
            <a:off x="235913" y="253073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ブラック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ラーメン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446A1387-CDF2-46FD-B2B5-71012747D076}"/>
              </a:ext>
            </a:extLst>
          </p:cNvPr>
          <p:cNvGrpSpPr/>
          <p:nvPr/>
        </p:nvGrpSpPr>
        <p:grpSpPr>
          <a:xfrm>
            <a:off x="8106023" y="3393263"/>
            <a:ext cx="1213518" cy="804709"/>
            <a:chOff x="1926310" y="1614488"/>
            <a:chExt cx="4887241" cy="3240830"/>
          </a:xfrm>
        </p:grpSpPr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5F812BD0-8EA1-40DE-A82A-FC1F15FF98F5}"/>
                </a:ext>
              </a:extLst>
            </p:cNvPr>
            <p:cNvSpPr/>
            <p:nvPr/>
          </p:nvSpPr>
          <p:spPr>
            <a:xfrm flipH="1">
              <a:off x="1926310" y="2162176"/>
              <a:ext cx="1304921" cy="1395412"/>
            </a:xfrm>
            <a:custGeom>
              <a:avLst/>
              <a:gdLst>
                <a:gd name="connsiteX0" fmla="*/ 2798428 w 3538183"/>
                <a:gd name="connsiteY0" fmla="*/ 0 h 1943100"/>
                <a:gd name="connsiteX1" fmla="*/ 3416843 w 3538183"/>
                <a:gd name="connsiteY1" fmla="*/ 70174 h 1943100"/>
                <a:gd name="connsiteX2" fmla="*/ 3538183 w 3538183"/>
                <a:gd name="connsiteY2" fmla="*/ 103028 h 1943100"/>
                <a:gd name="connsiteX3" fmla="*/ 3538183 w 3538183"/>
                <a:gd name="connsiteY3" fmla="*/ 1682910 h 1943100"/>
                <a:gd name="connsiteX4" fmla="*/ 3416843 w 3538183"/>
                <a:gd name="connsiteY4" fmla="*/ 1715764 h 1943100"/>
                <a:gd name="connsiteX5" fmla="*/ 2798428 w 3538183"/>
                <a:gd name="connsiteY5" fmla="*/ 1785938 h 1943100"/>
                <a:gd name="connsiteX6" fmla="*/ 2635988 w 3538183"/>
                <a:gd name="connsiteY6" fmla="*/ 1781328 h 1943100"/>
                <a:gd name="connsiteX7" fmla="*/ 2518716 w 3538183"/>
                <a:gd name="connsiteY7" fmla="*/ 1771268 h 1943100"/>
                <a:gd name="connsiteX8" fmla="*/ 2477040 w 3538183"/>
                <a:gd name="connsiteY8" fmla="*/ 1790595 h 1943100"/>
                <a:gd name="connsiteX9" fmla="*/ 1588753 w 3538183"/>
                <a:gd name="connsiteY9" fmla="*/ 1943100 h 1943100"/>
                <a:gd name="connsiteX10" fmla="*/ 0 w 3538183"/>
                <a:gd name="connsiteY10" fmla="*/ 1050131 h 1943100"/>
                <a:gd name="connsiteX11" fmla="*/ 1588753 w 3538183"/>
                <a:gd name="connsiteY11" fmla="*/ 157162 h 1943100"/>
                <a:gd name="connsiteX12" fmla="*/ 1751194 w 3538183"/>
                <a:gd name="connsiteY12" fmla="*/ 161772 h 1943100"/>
                <a:gd name="connsiteX13" fmla="*/ 1868466 w 3538183"/>
                <a:gd name="connsiteY13" fmla="*/ 171832 h 1943100"/>
                <a:gd name="connsiteX14" fmla="*/ 1910141 w 3538183"/>
                <a:gd name="connsiteY14" fmla="*/ 152505 h 1943100"/>
                <a:gd name="connsiteX15" fmla="*/ 2798428 w 3538183"/>
                <a:gd name="connsiteY15" fmla="*/ 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38183" h="1943100">
                  <a:moveTo>
                    <a:pt x="2798428" y="0"/>
                  </a:moveTo>
                  <a:cubicBezTo>
                    <a:pt x="3017789" y="0"/>
                    <a:pt x="3226767" y="24987"/>
                    <a:pt x="3416843" y="70174"/>
                  </a:cubicBezTo>
                  <a:lnTo>
                    <a:pt x="3538183" y="103028"/>
                  </a:lnTo>
                  <a:lnTo>
                    <a:pt x="3538183" y="1682910"/>
                  </a:lnTo>
                  <a:lnTo>
                    <a:pt x="3416843" y="1715764"/>
                  </a:lnTo>
                  <a:cubicBezTo>
                    <a:pt x="3226767" y="1760951"/>
                    <a:pt x="3017789" y="1785938"/>
                    <a:pt x="2798428" y="1785938"/>
                  </a:cubicBezTo>
                  <a:cubicBezTo>
                    <a:pt x="2743588" y="1785938"/>
                    <a:pt x="2689397" y="1784376"/>
                    <a:pt x="2635988" y="1781328"/>
                  </a:cubicBezTo>
                  <a:lnTo>
                    <a:pt x="2518716" y="1771268"/>
                  </a:lnTo>
                  <a:lnTo>
                    <a:pt x="2477040" y="1790595"/>
                  </a:lnTo>
                  <a:cubicBezTo>
                    <a:pt x="2223474" y="1886879"/>
                    <a:pt x="1917795" y="1943100"/>
                    <a:pt x="1588753" y="1943100"/>
                  </a:cubicBezTo>
                  <a:cubicBezTo>
                    <a:pt x="711309" y="1943100"/>
                    <a:pt x="0" y="1543304"/>
                    <a:pt x="0" y="1050131"/>
                  </a:cubicBezTo>
                  <a:cubicBezTo>
                    <a:pt x="0" y="556958"/>
                    <a:pt x="711309" y="157162"/>
                    <a:pt x="1588753" y="157162"/>
                  </a:cubicBezTo>
                  <a:cubicBezTo>
                    <a:pt x="1643594" y="157162"/>
                    <a:pt x="1697785" y="158724"/>
                    <a:pt x="1751194" y="161772"/>
                  </a:cubicBezTo>
                  <a:lnTo>
                    <a:pt x="1868466" y="171832"/>
                  </a:lnTo>
                  <a:lnTo>
                    <a:pt x="1910141" y="152505"/>
                  </a:lnTo>
                  <a:cubicBezTo>
                    <a:pt x="2163708" y="56221"/>
                    <a:pt x="2469387" y="0"/>
                    <a:pt x="2798428" y="0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D8F587E4-7348-4184-AD19-A80F493AE1D8}"/>
                </a:ext>
              </a:extLst>
            </p:cNvPr>
            <p:cNvSpPr/>
            <p:nvPr/>
          </p:nvSpPr>
          <p:spPr>
            <a:xfrm>
              <a:off x="3274096" y="1614488"/>
              <a:ext cx="3517229" cy="1943100"/>
            </a:xfrm>
            <a:custGeom>
              <a:avLst/>
              <a:gdLst>
                <a:gd name="connsiteX0" fmla="*/ 2798428 w 3538183"/>
                <a:gd name="connsiteY0" fmla="*/ 0 h 1943100"/>
                <a:gd name="connsiteX1" fmla="*/ 3416843 w 3538183"/>
                <a:gd name="connsiteY1" fmla="*/ 70174 h 1943100"/>
                <a:gd name="connsiteX2" fmla="*/ 3538183 w 3538183"/>
                <a:gd name="connsiteY2" fmla="*/ 103028 h 1943100"/>
                <a:gd name="connsiteX3" fmla="*/ 3538183 w 3538183"/>
                <a:gd name="connsiteY3" fmla="*/ 1682910 h 1943100"/>
                <a:gd name="connsiteX4" fmla="*/ 3416843 w 3538183"/>
                <a:gd name="connsiteY4" fmla="*/ 1715764 h 1943100"/>
                <a:gd name="connsiteX5" fmla="*/ 2798428 w 3538183"/>
                <a:gd name="connsiteY5" fmla="*/ 1785938 h 1943100"/>
                <a:gd name="connsiteX6" fmla="*/ 2635988 w 3538183"/>
                <a:gd name="connsiteY6" fmla="*/ 1781328 h 1943100"/>
                <a:gd name="connsiteX7" fmla="*/ 2518716 w 3538183"/>
                <a:gd name="connsiteY7" fmla="*/ 1771268 h 1943100"/>
                <a:gd name="connsiteX8" fmla="*/ 2477040 w 3538183"/>
                <a:gd name="connsiteY8" fmla="*/ 1790595 h 1943100"/>
                <a:gd name="connsiteX9" fmla="*/ 1588753 w 3538183"/>
                <a:gd name="connsiteY9" fmla="*/ 1943100 h 1943100"/>
                <a:gd name="connsiteX10" fmla="*/ 0 w 3538183"/>
                <a:gd name="connsiteY10" fmla="*/ 1050131 h 1943100"/>
                <a:gd name="connsiteX11" fmla="*/ 1588753 w 3538183"/>
                <a:gd name="connsiteY11" fmla="*/ 157162 h 1943100"/>
                <a:gd name="connsiteX12" fmla="*/ 1751194 w 3538183"/>
                <a:gd name="connsiteY12" fmla="*/ 161772 h 1943100"/>
                <a:gd name="connsiteX13" fmla="*/ 1868466 w 3538183"/>
                <a:gd name="connsiteY13" fmla="*/ 171832 h 1943100"/>
                <a:gd name="connsiteX14" fmla="*/ 1910141 w 3538183"/>
                <a:gd name="connsiteY14" fmla="*/ 152505 h 1943100"/>
                <a:gd name="connsiteX15" fmla="*/ 2798428 w 3538183"/>
                <a:gd name="connsiteY15" fmla="*/ 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38183" h="1943100">
                  <a:moveTo>
                    <a:pt x="2798428" y="0"/>
                  </a:moveTo>
                  <a:cubicBezTo>
                    <a:pt x="3017789" y="0"/>
                    <a:pt x="3226767" y="24987"/>
                    <a:pt x="3416843" y="70174"/>
                  </a:cubicBezTo>
                  <a:lnTo>
                    <a:pt x="3538183" y="103028"/>
                  </a:lnTo>
                  <a:lnTo>
                    <a:pt x="3538183" y="1682910"/>
                  </a:lnTo>
                  <a:lnTo>
                    <a:pt x="3416843" y="1715764"/>
                  </a:lnTo>
                  <a:cubicBezTo>
                    <a:pt x="3226767" y="1760951"/>
                    <a:pt x="3017789" y="1785938"/>
                    <a:pt x="2798428" y="1785938"/>
                  </a:cubicBezTo>
                  <a:cubicBezTo>
                    <a:pt x="2743588" y="1785938"/>
                    <a:pt x="2689397" y="1784376"/>
                    <a:pt x="2635988" y="1781328"/>
                  </a:cubicBezTo>
                  <a:lnTo>
                    <a:pt x="2518716" y="1771268"/>
                  </a:lnTo>
                  <a:lnTo>
                    <a:pt x="2477040" y="1790595"/>
                  </a:lnTo>
                  <a:cubicBezTo>
                    <a:pt x="2223474" y="1886879"/>
                    <a:pt x="1917795" y="1943100"/>
                    <a:pt x="1588753" y="1943100"/>
                  </a:cubicBezTo>
                  <a:cubicBezTo>
                    <a:pt x="711309" y="1943100"/>
                    <a:pt x="0" y="1543304"/>
                    <a:pt x="0" y="1050131"/>
                  </a:cubicBezTo>
                  <a:cubicBezTo>
                    <a:pt x="0" y="556958"/>
                    <a:pt x="711309" y="157162"/>
                    <a:pt x="1588753" y="157162"/>
                  </a:cubicBezTo>
                  <a:cubicBezTo>
                    <a:pt x="1643594" y="157162"/>
                    <a:pt x="1697785" y="158724"/>
                    <a:pt x="1751194" y="161772"/>
                  </a:cubicBezTo>
                  <a:lnTo>
                    <a:pt x="1868466" y="171832"/>
                  </a:lnTo>
                  <a:lnTo>
                    <a:pt x="1910141" y="152505"/>
                  </a:lnTo>
                  <a:cubicBezTo>
                    <a:pt x="2163708" y="56221"/>
                    <a:pt x="2469387" y="0"/>
                    <a:pt x="2798428" y="0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4C6AC1D8-D013-4FA3-9DA1-B46C6DCDF0F1}"/>
                </a:ext>
              </a:extLst>
            </p:cNvPr>
            <p:cNvSpPr/>
            <p:nvPr/>
          </p:nvSpPr>
          <p:spPr>
            <a:xfrm>
              <a:off x="2076449" y="2547938"/>
              <a:ext cx="3643313" cy="1871662"/>
            </a:xfrm>
            <a:prstGeom prst="ellipse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lumMod val="50000"/>
                  </a:srgbClr>
                </a:gs>
              </a:gsLst>
              <a:lin ang="135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EF7D6A2-E798-4D2D-A3EE-CEE46C8A49C4}"/>
                </a:ext>
              </a:extLst>
            </p:cNvPr>
            <p:cNvSpPr/>
            <p:nvPr/>
          </p:nvSpPr>
          <p:spPr>
            <a:xfrm>
              <a:off x="4619808" y="2032053"/>
              <a:ext cx="2171516" cy="1264272"/>
            </a:xfrm>
            <a:custGeom>
              <a:avLst/>
              <a:gdLst>
                <a:gd name="connsiteX0" fmla="*/ 2171508 w 2171508"/>
                <a:gd name="connsiteY0" fmla="*/ 0 h 1309522"/>
                <a:gd name="connsiteX1" fmla="*/ 2171508 w 2171508"/>
                <a:gd name="connsiteY1" fmla="*/ 1264272 h 1309522"/>
                <a:gd name="connsiteX2" fmla="*/ 2061200 w 2171508"/>
                <a:gd name="connsiteY2" fmla="*/ 1281390 h 1309522"/>
                <a:gd name="connsiteX3" fmla="*/ 1588753 w 2171508"/>
                <a:gd name="connsiteY3" fmla="*/ 1309522 h 1309522"/>
                <a:gd name="connsiteX4" fmla="*/ 0 w 2171508"/>
                <a:gd name="connsiteY4" fmla="*/ 683775 h 1309522"/>
                <a:gd name="connsiteX5" fmla="*/ 1588753 w 2171508"/>
                <a:gd name="connsiteY5" fmla="*/ 58027 h 1309522"/>
                <a:gd name="connsiteX6" fmla="*/ 1751194 w 2171508"/>
                <a:gd name="connsiteY6" fmla="*/ 61258 h 1309522"/>
                <a:gd name="connsiteX7" fmla="*/ 1868466 w 2171508"/>
                <a:gd name="connsiteY7" fmla="*/ 68307 h 1309522"/>
                <a:gd name="connsiteX8" fmla="*/ 1910141 w 2171508"/>
                <a:gd name="connsiteY8" fmla="*/ 54764 h 1309522"/>
                <a:gd name="connsiteX9" fmla="*/ 2109638 w 2171508"/>
                <a:gd name="connsiteY9" fmla="*/ 9602 h 1309522"/>
                <a:gd name="connsiteX0" fmla="*/ 2171516 w 2171516"/>
                <a:gd name="connsiteY0" fmla="*/ 0 h 1282435"/>
                <a:gd name="connsiteX1" fmla="*/ 2171516 w 2171516"/>
                <a:gd name="connsiteY1" fmla="*/ 1264272 h 1282435"/>
                <a:gd name="connsiteX2" fmla="*/ 2061208 w 2171516"/>
                <a:gd name="connsiteY2" fmla="*/ 1281390 h 1282435"/>
                <a:gd name="connsiteX3" fmla="*/ 1606346 w 2171516"/>
                <a:gd name="connsiteY3" fmla="*/ 1072130 h 1282435"/>
                <a:gd name="connsiteX4" fmla="*/ 8 w 2171516"/>
                <a:gd name="connsiteY4" fmla="*/ 683775 h 1282435"/>
                <a:gd name="connsiteX5" fmla="*/ 1588761 w 2171516"/>
                <a:gd name="connsiteY5" fmla="*/ 58027 h 1282435"/>
                <a:gd name="connsiteX6" fmla="*/ 1751202 w 2171516"/>
                <a:gd name="connsiteY6" fmla="*/ 61258 h 1282435"/>
                <a:gd name="connsiteX7" fmla="*/ 1868474 w 2171516"/>
                <a:gd name="connsiteY7" fmla="*/ 68307 h 1282435"/>
                <a:gd name="connsiteX8" fmla="*/ 1910149 w 2171516"/>
                <a:gd name="connsiteY8" fmla="*/ 54764 h 1282435"/>
                <a:gd name="connsiteX9" fmla="*/ 2109646 w 2171516"/>
                <a:gd name="connsiteY9" fmla="*/ 9602 h 1282435"/>
                <a:gd name="connsiteX10" fmla="*/ 2171516 w 2171516"/>
                <a:gd name="connsiteY10" fmla="*/ 0 h 1282435"/>
                <a:gd name="connsiteX0" fmla="*/ 2171516 w 2171516"/>
                <a:gd name="connsiteY0" fmla="*/ 0 h 1264272"/>
                <a:gd name="connsiteX1" fmla="*/ 2171516 w 2171516"/>
                <a:gd name="connsiteY1" fmla="*/ 1264272 h 1264272"/>
                <a:gd name="connsiteX2" fmla="*/ 1606346 w 2171516"/>
                <a:gd name="connsiteY2" fmla="*/ 1072130 h 1264272"/>
                <a:gd name="connsiteX3" fmla="*/ 8 w 2171516"/>
                <a:gd name="connsiteY3" fmla="*/ 683775 h 1264272"/>
                <a:gd name="connsiteX4" fmla="*/ 1588761 w 2171516"/>
                <a:gd name="connsiteY4" fmla="*/ 58027 h 1264272"/>
                <a:gd name="connsiteX5" fmla="*/ 1751202 w 2171516"/>
                <a:gd name="connsiteY5" fmla="*/ 61258 h 1264272"/>
                <a:gd name="connsiteX6" fmla="*/ 1868474 w 2171516"/>
                <a:gd name="connsiteY6" fmla="*/ 68307 h 1264272"/>
                <a:gd name="connsiteX7" fmla="*/ 1910149 w 2171516"/>
                <a:gd name="connsiteY7" fmla="*/ 54764 h 1264272"/>
                <a:gd name="connsiteX8" fmla="*/ 2109646 w 2171516"/>
                <a:gd name="connsiteY8" fmla="*/ 9602 h 1264272"/>
                <a:gd name="connsiteX9" fmla="*/ 2171516 w 2171516"/>
                <a:gd name="connsiteY9" fmla="*/ 0 h 126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71516" h="1264272">
                  <a:moveTo>
                    <a:pt x="2171516" y="0"/>
                  </a:moveTo>
                  <a:lnTo>
                    <a:pt x="2171516" y="1264272"/>
                  </a:lnTo>
                  <a:lnTo>
                    <a:pt x="1606346" y="1072130"/>
                  </a:lnTo>
                  <a:cubicBezTo>
                    <a:pt x="728902" y="1072130"/>
                    <a:pt x="2939" y="852792"/>
                    <a:pt x="8" y="683775"/>
                  </a:cubicBezTo>
                  <a:cubicBezTo>
                    <a:pt x="-2923" y="514758"/>
                    <a:pt x="711317" y="58027"/>
                    <a:pt x="1588761" y="58027"/>
                  </a:cubicBezTo>
                  <a:cubicBezTo>
                    <a:pt x="1643602" y="58027"/>
                    <a:pt x="1697793" y="59122"/>
                    <a:pt x="1751202" y="61258"/>
                  </a:cubicBezTo>
                  <a:lnTo>
                    <a:pt x="1868474" y="68307"/>
                  </a:lnTo>
                  <a:lnTo>
                    <a:pt x="1910149" y="54764"/>
                  </a:lnTo>
                  <a:cubicBezTo>
                    <a:pt x="1973541" y="37896"/>
                    <a:pt x="2040190" y="22783"/>
                    <a:pt x="2109646" y="9602"/>
                  </a:cubicBezTo>
                  <a:lnTo>
                    <a:pt x="2171516" y="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0E92881-B750-4ACC-AF9D-81C93471256F}"/>
                </a:ext>
              </a:extLst>
            </p:cNvPr>
            <p:cNvSpPr/>
            <p:nvPr/>
          </p:nvSpPr>
          <p:spPr>
            <a:xfrm>
              <a:off x="1928813" y="2602640"/>
              <a:ext cx="1197647" cy="1516922"/>
            </a:xfrm>
            <a:custGeom>
              <a:avLst/>
              <a:gdLst>
                <a:gd name="connsiteX0" fmla="*/ 272856 w 1197647"/>
                <a:gd name="connsiteY0" fmla="*/ 549 h 1516922"/>
                <a:gd name="connsiteX1" fmla="*/ 302601 w 1197647"/>
                <a:gd name="connsiteY1" fmla="*/ 9326 h 1516922"/>
                <a:gd name="connsiteX2" fmla="*/ 358728 w 1197647"/>
                <a:gd name="connsiteY2" fmla="*/ 92333 h 1516922"/>
                <a:gd name="connsiteX3" fmla="*/ 359038 w 1197647"/>
                <a:gd name="connsiteY3" fmla="*/ 92539 h 1516922"/>
                <a:gd name="connsiteX4" fmla="*/ 403354 w 1197647"/>
                <a:gd name="connsiteY4" fmla="*/ 121924 h 1516922"/>
                <a:gd name="connsiteX5" fmla="*/ 430759 w 1197647"/>
                <a:gd name="connsiteY5" fmla="*/ 172894 h 1516922"/>
                <a:gd name="connsiteX6" fmla="*/ 435929 w 1197647"/>
                <a:gd name="connsiteY6" fmla="*/ 216922 h 1516922"/>
                <a:gd name="connsiteX7" fmla="*/ 435840 w 1197647"/>
                <a:gd name="connsiteY7" fmla="*/ 217386 h 1516922"/>
                <a:gd name="connsiteX8" fmla="*/ 444788 w 1197647"/>
                <a:gd name="connsiteY8" fmla="*/ 204997 h 1516922"/>
                <a:gd name="connsiteX9" fmla="*/ 482907 w 1197647"/>
                <a:gd name="connsiteY9" fmla="*/ 186941 h 1516922"/>
                <a:gd name="connsiteX10" fmla="*/ 527519 w 1197647"/>
                <a:gd name="connsiteY10" fmla="*/ 193492 h 1516922"/>
                <a:gd name="connsiteX11" fmla="*/ 562160 w 1197647"/>
                <a:gd name="connsiteY11" fmla="*/ 224758 h 1516922"/>
                <a:gd name="connsiteX12" fmla="*/ 563195 w 1197647"/>
                <a:gd name="connsiteY12" fmla="*/ 225692 h 1516922"/>
                <a:gd name="connsiteX13" fmla="*/ 644131 w 1197647"/>
                <a:gd name="connsiteY13" fmla="*/ 186488 h 1516922"/>
                <a:gd name="connsiteX14" fmla="*/ 673876 w 1197647"/>
                <a:gd name="connsiteY14" fmla="*/ 195265 h 1516922"/>
                <a:gd name="connsiteX15" fmla="*/ 730003 w 1197647"/>
                <a:gd name="connsiteY15" fmla="*/ 278272 h 1516922"/>
                <a:gd name="connsiteX16" fmla="*/ 730313 w 1197647"/>
                <a:gd name="connsiteY16" fmla="*/ 278478 h 1516922"/>
                <a:gd name="connsiteX17" fmla="*/ 774629 w 1197647"/>
                <a:gd name="connsiteY17" fmla="*/ 307863 h 1516922"/>
                <a:gd name="connsiteX18" fmla="*/ 802034 w 1197647"/>
                <a:gd name="connsiteY18" fmla="*/ 358833 h 1516922"/>
                <a:gd name="connsiteX19" fmla="*/ 798811 w 1197647"/>
                <a:gd name="connsiteY19" fmla="*/ 446189 h 1516922"/>
                <a:gd name="connsiteX20" fmla="*/ 811924 w 1197647"/>
                <a:gd name="connsiteY20" fmla="*/ 479841 h 1516922"/>
                <a:gd name="connsiteX21" fmla="*/ 816063 w 1197647"/>
                <a:gd name="connsiteY21" fmla="*/ 474110 h 1516922"/>
                <a:gd name="connsiteX22" fmla="*/ 854182 w 1197647"/>
                <a:gd name="connsiteY22" fmla="*/ 456054 h 1516922"/>
                <a:gd name="connsiteX23" fmla="*/ 898794 w 1197647"/>
                <a:gd name="connsiteY23" fmla="*/ 462605 h 1516922"/>
                <a:gd name="connsiteX24" fmla="*/ 933436 w 1197647"/>
                <a:gd name="connsiteY24" fmla="*/ 493872 h 1516922"/>
                <a:gd name="connsiteX25" fmla="*/ 934470 w 1197647"/>
                <a:gd name="connsiteY25" fmla="*/ 494805 h 1516922"/>
                <a:gd name="connsiteX26" fmla="*/ 1015406 w 1197647"/>
                <a:gd name="connsiteY26" fmla="*/ 455601 h 1516922"/>
                <a:gd name="connsiteX27" fmla="*/ 1045151 w 1197647"/>
                <a:gd name="connsiteY27" fmla="*/ 464378 h 1516922"/>
                <a:gd name="connsiteX28" fmla="*/ 1101279 w 1197647"/>
                <a:gd name="connsiteY28" fmla="*/ 547385 h 1516922"/>
                <a:gd name="connsiteX29" fmla="*/ 1101588 w 1197647"/>
                <a:gd name="connsiteY29" fmla="*/ 547591 h 1516922"/>
                <a:gd name="connsiteX30" fmla="*/ 1145904 w 1197647"/>
                <a:gd name="connsiteY30" fmla="*/ 576976 h 1516922"/>
                <a:gd name="connsiteX31" fmla="*/ 1173309 w 1197647"/>
                <a:gd name="connsiteY31" fmla="*/ 627946 h 1516922"/>
                <a:gd name="connsiteX32" fmla="*/ 1170086 w 1197647"/>
                <a:gd name="connsiteY32" fmla="*/ 715302 h 1516922"/>
                <a:gd name="connsiteX33" fmla="*/ 1193637 w 1197647"/>
                <a:gd name="connsiteY33" fmla="*/ 848867 h 1516922"/>
                <a:gd name="connsiteX34" fmla="*/ 1083310 w 1197647"/>
                <a:gd name="connsiteY34" fmla="*/ 965783 h 1516922"/>
                <a:gd name="connsiteX35" fmla="*/ 1043815 w 1197647"/>
                <a:gd name="connsiteY35" fmla="*/ 1065965 h 1516922"/>
                <a:gd name="connsiteX36" fmla="*/ 1023041 w 1197647"/>
                <a:gd name="connsiteY36" fmla="*/ 1080964 h 1516922"/>
                <a:gd name="connsiteX37" fmla="*/ 1036443 w 1197647"/>
                <a:gd name="connsiteY37" fmla="*/ 1115355 h 1516922"/>
                <a:gd name="connsiteX38" fmla="*/ 1035207 w 1197647"/>
                <a:gd name="connsiteY38" fmla="*/ 1185311 h 1516922"/>
                <a:gd name="connsiteX39" fmla="*/ 924879 w 1197647"/>
                <a:gd name="connsiteY39" fmla="*/ 1302227 h 1516922"/>
                <a:gd name="connsiteX40" fmla="*/ 914347 w 1197647"/>
                <a:gd name="connsiteY40" fmla="*/ 1357333 h 1516922"/>
                <a:gd name="connsiteX41" fmla="*/ 889168 w 1197647"/>
                <a:gd name="connsiteY41" fmla="*/ 1396520 h 1516922"/>
                <a:gd name="connsiteX42" fmla="*/ 894898 w 1197647"/>
                <a:gd name="connsiteY42" fmla="*/ 1411222 h 1516922"/>
                <a:gd name="connsiteX43" fmla="*/ 893661 w 1197647"/>
                <a:gd name="connsiteY43" fmla="*/ 1481179 h 1516922"/>
                <a:gd name="connsiteX44" fmla="*/ 880982 w 1197647"/>
                <a:gd name="connsiteY44" fmla="*/ 1516922 h 1516922"/>
                <a:gd name="connsiteX45" fmla="*/ 0 w 1197647"/>
                <a:gd name="connsiteY45" fmla="*/ 1516922 h 1516922"/>
                <a:gd name="connsiteX46" fmla="*/ 0 w 1197647"/>
                <a:gd name="connsiteY46" fmla="*/ 26289 h 1516922"/>
                <a:gd name="connsiteX47" fmla="*/ 15823 w 1197647"/>
                <a:gd name="connsiteY47" fmla="*/ 30923 h 1516922"/>
                <a:gd name="connsiteX48" fmla="*/ 46894 w 1197647"/>
                <a:gd name="connsiteY48" fmla="*/ 55909 h 1516922"/>
                <a:gd name="connsiteX49" fmla="*/ 47486 w 1197647"/>
                <a:gd name="connsiteY49" fmla="*/ 55090 h 1516922"/>
                <a:gd name="connsiteX50" fmla="*/ 73513 w 1197647"/>
                <a:gd name="connsiteY50" fmla="*/ 19058 h 1516922"/>
                <a:gd name="connsiteX51" fmla="*/ 111632 w 1197647"/>
                <a:gd name="connsiteY51" fmla="*/ 1002 h 1516922"/>
                <a:gd name="connsiteX52" fmla="*/ 156244 w 1197647"/>
                <a:gd name="connsiteY52" fmla="*/ 7553 h 1516922"/>
                <a:gd name="connsiteX53" fmla="*/ 190885 w 1197647"/>
                <a:gd name="connsiteY53" fmla="*/ 38820 h 1516922"/>
                <a:gd name="connsiteX54" fmla="*/ 191920 w 1197647"/>
                <a:gd name="connsiteY54" fmla="*/ 39753 h 1516922"/>
                <a:gd name="connsiteX55" fmla="*/ 272856 w 1197647"/>
                <a:gd name="connsiteY55" fmla="*/ 549 h 151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97647" h="1516922">
                  <a:moveTo>
                    <a:pt x="272856" y="549"/>
                  </a:moveTo>
                  <a:cubicBezTo>
                    <a:pt x="282917" y="1551"/>
                    <a:pt x="292958" y="4442"/>
                    <a:pt x="302601" y="9326"/>
                  </a:cubicBezTo>
                  <a:cubicBezTo>
                    <a:pt x="331992" y="24209"/>
                    <a:pt x="353066" y="55366"/>
                    <a:pt x="358728" y="92333"/>
                  </a:cubicBezTo>
                  <a:lnTo>
                    <a:pt x="359038" y="92539"/>
                  </a:lnTo>
                  <a:lnTo>
                    <a:pt x="403354" y="121924"/>
                  </a:lnTo>
                  <a:cubicBezTo>
                    <a:pt x="415740" y="135774"/>
                    <a:pt x="425255" y="153187"/>
                    <a:pt x="430759" y="172894"/>
                  </a:cubicBezTo>
                  <a:cubicBezTo>
                    <a:pt x="434760" y="187199"/>
                    <a:pt x="436475" y="202119"/>
                    <a:pt x="435929" y="216922"/>
                  </a:cubicBezTo>
                  <a:lnTo>
                    <a:pt x="435840" y="217386"/>
                  </a:lnTo>
                  <a:lnTo>
                    <a:pt x="444788" y="204997"/>
                  </a:lnTo>
                  <a:cubicBezTo>
                    <a:pt x="455905" y="195567"/>
                    <a:pt x="468939" y="189269"/>
                    <a:pt x="482907" y="186941"/>
                  </a:cubicBezTo>
                  <a:cubicBezTo>
                    <a:pt x="498280" y="184375"/>
                    <a:pt x="513644" y="186797"/>
                    <a:pt x="527519" y="193492"/>
                  </a:cubicBezTo>
                  <a:lnTo>
                    <a:pt x="562160" y="224758"/>
                  </a:lnTo>
                  <a:lnTo>
                    <a:pt x="563195" y="225692"/>
                  </a:lnTo>
                  <a:cubicBezTo>
                    <a:pt x="583572" y="197482"/>
                    <a:pt x="613945" y="183483"/>
                    <a:pt x="644131" y="186488"/>
                  </a:cubicBezTo>
                  <a:cubicBezTo>
                    <a:pt x="654192" y="187490"/>
                    <a:pt x="664233" y="190381"/>
                    <a:pt x="673876" y="195265"/>
                  </a:cubicBezTo>
                  <a:cubicBezTo>
                    <a:pt x="703267" y="210147"/>
                    <a:pt x="724341" y="241305"/>
                    <a:pt x="730003" y="278272"/>
                  </a:cubicBezTo>
                  <a:lnTo>
                    <a:pt x="730313" y="278478"/>
                  </a:lnTo>
                  <a:lnTo>
                    <a:pt x="774629" y="307863"/>
                  </a:lnTo>
                  <a:cubicBezTo>
                    <a:pt x="787015" y="321712"/>
                    <a:pt x="796530" y="339126"/>
                    <a:pt x="802034" y="358833"/>
                  </a:cubicBezTo>
                  <a:cubicBezTo>
                    <a:pt x="810035" y="387441"/>
                    <a:pt x="808895" y="418514"/>
                    <a:pt x="798811" y="446189"/>
                  </a:cubicBezTo>
                  <a:lnTo>
                    <a:pt x="811924" y="479841"/>
                  </a:lnTo>
                  <a:lnTo>
                    <a:pt x="816063" y="474110"/>
                  </a:lnTo>
                  <a:cubicBezTo>
                    <a:pt x="827180" y="464680"/>
                    <a:pt x="840214" y="458382"/>
                    <a:pt x="854182" y="456054"/>
                  </a:cubicBezTo>
                  <a:cubicBezTo>
                    <a:pt x="869555" y="453488"/>
                    <a:pt x="884919" y="455910"/>
                    <a:pt x="898794" y="462605"/>
                  </a:cubicBezTo>
                  <a:lnTo>
                    <a:pt x="933436" y="493872"/>
                  </a:lnTo>
                  <a:lnTo>
                    <a:pt x="934470" y="494805"/>
                  </a:lnTo>
                  <a:cubicBezTo>
                    <a:pt x="954847" y="466595"/>
                    <a:pt x="985221" y="452596"/>
                    <a:pt x="1015406" y="455601"/>
                  </a:cubicBezTo>
                  <a:cubicBezTo>
                    <a:pt x="1025467" y="456603"/>
                    <a:pt x="1035508" y="459494"/>
                    <a:pt x="1045151" y="464378"/>
                  </a:cubicBezTo>
                  <a:cubicBezTo>
                    <a:pt x="1074542" y="479261"/>
                    <a:pt x="1095616" y="510418"/>
                    <a:pt x="1101279" y="547385"/>
                  </a:cubicBezTo>
                  <a:lnTo>
                    <a:pt x="1101588" y="547591"/>
                  </a:lnTo>
                  <a:lnTo>
                    <a:pt x="1145904" y="576976"/>
                  </a:lnTo>
                  <a:cubicBezTo>
                    <a:pt x="1158290" y="590826"/>
                    <a:pt x="1167805" y="608239"/>
                    <a:pt x="1173309" y="627946"/>
                  </a:cubicBezTo>
                  <a:cubicBezTo>
                    <a:pt x="1181311" y="656554"/>
                    <a:pt x="1180170" y="687628"/>
                    <a:pt x="1170086" y="715302"/>
                  </a:cubicBezTo>
                  <a:cubicBezTo>
                    <a:pt x="1194875" y="753255"/>
                    <a:pt x="1203545" y="802454"/>
                    <a:pt x="1193637" y="848867"/>
                  </a:cubicBezTo>
                  <a:cubicBezTo>
                    <a:pt x="1180465" y="910571"/>
                    <a:pt x="1136861" y="956780"/>
                    <a:pt x="1083310" y="965783"/>
                  </a:cubicBezTo>
                  <a:cubicBezTo>
                    <a:pt x="1083054" y="1004297"/>
                    <a:pt x="1068644" y="1040823"/>
                    <a:pt x="1043815" y="1065965"/>
                  </a:cubicBezTo>
                  <a:lnTo>
                    <a:pt x="1023041" y="1080964"/>
                  </a:lnTo>
                  <a:lnTo>
                    <a:pt x="1036443" y="1115355"/>
                  </a:lnTo>
                  <a:cubicBezTo>
                    <a:pt x="1040471" y="1138201"/>
                    <a:pt x="1040161" y="1162105"/>
                    <a:pt x="1035207" y="1185311"/>
                  </a:cubicBezTo>
                  <a:cubicBezTo>
                    <a:pt x="1022035" y="1247014"/>
                    <a:pt x="978431" y="1293223"/>
                    <a:pt x="924879" y="1302227"/>
                  </a:cubicBezTo>
                  <a:cubicBezTo>
                    <a:pt x="924752" y="1321483"/>
                    <a:pt x="921085" y="1340244"/>
                    <a:pt x="914347" y="1357333"/>
                  </a:cubicBezTo>
                  <a:lnTo>
                    <a:pt x="889168" y="1396520"/>
                  </a:lnTo>
                  <a:lnTo>
                    <a:pt x="894898" y="1411222"/>
                  </a:lnTo>
                  <a:cubicBezTo>
                    <a:pt x="898925" y="1434069"/>
                    <a:pt x="898616" y="1457972"/>
                    <a:pt x="893661" y="1481179"/>
                  </a:cubicBezTo>
                  <a:lnTo>
                    <a:pt x="880982" y="1516922"/>
                  </a:lnTo>
                  <a:lnTo>
                    <a:pt x="0" y="1516922"/>
                  </a:lnTo>
                  <a:lnTo>
                    <a:pt x="0" y="26289"/>
                  </a:lnTo>
                  <a:lnTo>
                    <a:pt x="15823" y="30923"/>
                  </a:lnTo>
                  <a:cubicBezTo>
                    <a:pt x="26983" y="36752"/>
                    <a:pt x="37524" y="45047"/>
                    <a:pt x="46894" y="55909"/>
                  </a:cubicBezTo>
                  <a:lnTo>
                    <a:pt x="47486" y="55090"/>
                  </a:lnTo>
                  <a:lnTo>
                    <a:pt x="73513" y="19058"/>
                  </a:lnTo>
                  <a:cubicBezTo>
                    <a:pt x="84629" y="9628"/>
                    <a:pt x="97664" y="3330"/>
                    <a:pt x="111632" y="1002"/>
                  </a:cubicBezTo>
                  <a:cubicBezTo>
                    <a:pt x="127005" y="-1564"/>
                    <a:pt x="142369" y="858"/>
                    <a:pt x="156244" y="7553"/>
                  </a:cubicBezTo>
                  <a:lnTo>
                    <a:pt x="190885" y="38820"/>
                  </a:lnTo>
                  <a:lnTo>
                    <a:pt x="191920" y="39753"/>
                  </a:lnTo>
                  <a:cubicBezTo>
                    <a:pt x="212296" y="11543"/>
                    <a:pt x="242670" y="-2457"/>
                    <a:pt x="272856" y="549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CBCE3D51-74E4-4E2B-BA15-756FCA2097F5}"/>
                </a:ext>
              </a:extLst>
            </p:cNvPr>
            <p:cNvSpPr/>
            <p:nvPr/>
          </p:nvSpPr>
          <p:spPr>
            <a:xfrm>
              <a:off x="2768601" y="2589672"/>
              <a:ext cx="4044950" cy="2220453"/>
            </a:xfrm>
            <a:custGeom>
              <a:avLst/>
              <a:gdLst>
                <a:gd name="connsiteX0" fmla="*/ 2994026 w 2994026"/>
                <a:gd name="connsiteY0" fmla="*/ 0 h 1962150"/>
                <a:gd name="connsiteX1" fmla="*/ 2994026 w 2994026"/>
                <a:gd name="connsiteY1" fmla="*/ 1962150 h 1962150"/>
                <a:gd name="connsiteX2" fmla="*/ 0 w 2994026"/>
                <a:gd name="connsiteY2" fmla="*/ 1962150 h 1962150"/>
                <a:gd name="connsiteX3" fmla="*/ 0 w 2994026"/>
                <a:gd name="connsiteY3" fmla="*/ 1944687 h 1962150"/>
                <a:gd name="connsiteX4" fmla="*/ 457200 w 2994026"/>
                <a:gd name="connsiteY4" fmla="*/ 1150938 h 1962150"/>
                <a:gd name="connsiteX5" fmla="*/ 1661693 w 2994026"/>
                <a:gd name="connsiteY5" fmla="*/ 1157287 h 1962150"/>
                <a:gd name="connsiteX6" fmla="*/ 1687618 w 2994026"/>
                <a:gd name="connsiteY6" fmla="*/ 932143 h 1962150"/>
                <a:gd name="connsiteX7" fmla="*/ 2994026 w 2994026"/>
                <a:gd name="connsiteY7" fmla="*/ 0 h 1962150"/>
                <a:gd name="connsiteX0" fmla="*/ 2994026 w 2994026"/>
                <a:gd name="connsiteY0" fmla="*/ 0 h 2185996"/>
                <a:gd name="connsiteX1" fmla="*/ 2994026 w 2994026"/>
                <a:gd name="connsiteY1" fmla="*/ 1962150 h 2185996"/>
                <a:gd name="connsiteX2" fmla="*/ 1544320 w 2994026"/>
                <a:gd name="connsiteY2" fmla="*/ 2185988 h 2185996"/>
                <a:gd name="connsiteX3" fmla="*/ 0 w 2994026"/>
                <a:gd name="connsiteY3" fmla="*/ 1962150 h 2185996"/>
                <a:gd name="connsiteX4" fmla="*/ 0 w 2994026"/>
                <a:gd name="connsiteY4" fmla="*/ 1944687 h 2185996"/>
                <a:gd name="connsiteX5" fmla="*/ 457200 w 2994026"/>
                <a:gd name="connsiteY5" fmla="*/ 1150938 h 2185996"/>
                <a:gd name="connsiteX6" fmla="*/ 1661693 w 2994026"/>
                <a:gd name="connsiteY6" fmla="*/ 1157287 h 2185996"/>
                <a:gd name="connsiteX7" fmla="*/ 1687618 w 2994026"/>
                <a:gd name="connsiteY7" fmla="*/ 932143 h 2185996"/>
                <a:gd name="connsiteX8" fmla="*/ 2994026 w 2994026"/>
                <a:gd name="connsiteY8" fmla="*/ 0 h 2185996"/>
                <a:gd name="connsiteX0" fmla="*/ 1544320 w 2994026"/>
                <a:gd name="connsiteY0" fmla="*/ 2185988 h 2277428"/>
                <a:gd name="connsiteX1" fmla="*/ 0 w 2994026"/>
                <a:gd name="connsiteY1" fmla="*/ 1962150 h 2277428"/>
                <a:gd name="connsiteX2" fmla="*/ 0 w 2994026"/>
                <a:gd name="connsiteY2" fmla="*/ 1944687 h 2277428"/>
                <a:gd name="connsiteX3" fmla="*/ 457200 w 2994026"/>
                <a:gd name="connsiteY3" fmla="*/ 1150938 h 2277428"/>
                <a:gd name="connsiteX4" fmla="*/ 1661693 w 2994026"/>
                <a:gd name="connsiteY4" fmla="*/ 1157287 h 2277428"/>
                <a:gd name="connsiteX5" fmla="*/ 1687618 w 2994026"/>
                <a:gd name="connsiteY5" fmla="*/ 932143 h 2277428"/>
                <a:gd name="connsiteX6" fmla="*/ 2994026 w 2994026"/>
                <a:gd name="connsiteY6" fmla="*/ 0 h 2277428"/>
                <a:gd name="connsiteX7" fmla="*/ 2994026 w 2994026"/>
                <a:gd name="connsiteY7" fmla="*/ 1962150 h 2277428"/>
                <a:gd name="connsiteX8" fmla="*/ 1635760 w 2994026"/>
                <a:gd name="connsiteY8" fmla="*/ 2277428 h 2277428"/>
                <a:gd name="connsiteX0" fmla="*/ 1544320 w 2994026"/>
                <a:gd name="connsiteY0" fmla="*/ 2185988 h 2185988"/>
                <a:gd name="connsiteX1" fmla="*/ 0 w 2994026"/>
                <a:gd name="connsiteY1" fmla="*/ 1962150 h 2185988"/>
                <a:gd name="connsiteX2" fmla="*/ 0 w 2994026"/>
                <a:gd name="connsiteY2" fmla="*/ 1944687 h 2185988"/>
                <a:gd name="connsiteX3" fmla="*/ 457200 w 2994026"/>
                <a:gd name="connsiteY3" fmla="*/ 1150938 h 2185988"/>
                <a:gd name="connsiteX4" fmla="*/ 1661693 w 2994026"/>
                <a:gd name="connsiteY4" fmla="*/ 1157287 h 2185988"/>
                <a:gd name="connsiteX5" fmla="*/ 1687618 w 2994026"/>
                <a:gd name="connsiteY5" fmla="*/ 932143 h 2185988"/>
                <a:gd name="connsiteX6" fmla="*/ 2994026 w 2994026"/>
                <a:gd name="connsiteY6" fmla="*/ 0 h 2185988"/>
                <a:gd name="connsiteX7" fmla="*/ 2994026 w 2994026"/>
                <a:gd name="connsiteY7" fmla="*/ 1962150 h 2185988"/>
                <a:gd name="connsiteX0" fmla="*/ 0 w 2994026"/>
                <a:gd name="connsiteY0" fmla="*/ 1962150 h 1962150"/>
                <a:gd name="connsiteX1" fmla="*/ 0 w 2994026"/>
                <a:gd name="connsiteY1" fmla="*/ 1944687 h 1962150"/>
                <a:gd name="connsiteX2" fmla="*/ 457200 w 2994026"/>
                <a:gd name="connsiteY2" fmla="*/ 1150938 h 1962150"/>
                <a:gd name="connsiteX3" fmla="*/ 1661693 w 2994026"/>
                <a:gd name="connsiteY3" fmla="*/ 1157287 h 1962150"/>
                <a:gd name="connsiteX4" fmla="*/ 1687618 w 2994026"/>
                <a:gd name="connsiteY4" fmla="*/ 932143 h 1962150"/>
                <a:gd name="connsiteX5" fmla="*/ 2994026 w 2994026"/>
                <a:gd name="connsiteY5" fmla="*/ 0 h 1962150"/>
                <a:gd name="connsiteX6" fmla="*/ 2994026 w 2994026"/>
                <a:gd name="connsiteY6" fmla="*/ 1962150 h 1962150"/>
                <a:gd name="connsiteX0" fmla="*/ 0 w 4046539"/>
                <a:gd name="connsiteY0" fmla="*/ 1962150 h 1966913"/>
                <a:gd name="connsiteX1" fmla="*/ 0 w 4046539"/>
                <a:gd name="connsiteY1" fmla="*/ 1944687 h 1966913"/>
                <a:gd name="connsiteX2" fmla="*/ 457200 w 4046539"/>
                <a:gd name="connsiteY2" fmla="*/ 1150938 h 1966913"/>
                <a:gd name="connsiteX3" fmla="*/ 1661693 w 4046539"/>
                <a:gd name="connsiteY3" fmla="*/ 1157287 h 1966913"/>
                <a:gd name="connsiteX4" fmla="*/ 1687618 w 4046539"/>
                <a:gd name="connsiteY4" fmla="*/ 932143 h 1966913"/>
                <a:gd name="connsiteX5" fmla="*/ 2994026 w 4046539"/>
                <a:gd name="connsiteY5" fmla="*/ 0 h 1966913"/>
                <a:gd name="connsiteX6" fmla="*/ 4046539 w 4046539"/>
                <a:gd name="connsiteY6" fmla="*/ 1966913 h 1966913"/>
                <a:gd name="connsiteX0" fmla="*/ 0 w 4046539"/>
                <a:gd name="connsiteY0" fmla="*/ 1962150 h 1966913"/>
                <a:gd name="connsiteX1" fmla="*/ 0 w 4046539"/>
                <a:gd name="connsiteY1" fmla="*/ 1944687 h 1966913"/>
                <a:gd name="connsiteX2" fmla="*/ 457200 w 4046539"/>
                <a:gd name="connsiteY2" fmla="*/ 1150938 h 1966913"/>
                <a:gd name="connsiteX3" fmla="*/ 1661693 w 4046539"/>
                <a:gd name="connsiteY3" fmla="*/ 1157287 h 1966913"/>
                <a:gd name="connsiteX4" fmla="*/ 1687618 w 4046539"/>
                <a:gd name="connsiteY4" fmla="*/ 932143 h 1966913"/>
                <a:gd name="connsiteX5" fmla="*/ 2994026 w 4046539"/>
                <a:gd name="connsiteY5" fmla="*/ 0 h 1966913"/>
                <a:gd name="connsiteX6" fmla="*/ 3113088 w 4046539"/>
                <a:gd name="connsiteY6" fmla="*/ 214313 h 1966913"/>
                <a:gd name="connsiteX7" fmla="*/ 4046539 w 4046539"/>
                <a:gd name="connsiteY7" fmla="*/ 1966913 h 196691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46539 w 4046539"/>
                <a:gd name="connsiteY8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3898900 w 4046539"/>
                <a:gd name="connsiteY8" fmla="*/ 129716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3898900 w 4046539"/>
                <a:gd name="connsiteY8" fmla="*/ 129716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6539" h="2220453">
                  <a:moveTo>
                    <a:pt x="0" y="2215690"/>
                  </a:moveTo>
                  <a:lnTo>
                    <a:pt x="0" y="2198227"/>
                  </a:lnTo>
                  <a:lnTo>
                    <a:pt x="457200" y="1404478"/>
                  </a:lnTo>
                  <a:lnTo>
                    <a:pt x="1661693" y="1410827"/>
                  </a:lnTo>
                  <a:lnTo>
                    <a:pt x="1687618" y="1185683"/>
                  </a:lnTo>
                  <a:cubicBezTo>
                    <a:pt x="1811962" y="653710"/>
                    <a:pt x="2349613" y="253540"/>
                    <a:pt x="2994026" y="253540"/>
                  </a:cubicBezTo>
                  <a:cubicBezTo>
                    <a:pt x="3033713" y="320215"/>
                    <a:pt x="3073401" y="401178"/>
                    <a:pt x="3113088" y="467853"/>
                  </a:cubicBezTo>
                  <a:cubicBezTo>
                    <a:pt x="3130550" y="496428"/>
                    <a:pt x="3476626" y="-27447"/>
                    <a:pt x="3494088" y="1128"/>
                  </a:cubicBezTo>
                  <a:lnTo>
                    <a:pt x="4027488" y="172579"/>
                  </a:lnTo>
                  <a:lnTo>
                    <a:pt x="4046539" y="2220453"/>
                  </a:lnTo>
                </a:path>
              </a:pathLst>
            </a:custGeom>
            <a:gradFill>
              <a:gsLst>
                <a:gs pos="100000">
                  <a:sysClr val="windowText" lastClr="000000">
                    <a:lumMod val="75000"/>
                    <a:lumOff val="25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F0276AB-4E24-496D-9A6C-4D211CDBB4F3}"/>
                </a:ext>
              </a:extLst>
            </p:cNvPr>
            <p:cNvSpPr/>
            <p:nvPr/>
          </p:nvSpPr>
          <p:spPr>
            <a:xfrm>
              <a:off x="2768600" y="2758184"/>
              <a:ext cx="2994026" cy="2047178"/>
            </a:xfrm>
            <a:custGeom>
              <a:avLst/>
              <a:gdLst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37120 w 2994026"/>
                <a:gd name="connsiteY2" fmla="*/ 99930 h 2059878"/>
                <a:gd name="connsiteX3" fmla="*/ 2994026 w 2994026"/>
                <a:gd name="connsiteY3" fmla="*/ 97728 h 2059878"/>
                <a:gd name="connsiteX4" fmla="*/ 2044071 w 2994026"/>
                <a:gd name="connsiteY4" fmla="*/ 1069139 h 2059878"/>
                <a:gd name="connsiteX5" fmla="*/ 2027238 w 2994026"/>
                <a:gd name="connsiteY5" fmla="*/ 1288723 h 2059878"/>
                <a:gd name="connsiteX6" fmla="*/ 2027238 w 2994026"/>
                <a:gd name="connsiteY6" fmla="*/ 1412178 h 2059878"/>
                <a:gd name="connsiteX7" fmla="*/ 800100 w 2994026"/>
                <a:gd name="connsiteY7" fmla="*/ 1407416 h 2059878"/>
                <a:gd name="connsiteX8" fmla="*/ 558800 w 2994026"/>
                <a:gd name="connsiteY8" fmla="*/ 2059878 h 2059878"/>
                <a:gd name="connsiteX9" fmla="*/ 0 w 2994026"/>
                <a:gd name="connsiteY9" fmla="*/ 2042415 h 2059878"/>
                <a:gd name="connsiteX10" fmla="*/ 457200 w 2994026"/>
                <a:gd name="connsiteY10" fmla="*/ 1248666 h 2059878"/>
                <a:gd name="connsiteX11" fmla="*/ 1661693 w 2994026"/>
                <a:gd name="connsiteY11" fmla="*/ 1255015 h 2059878"/>
                <a:gd name="connsiteX12" fmla="*/ 1687618 w 2994026"/>
                <a:gd name="connsiteY12" fmla="*/ 1029871 h 2059878"/>
                <a:gd name="connsiteX13" fmla="*/ 2757975 w 2994026"/>
                <a:gd name="connsiteY13" fmla="*/ 115962 h 2059878"/>
                <a:gd name="connsiteX14" fmla="*/ 2775145 w 2994026"/>
                <a:gd name="connsiteY14" fmla="*/ 113957 h 2059878"/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37120 w 2994026"/>
                <a:gd name="connsiteY2" fmla="*/ 99930 h 2059878"/>
                <a:gd name="connsiteX3" fmla="*/ 2994026 w 2994026"/>
                <a:gd name="connsiteY3" fmla="*/ 97728 h 2059878"/>
                <a:gd name="connsiteX4" fmla="*/ 2044071 w 2994026"/>
                <a:gd name="connsiteY4" fmla="*/ 1069139 h 2059878"/>
                <a:gd name="connsiteX5" fmla="*/ 2027238 w 2994026"/>
                <a:gd name="connsiteY5" fmla="*/ 1288723 h 2059878"/>
                <a:gd name="connsiteX6" fmla="*/ 2027238 w 2994026"/>
                <a:gd name="connsiteY6" fmla="*/ 1412178 h 2059878"/>
                <a:gd name="connsiteX7" fmla="*/ 800100 w 2994026"/>
                <a:gd name="connsiteY7" fmla="*/ 1407416 h 2059878"/>
                <a:gd name="connsiteX8" fmla="*/ 558800 w 2994026"/>
                <a:gd name="connsiteY8" fmla="*/ 2059878 h 2059878"/>
                <a:gd name="connsiteX9" fmla="*/ 0 w 2994026"/>
                <a:gd name="connsiteY9" fmla="*/ 2042415 h 2059878"/>
                <a:gd name="connsiteX10" fmla="*/ 457200 w 2994026"/>
                <a:gd name="connsiteY10" fmla="*/ 1248666 h 2059878"/>
                <a:gd name="connsiteX11" fmla="*/ 1661693 w 2994026"/>
                <a:gd name="connsiteY11" fmla="*/ 1255015 h 2059878"/>
                <a:gd name="connsiteX12" fmla="*/ 1687618 w 2994026"/>
                <a:gd name="connsiteY12" fmla="*/ 1029871 h 2059878"/>
                <a:gd name="connsiteX13" fmla="*/ 2757975 w 2994026"/>
                <a:gd name="connsiteY13" fmla="*/ 115962 h 2059878"/>
                <a:gd name="connsiteX14" fmla="*/ 2746151 w 2994026"/>
                <a:gd name="connsiteY14" fmla="*/ 0 h 2059878"/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94026 w 2994026"/>
                <a:gd name="connsiteY2" fmla="*/ 97728 h 2059878"/>
                <a:gd name="connsiteX3" fmla="*/ 2044071 w 2994026"/>
                <a:gd name="connsiteY3" fmla="*/ 1069139 h 2059878"/>
                <a:gd name="connsiteX4" fmla="*/ 2027238 w 2994026"/>
                <a:gd name="connsiteY4" fmla="*/ 1288723 h 2059878"/>
                <a:gd name="connsiteX5" fmla="*/ 2027238 w 2994026"/>
                <a:gd name="connsiteY5" fmla="*/ 1412178 h 2059878"/>
                <a:gd name="connsiteX6" fmla="*/ 800100 w 2994026"/>
                <a:gd name="connsiteY6" fmla="*/ 1407416 h 2059878"/>
                <a:gd name="connsiteX7" fmla="*/ 558800 w 2994026"/>
                <a:gd name="connsiteY7" fmla="*/ 2059878 h 2059878"/>
                <a:gd name="connsiteX8" fmla="*/ 0 w 2994026"/>
                <a:gd name="connsiteY8" fmla="*/ 2042415 h 2059878"/>
                <a:gd name="connsiteX9" fmla="*/ 457200 w 2994026"/>
                <a:gd name="connsiteY9" fmla="*/ 1248666 h 2059878"/>
                <a:gd name="connsiteX10" fmla="*/ 1661693 w 2994026"/>
                <a:gd name="connsiteY10" fmla="*/ 1255015 h 2059878"/>
                <a:gd name="connsiteX11" fmla="*/ 1687618 w 2994026"/>
                <a:gd name="connsiteY11" fmla="*/ 1029871 h 2059878"/>
                <a:gd name="connsiteX12" fmla="*/ 2757975 w 2994026"/>
                <a:gd name="connsiteY12" fmla="*/ 115962 h 2059878"/>
                <a:gd name="connsiteX13" fmla="*/ 2746151 w 2994026"/>
                <a:gd name="connsiteY13" fmla="*/ 0 h 2059878"/>
                <a:gd name="connsiteX0" fmla="*/ 2746151 w 2994026"/>
                <a:gd name="connsiteY0" fmla="*/ 0 h 2059878"/>
                <a:gd name="connsiteX1" fmla="*/ 2994026 w 2994026"/>
                <a:gd name="connsiteY1" fmla="*/ 97728 h 2059878"/>
                <a:gd name="connsiteX2" fmla="*/ 2044071 w 2994026"/>
                <a:gd name="connsiteY2" fmla="*/ 1069139 h 2059878"/>
                <a:gd name="connsiteX3" fmla="*/ 2027238 w 2994026"/>
                <a:gd name="connsiteY3" fmla="*/ 1288723 h 2059878"/>
                <a:gd name="connsiteX4" fmla="*/ 2027238 w 2994026"/>
                <a:gd name="connsiteY4" fmla="*/ 1412178 h 2059878"/>
                <a:gd name="connsiteX5" fmla="*/ 800100 w 2994026"/>
                <a:gd name="connsiteY5" fmla="*/ 1407416 h 2059878"/>
                <a:gd name="connsiteX6" fmla="*/ 558800 w 2994026"/>
                <a:gd name="connsiteY6" fmla="*/ 2059878 h 2059878"/>
                <a:gd name="connsiteX7" fmla="*/ 0 w 2994026"/>
                <a:gd name="connsiteY7" fmla="*/ 2042415 h 2059878"/>
                <a:gd name="connsiteX8" fmla="*/ 457200 w 2994026"/>
                <a:gd name="connsiteY8" fmla="*/ 1248666 h 2059878"/>
                <a:gd name="connsiteX9" fmla="*/ 1661693 w 2994026"/>
                <a:gd name="connsiteY9" fmla="*/ 1255015 h 2059878"/>
                <a:gd name="connsiteX10" fmla="*/ 1687618 w 2994026"/>
                <a:gd name="connsiteY10" fmla="*/ 1029871 h 2059878"/>
                <a:gd name="connsiteX11" fmla="*/ 2757975 w 2994026"/>
                <a:gd name="connsiteY11" fmla="*/ 115962 h 2059878"/>
                <a:gd name="connsiteX12" fmla="*/ 2746151 w 2994026"/>
                <a:gd name="connsiteY12" fmla="*/ 0 h 2059878"/>
                <a:gd name="connsiteX0" fmla="*/ 2746151 w 2994026"/>
                <a:gd name="connsiteY0" fmla="*/ 0 h 2059878"/>
                <a:gd name="connsiteX1" fmla="*/ 2994026 w 2994026"/>
                <a:gd name="connsiteY1" fmla="*/ 97728 h 2059878"/>
                <a:gd name="connsiteX2" fmla="*/ 2044071 w 2994026"/>
                <a:gd name="connsiteY2" fmla="*/ 1069139 h 2059878"/>
                <a:gd name="connsiteX3" fmla="*/ 2027238 w 2994026"/>
                <a:gd name="connsiteY3" fmla="*/ 1288723 h 2059878"/>
                <a:gd name="connsiteX4" fmla="*/ 2027238 w 2994026"/>
                <a:gd name="connsiteY4" fmla="*/ 1412178 h 2059878"/>
                <a:gd name="connsiteX5" fmla="*/ 800100 w 2994026"/>
                <a:gd name="connsiteY5" fmla="*/ 1407416 h 2059878"/>
                <a:gd name="connsiteX6" fmla="*/ 558800 w 2994026"/>
                <a:gd name="connsiteY6" fmla="*/ 2059878 h 2059878"/>
                <a:gd name="connsiteX7" fmla="*/ 0 w 2994026"/>
                <a:gd name="connsiteY7" fmla="*/ 2042415 h 2059878"/>
                <a:gd name="connsiteX8" fmla="*/ 457200 w 2994026"/>
                <a:gd name="connsiteY8" fmla="*/ 1248666 h 2059878"/>
                <a:gd name="connsiteX9" fmla="*/ 1661693 w 2994026"/>
                <a:gd name="connsiteY9" fmla="*/ 1255015 h 2059878"/>
                <a:gd name="connsiteX10" fmla="*/ 1687618 w 2994026"/>
                <a:gd name="connsiteY10" fmla="*/ 1029871 h 2059878"/>
                <a:gd name="connsiteX11" fmla="*/ 2757975 w 2994026"/>
                <a:gd name="connsiteY11" fmla="*/ 115962 h 2059878"/>
                <a:gd name="connsiteX12" fmla="*/ 2692400 w 2994026"/>
                <a:gd name="connsiteY12" fmla="*/ 29466 h 2059878"/>
                <a:gd name="connsiteX13" fmla="*/ 2746151 w 2994026"/>
                <a:gd name="connsiteY13" fmla="*/ 0 h 2059878"/>
                <a:gd name="connsiteX0" fmla="*/ 2765201 w 2994026"/>
                <a:gd name="connsiteY0" fmla="*/ 0 h 2047178"/>
                <a:gd name="connsiteX1" fmla="*/ 2994026 w 2994026"/>
                <a:gd name="connsiteY1" fmla="*/ 85028 h 2047178"/>
                <a:gd name="connsiteX2" fmla="*/ 2044071 w 2994026"/>
                <a:gd name="connsiteY2" fmla="*/ 1056439 h 2047178"/>
                <a:gd name="connsiteX3" fmla="*/ 2027238 w 2994026"/>
                <a:gd name="connsiteY3" fmla="*/ 1276023 h 2047178"/>
                <a:gd name="connsiteX4" fmla="*/ 2027238 w 2994026"/>
                <a:gd name="connsiteY4" fmla="*/ 1399478 h 2047178"/>
                <a:gd name="connsiteX5" fmla="*/ 800100 w 2994026"/>
                <a:gd name="connsiteY5" fmla="*/ 1394716 h 2047178"/>
                <a:gd name="connsiteX6" fmla="*/ 558800 w 2994026"/>
                <a:gd name="connsiteY6" fmla="*/ 2047178 h 2047178"/>
                <a:gd name="connsiteX7" fmla="*/ 0 w 2994026"/>
                <a:gd name="connsiteY7" fmla="*/ 2029715 h 2047178"/>
                <a:gd name="connsiteX8" fmla="*/ 457200 w 2994026"/>
                <a:gd name="connsiteY8" fmla="*/ 1235966 h 2047178"/>
                <a:gd name="connsiteX9" fmla="*/ 1661693 w 2994026"/>
                <a:gd name="connsiteY9" fmla="*/ 1242315 h 2047178"/>
                <a:gd name="connsiteX10" fmla="*/ 1687618 w 2994026"/>
                <a:gd name="connsiteY10" fmla="*/ 1017171 h 2047178"/>
                <a:gd name="connsiteX11" fmla="*/ 2757975 w 2994026"/>
                <a:gd name="connsiteY11" fmla="*/ 103262 h 2047178"/>
                <a:gd name="connsiteX12" fmla="*/ 2692400 w 2994026"/>
                <a:gd name="connsiteY12" fmla="*/ 16766 h 2047178"/>
                <a:gd name="connsiteX13" fmla="*/ 2765201 w 2994026"/>
                <a:gd name="connsiteY13" fmla="*/ 0 h 204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94026" h="2047178">
                  <a:moveTo>
                    <a:pt x="2765201" y="0"/>
                  </a:moveTo>
                  <a:lnTo>
                    <a:pt x="2994026" y="85028"/>
                  </a:lnTo>
                  <a:cubicBezTo>
                    <a:pt x="2488945" y="229169"/>
                    <a:pt x="2126732" y="607927"/>
                    <a:pt x="2044071" y="1056439"/>
                  </a:cubicBezTo>
                  <a:lnTo>
                    <a:pt x="2027238" y="1276023"/>
                  </a:lnTo>
                  <a:lnTo>
                    <a:pt x="2027238" y="1399478"/>
                  </a:lnTo>
                  <a:lnTo>
                    <a:pt x="800100" y="1394716"/>
                  </a:lnTo>
                  <a:lnTo>
                    <a:pt x="558800" y="2047178"/>
                  </a:lnTo>
                  <a:lnTo>
                    <a:pt x="0" y="2029715"/>
                  </a:lnTo>
                  <a:lnTo>
                    <a:pt x="457200" y="1235966"/>
                  </a:lnTo>
                  <a:lnTo>
                    <a:pt x="1661693" y="1242315"/>
                  </a:lnTo>
                  <a:lnTo>
                    <a:pt x="1687618" y="1017171"/>
                  </a:lnTo>
                  <a:cubicBezTo>
                    <a:pt x="1796419" y="551695"/>
                    <a:pt x="2221658" y="187130"/>
                    <a:pt x="2757975" y="103262"/>
                  </a:cubicBezTo>
                  <a:cubicBezTo>
                    <a:pt x="2750933" y="78663"/>
                    <a:pt x="2699442" y="41365"/>
                    <a:pt x="2692400" y="16766"/>
                  </a:cubicBezTo>
                  <a:lnTo>
                    <a:pt x="2765201" y="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EFE733AD-9DFA-43B9-B357-1E37CFE20A95}"/>
                </a:ext>
              </a:extLst>
            </p:cNvPr>
            <p:cNvSpPr/>
            <p:nvPr/>
          </p:nvSpPr>
          <p:spPr>
            <a:xfrm>
              <a:off x="1928813" y="3288440"/>
              <a:ext cx="1197647" cy="1516922"/>
            </a:xfrm>
            <a:custGeom>
              <a:avLst/>
              <a:gdLst>
                <a:gd name="connsiteX0" fmla="*/ 272856 w 1197647"/>
                <a:gd name="connsiteY0" fmla="*/ 549 h 1516922"/>
                <a:gd name="connsiteX1" fmla="*/ 302601 w 1197647"/>
                <a:gd name="connsiteY1" fmla="*/ 9326 h 1516922"/>
                <a:gd name="connsiteX2" fmla="*/ 358728 w 1197647"/>
                <a:gd name="connsiteY2" fmla="*/ 92333 h 1516922"/>
                <a:gd name="connsiteX3" fmla="*/ 359038 w 1197647"/>
                <a:gd name="connsiteY3" fmla="*/ 92539 h 1516922"/>
                <a:gd name="connsiteX4" fmla="*/ 403354 w 1197647"/>
                <a:gd name="connsiteY4" fmla="*/ 121924 h 1516922"/>
                <a:gd name="connsiteX5" fmla="*/ 430759 w 1197647"/>
                <a:gd name="connsiteY5" fmla="*/ 172894 h 1516922"/>
                <a:gd name="connsiteX6" fmla="*/ 435929 w 1197647"/>
                <a:gd name="connsiteY6" fmla="*/ 216922 h 1516922"/>
                <a:gd name="connsiteX7" fmla="*/ 435840 w 1197647"/>
                <a:gd name="connsiteY7" fmla="*/ 217386 h 1516922"/>
                <a:gd name="connsiteX8" fmla="*/ 444788 w 1197647"/>
                <a:gd name="connsiteY8" fmla="*/ 204997 h 1516922"/>
                <a:gd name="connsiteX9" fmla="*/ 482907 w 1197647"/>
                <a:gd name="connsiteY9" fmla="*/ 186941 h 1516922"/>
                <a:gd name="connsiteX10" fmla="*/ 527519 w 1197647"/>
                <a:gd name="connsiteY10" fmla="*/ 193492 h 1516922"/>
                <a:gd name="connsiteX11" fmla="*/ 562160 w 1197647"/>
                <a:gd name="connsiteY11" fmla="*/ 224758 h 1516922"/>
                <a:gd name="connsiteX12" fmla="*/ 563195 w 1197647"/>
                <a:gd name="connsiteY12" fmla="*/ 225692 h 1516922"/>
                <a:gd name="connsiteX13" fmla="*/ 644131 w 1197647"/>
                <a:gd name="connsiteY13" fmla="*/ 186488 h 1516922"/>
                <a:gd name="connsiteX14" fmla="*/ 673876 w 1197647"/>
                <a:gd name="connsiteY14" fmla="*/ 195265 h 1516922"/>
                <a:gd name="connsiteX15" fmla="*/ 730003 w 1197647"/>
                <a:gd name="connsiteY15" fmla="*/ 278272 h 1516922"/>
                <a:gd name="connsiteX16" fmla="*/ 730313 w 1197647"/>
                <a:gd name="connsiteY16" fmla="*/ 278478 h 1516922"/>
                <a:gd name="connsiteX17" fmla="*/ 774629 w 1197647"/>
                <a:gd name="connsiteY17" fmla="*/ 307863 h 1516922"/>
                <a:gd name="connsiteX18" fmla="*/ 802034 w 1197647"/>
                <a:gd name="connsiteY18" fmla="*/ 358833 h 1516922"/>
                <a:gd name="connsiteX19" fmla="*/ 798811 w 1197647"/>
                <a:gd name="connsiteY19" fmla="*/ 446189 h 1516922"/>
                <a:gd name="connsiteX20" fmla="*/ 811924 w 1197647"/>
                <a:gd name="connsiteY20" fmla="*/ 479841 h 1516922"/>
                <a:gd name="connsiteX21" fmla="*/ 816063 w 1197647"/>
                <a:gd name="connsiteY21" fmla="*/ 474110 h 1516922"/>
                <a:gd name="connsiteX22" fmla="*/ 854182 w 1197647"/>
                <a:gd name="connsiteY22" fmla="*/ 456054 h 1516922"/>
                <a:gd name="connsiteX23" fmla="*/ 898794 w 1197647"/>
                <a:gd name="connsiteY23" fmla="*/ 462605 h 1516922"/>
                <a:gd name="connsiteX24" fmla="*/ 933436 w 1197647"/>
                <a:gd name="connsiteY24" fmla="*/ 493872 h 1516922"/>
                <a:gd name="connsiteX25" fmla="*/ 934470 w 1197647"/>
                <a:gd name="connsiteY25" fmla="*/ 494805 h 1516922"/>
                <a:gd name="connsiteX26" fmla="*/ 1015406 w 1197647"/>
                <a:gd name="connsiteY26" fmla="*/ 455601 h 1516922"/>
                <a:gd name="connsiteX27" fmla="*/ 1045151 w 1197647"/>
                <a:gd name="connsiteY27" fmla="*/ 464378 h 1516922"/>
                <a:gd name="connsiteX28" fmla="*/ 1101279 w 1197647"/>
                <a:gd name="connsiteY28" fmla="*/ 547385 h 1516922"/>
                <a:gd name="connsiteX29" fmla="*/ 1101588 w 1197647"/>
                <a:gd name="connsiteY29" fmla="*/ 547591 h 1516922"/>
                <a:gd name="connsiteX30" fmla="*/ 1145904 w 1197647"/>
                <a:gd name="connsiteY30" fmla="*/ 576976 h 1516922"/>
                <a:gd name="connsiteX31" fmla="*/ 1173309 w 1197647"/>
                <a:gd name="connsiteY31" fmla="*/ 627946 h 1516922"/>
                <a:gd name="connsiteX32" fmla="*/ 1170086 w 1197647"/>
                <a:gd name="connsiteY32" fmla="*/ 715302 h 1516922"/>
                <a:gd name="connsiteX33" fmla="*/ 1193637 w 1197647"/>
                <a:gd name="connsiteY33" fmla="*/ 848867 h 1516922"/>
                <a:gd name="connsiteX34" fmla="*/ 1083310 w 1197647"/>
                <a:gd name="connsiteY34" fmla="*/ 965783 h 1516922"/>
                <a:gd name="connsiteX35" fmla="*/ 1043815 w 1197647"/>
                <a:gd name="connsiteY35" fmla="*/ 1065965 h 1516922"/>
                <a:gd name="connsiteX36" fmla="*/ 1023041 w 1197647"/>
                <a:gd name="connsiteY36" fmla="*/ 1080964 h 1516922"/>
                <a:gd name="connsiteX37" fmla="*/ 1036443 w 1197647"/>
                <a:gd name="connsiteY37" fmla="*/ 1115355 h 1516922"/>
                <a:gd name="connsiteX38" fmla="*/ 1035207 w 1197647"/>
                <a:gd name="connsiteY38" fmla="*/ 1185311 h 1516922"/>
                <a:gd name="connsiteX39" fmla="*/ 924879 w 1197647"/>
                <a:gd name="connsiteY39" fmla="*/ 1302227 h 1516922"/>
                <a:gd name="connsiteX40" fmla="*/ 914347 w 1197647"/>
                <a:gd name="connsiteY40" fmla="*/ 1357333 h 1516922"/>
                <a:gd name="connsiteX41" fmla="*/ 889168 w 1197647"/>
                <a:gd name="connsiteY41" fmla="*/ 1396520 h 1516922"/>
                <a:gd name="connsiteX42" fmla="*/ 894898 w 1197647"/>
                <a:gd name="connsiteY42" fmla="*/ 1411222 h 1516922"/>
                <a:gd name="connsiteX43" fmla="*/ 893661 w 1197647"/>
                <a:gd name="connsiteY43" fmla="*/ 1481179 h 1516922"/>
                <a:gd name="connsiteX44" fmla="*/ 880982 w 1197647"/>
                <a:gd name="connsiteY44" fmla="*/ 1516922 h 1516922"/>
                <a:gd name="connsiteX45" fmla="*/ 0 w 1197647"/>
                <a:gd name="connsiteY45" fmla="*/ 1516922 h 1516922"/>
                <a:gd name="connsiteX46" fmla="*/ 0 w 1197647"/>
                <a:gd name="connsiteY46" fmla="*/ 26289 h 1516922"/>
                <a:gd name="connsiteX47" fmla="*/ 15823 w 1197647"/>
                <a:gd name="connsiteY47" fmla="*/ 30923 h 1516922"/>
                <a:gd name="connsiteX48" fmla="*/ 46894 w 1197647"/>
                <a:gd name="connsiteY48" fmla="*/ 55909 h 1516922"/>
                <a:gd name="connsiteX49" fmla="*/ 47486 w 1197647"/>
                <a:gd name="connsiteY49" fmla="*/ 55090 h 1516922"/>
                <a:gd name="connsiteX50" fmla="*/ 73513 w 1197647"/>
                <a:gd name="connsiteY50" fmla="*/ 19058 h 1516922"/>
                <a:gd name="connsiteX51" fmla="*/ 111632 w 1197647"/>
                <a:gd name="connsiteY51" fmla="*/ 1002 h 1516922"/>
                <a:gd name="connsiteX52" fmla="*/ 156244 w 1197647"/>
                <a:gd name="connsiteY52" fmla="*/ 7553 h 1516922"/>
                <a:gd name="connsiteX53" fmla="*/ 190885 w 1197647"/>
                <a:gd name="connsiteY53" fmla="*/ 38820 h 1516922"/>
                <a:gd name="connsiteX54" fmla="*/ 191920 w 1197647"/>
                <a:gd name="connsiteY54" fmla="*/ 39753 h 1516922"/>
                <a:gd name="connsiteX55" fmla="*/ 272856 w 1197647"/>
                <a:gd name="connsiteY55" fmla="*/ 549 h 151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97647" h="1516922">
                  <a:moveTo>
                    <a:pt x="272856" y="549"/>
                  </a:moveTo>
                  <a:cubicBezTo>
                    <a:pt x="282917" y="1551"/>
                    <a:pt x="292958" y="4442"/>
                    <a:pt x="302601" y="9326"/>
                  </a:cubicBezTo>
                  <a:cubicBezTo>
                    <a:pt x="331992" y="24209"/>
                    <a:pt x="353066" y="55366"/>
                    <a:pt x="358728" y="92333"/>
                  </a:cubicBezTo>
                  <a:lnTo>
                    <a:pt x="359038" y="92539"/>
                  </a:lnTo>
                  <a:lnTo>
                    <a:pt x="403354" y="121924"/>
                  </a:lnTo>
                  <a:cubicBezTo>
                    <a:pt x="415740" y="135774"/>
                    <a:pt x="425255" y="153187"/>
                    <a:pt x="430759" y="172894"/>
                  </a:cubicBezTo>
                  <a:cubicBezTo>
                    <a:pt x="434760" y="187199"/>
                    <a:pt x="436475" y="202119"/>
                    <a:pt x="435929" y="216922"/>
                  </a:cubicBezTo>
                  <a:lnTo>
                    <a:pt x="435840" y="217386"/>
                  </a:lnTo>
                  <a:lnTo>
                    <a:pt x="444788" y="204997"/>
                  </a:lnTo>
                  <a:cubicBezTo>
                    <a:pt x="455905" y="195567"/>
                    <a:pt x="468939" y="189269"/>
                    <a:pt x="482907" y="186941"/>
                  </a:cubicBezTo>
                  <a:cubicBezTo>
                    <a:pt x="498280" y="184375"/>
                    <a:pt x="513644" y="186797"/>
                    <a:pt x="527519" y="193492"/>
                  </a:cubicBezTo>
                  <a:lnTo>
                    <a:pt x="562160" y="224758"/>
                  </a:lnTo>
                  <a:lnTo>
                    <a:pt x="563195" y="225692"/>
                  </a:lnTo>
                  <a:cubicBezTo>
                    <a:pt x="583572" y="197482"/>
                    <a:pt x="613945" y="183483"/>
                    <a:pt x="644131" y="186488"/>
                  </a:cubicBezTo>
                  <a:cubicBezTo>
                    <a:pt x="654192" y="187490"/>
                    <a:pt x="664233" y="190381"/>
                    <a:pt x="673876" y="195265"/>
                  </a:cubicBezTo>
                  <a:cubicBezTo>
                    <a:pt x="703267" y="210147"/>
                    <a:pt x="724341" y="241305"/>
                    <a:pt x="730003" y="278272"/>
                  </a:cubicBezTo>
                  <a:lnTo>
                    <a:pt x="730313" y="278478"/>
                  </a:lnTo>
                  <a:lnTo>
                    <a:pt x="774629" y="307863"/>
                  </a:lnTo>
                  <a:cubicBezTo>
                    <a:pt x="787015" y="321712"/>
                    <a:pt x="796530" y="339126"/>
                    <a:pt x="802034" y="358833"/>
                  </a:cubicBezTo>
                  <a:cubicBezTo>
                    <a:pt x="810035" y="387441"/>
                    <a:pt x="808895" y="418514"/>
                    <a:pt x="798811" y="446189"/>
                  </a:cubicBezTo>
                  <a:lnTo>
                    <a:pt x="811924" y="479841"/>
                  </a:lnTo>
                  <a:lnTo>
                    <a:pt x="816063" y="474110"/>
                  </a:lnTo>
                  <a:cubicBezTo>
                    <a:pt x="827180" y="464680"/>
                    <a:pt x="840214" y="458382"/>
                    <a:pt x="854182" y="456054"/>
                  </a:cubicBezTo>
                  <a:cubicBezTo>
                    <a:pt x="869555" y="453488"/>
                    <a:pt x="884919" y="455910"/>
                    <a:pt x="898794" y="462605"/>
                  </a:cubicBezTo>
                  <a:lnTo>
                    <a:pt x="933436" y="493872"/>
                  </a:lnTo>
                  <a:lnTo>
                    <a:pt x="934470" y="494805"/>
                  </a:lnTo>
                  <a:cubicBezTo>
                    <a:pt x="954847" y="466595"/>
                    <a:pt x="985221" y="452596"/>
                    <a:pt x="1015406" y="455601"/>
                  </a:cubicBezTo>
                  <a:cubicBezTo>
                    <a:pt x="1025467" y="456603"/>
                    <a:pt x="1035508" y="459494"/>
                    <a:pt x="1045151" y="464378"/>
                  </a:cubicBezTo>
                  <a:cubicBezTo>
                    <a:pt x="1074542" y="479261"/>
                    <a:pt x="1095616" y="510418"/>
                    <a:pt x="1101279" y="547385"/>
                  </a:cubicBezTo>
                  <a:lnTo>
                    <a:pt x="1101588" y="547591"/>
                  </a:lnTo>
                  <a:lnTo>
                    <a:pt x="1145904" y="576976"/>
                  </a:lnTo>
                  <a:cubicBezTo>
                    <a:pt x="1158290" y="590826"/>
                    <a:pt x="1167805" y="608239"/>
                    <a:pt x="1173309" y="627946"/>
                  </a:cubicBezTo>
                  <a:cubicBezTo>
                    <a:pt x="1181311" y="656554"/>
                    <a:pt x="1180170" y="687628"/>
                    <a:pt x="1170086" y="715302"/>
                  </a:cubicBezTo>
                  <a:cubicBezTo>
                    <a:pt x="1194875" y="753255"/>
                    <a:pt x="1203545" y="802454"/>
                    <a:pt x="1193637" y="848867"/>
                  </a:cubicBezTo>
                  <a:cubicBezTo>
                    <a:pt x="1180465" y="910571"/>
                    <a:pt x="1136861" y="956780"/>
                    <a:pt x="1083310" y="965783"/>
                  </a:cubicBezTo>
                  <a:cubicBezTo>
                    <a:pt x="1083054" y="1004297"/>
                    <a:pt x="1068644" y="1040823"/>
                    <a:pt x="1043815" y="1065965"/>
                  </a:cubicBezTo>
                  <a:lnTo>
                    <a:pt x="1023041" y="1080964"/>
                  </a:lnTo>
                  <a:lnTo>
                    <a:pt x="1036443" y="1115355"/>
                  </a:lnTo>
                  <a:cubicBezTo>
                    <a:pt x="1040471" y="1138201"/>
                    <a:pt x="1040161" y="1162105"/>
                    <a:pt x="1035207" y="1185311"/>
                  </a:cubicBezTo>
                  <a:cubicBezTo>
                    <a:pt x="1022035" y="1247014"/>
                    <a:pt x="978431" y="1293223"/>
                    <a:pt x="924879" y="1302227"/>
                  </a:cubicBezTo>
                  <a:cubicBezTo>
                    <a:pt x="924752" y="1321483"/>
                    <a:pt x="921085" y="1340244"/>
                    <a:pt x="914347" y="1357333"/>
                  </a:cubicBezTo>
                  <a:lnTo>
                    <a:pt x="889168" y="1396520"/>
                  </a:lnTo>
                  <a:lnTo>
                    <a:pt x="894898" y="1411222"/>
                  </a:lnTo>
                  <a:cubicBezTo>
                    <a:pt x="898925" y="1434069"/>
                    <a:pt x="898616" y="1457972"/>
                    <a:pt x="893661" y="1481179"/>
                  </a:cubicBezTo>
                  <a:lnTo>
                    <a:pt x="880982" y="1516922"/>
                  </a:lnTo>
                  <a:lnTo>
                    <a:pt x="0" y="1516922"/>
                  </a:lnTo>
                  <a:lnTo>
                    <a:pt x="0" y="26289"/>
                  </a:lnTo>
                  <a:lnTo>
                    <a:pt x="15823" y="30923"/>
                  </a:lnTo>
                  <a:cubicBezTo>
                    <a:pt x="26983" y="36752"/>
                    <a:pt x="37524" y="45047"/>
                    <a:pt x="46894" y="55909"/>
                  </a:cubicBezTo>
                  <a:lnTo>
                    <a:pt x="47486" y="55090"/>
                  </a:lnTo>
                  <a:lnTo>
                    <a:pt x="73513" y="19058"/>
                  </a:lnTo>
                  <a:cubicBezTo>
                    <a:pt x="84629" y="9628"/>
                    <a:pt x="97664" y="3330"/>
                    <a:pt x="111632" y="1002"/>
                  </a:cubicBezTo>
                  <a:cubicBezTo>
                    <a:pt x="127005" y="-1564"/>
                    <a:pt x="142369" y="858"/>
                    <a:pt x="156244" y="7553"/>
                  </a:cubicBezTo>
                  <a:lnTo>
                    <a:pt x="190885" y="38820"/>
                  </a:lnTo>
                  <a:lnTo>
                    <a:pt x="191920" y="39753"/>
                  </a:lnTo>
                  <a:cubicBezTo>
                    <a:pt x="212296" y="11543"/>
                    <a:pt x="242670" y="-2457"/>
                    <a:pt x="272856" y="549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7C15636E-F2F1-4728-9EAB-7F03066BA46F}"/>
                </a:ext>
              </a:extLst>
            </p:cNvPr>
            <p:cNvSpPr/>
            <p:nvPr/>
          </p:nvSpPr>
          <p:spPr>
            <a:xfrm rot="10304256">
              <a:off x="4903442" y="3883532"/>
              <a:ext cx="625072" cy="971786"/>
            </a:xfrm>
            <a:custGeom>
              <a:avLst/>
              <a:gdLst>
                <a:gd name="connsiteX0" fmla="*/ 408424 w 715646"/>
                <a:gd name="connsiteY0" fmla="*/ 969368 h 971786"/>
                <a:gd name="connsiteX1" fmla="*/ 347422 w 715646"/>
                <a:gd name="connsiteY1" fmla="*/ 900786 h 971786"/>
                <a:gd name="connsiteX2" fmla="*/ 13410 w 715646"/>
                <a:gd name="connsiteY2" fmla="*/ 117546 h 971786"/>
                <a:gd name="connsiteX3" fmla="*/ 0 w 715646"/>
                <a:gd name="connsiteY3" fmla="*/ 0 h 971786"/>
                <a:gd name="connsiteX4" fmla="*/ 444530 w 715646"/>
                <a:gd name="connsiteY4" fmla="*/ 64552 h 971786"/>
                <a:gd name="connsiteX5" fmla="*/ 475800 w 715646"/>
                <a:gd name="connsiteY5" fmla="*/ 267103 h 971786"/>
                <a:gd name="connsiteX6" fmla="*/ 698036 w 715646"/>
                <a:gd name="connsiteY6" fmla="*/ 851492 h 971786"/>
                <a:gd name="connsiteX7" fmla="*/ 715646 w 715646"/>
                <a:gd name="connsiteY7" fmla="*/ 878349 h 971786"/>
                <a:gd name="connsiteX8" fmla="*/ 701423 w 715646"/>
                <a:gd name="connsiteY8" fmla="*/ 890347 h 971786"/>
                <a:gd name="connsiteX9" fmla="*/ 456025 w 715646"/>
                <a:gd name="connsiteY9" fmla="*/ 971786 h 97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5646" h="971786">
                  <a:moveTo>
                    <a:pt x="408424" y="969368"/>
                  </a:moveTo>
                  <a:lnTo>
                    <a:pt x="347422" y="900786"/>
                  </a:lnTo>
                  <a:cubicBezTo>
                    <a:pt x="180138" y="697393"/>
                    <a:pt x="60465" y="425162"/>
                    <a:pt x="13410" y="117546"/>
                  </a:cubicBezTo>
                  <a:lnTo>
                    <a:pt x="0" y="0"/>
                  </a:lnTo>
                  <a:lnTo>
                    <a:pt x="444530" y="64552"/>
                  </a:lnTo>
                  <a:lnTo>
                    <a:pt x="475800" y="267103"/>
                  </a:lnTo>
                  <a:cubicBezTo>
                    <a:pt x="520102" y="480380"/>
                    <a:pt x="595906" y="679051"/>
                    <a:pt x="698036" y="851492"/>
                  </a:cubicBezTo>
                  <a:lnTo>
                    <a:pt x="715646" y="878349"/>
                  </a:lnTo>
                  <a:lnTo>
                    <a:pt x="701423" y="890347"/>
                  </a:lnTo>
                  <a:cubicBezTo>
                    <a:pt x="631724" y="938520"/>
                    <a:pt x="546828" y="967808"/>
                    <a:pt x="456025" y="971786"/>
                  </a:cubicBezTo>
                  <a:close/>
                </a:path>
              </a:pathLst>
            </a:custGeom>
            <a:gradFill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340E909-009D-4415-9AE2-4E174EF52802}"/>
                </a:ext>
              </a:extLst>
            </p:cNvPr>
            <p:cNvSpPr/>
            <p:nvPr/>
          </p:nvSpPr>
          <p:spPr>
            <a:xfrm rot="10488742">
              <a:off x="5097447" y="3630100"/>
              <a:ext cx="443223" cy="1197530"/>
            </a:xfrm>
            <a:custGeom>
              <a:avLst/>
              <a:gdLst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67737 w 443223"/>
                <a:gd name="connsiteY4" fmla="*/ 24086 h 1197530"/>
                <a:gd name="connsiteX5" fmla="*/ 266834 w 443223"/>
                <a:gd name="connsiteY5" fmla="*/ 53278 h 1197530"/>
                <a:gd name="connsiteX6" fmla="*/ 429160 w 443223"/>
                <a:gd name="connsiteY6" fmla="*/ 1080254 h 1197530"/>
                <a:gd name="connsiteX7" fmla="*/ 443223 w 443223"/>
                <a:gd name="connsiteY7" fmla="*/ 1114404 h 1197530"/>
                <a:gd name="connsiteX8" fmla="*/ 422997 w 443223"/>
                <a:gd name="connsiteY8" fmla="*/ 1136666 h 1197530"/>
                <a:gd name="connsiteX9" fmla="*/ 300189 w 443223"/>
                <a:gd name="connsiteY9" fmla="*/ 1195041 h 1197530"/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66834 w 443223"/>
                <a:gd name="connsiteY4" fmla="*/ 53278 h 1197530"/>
                <a:gd name="connsiteX5" fmla="*/ 429160 w 443223"/>
                <a:gd name="connsiteY5" fmla="*/ 1080254 h 1197530"/>
                <a:gd name="connsiteX6" fmla="*/ 443223 w 443223"/>
                <a:gd name="connsiteY6" fmla="*/ 1114404 h 1197530"/>
                <a:gd name="connsiteX7" fmla="*/ 422997 w 443223"/>
                <a:gd name="connsiteY7" fmla="*/ 1136666 h 1197530"/>
                <a:gd name="connsiteX8" fmla="*/ 300189 w 443223"/>
                <a:gd name="connsiteY8" fmla="*/ 1195041 h 1197530"/>
                <a:gd name="connsiteX9" fmla="*/ 253720 w 443223"/>
                <a:gd name="connsiteY9" fmla="*/ 1197530 h 1197530"/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71574 w 443223"/>
                <a:gd name="connsiteY4" fmla="*/ 27406 h 1197530"/>
                <a:gd name="connsiteX5" fmla="*/ 429160 w 443223"/>
                <a:gd name="connsiteY5" fmla="*/ 1080254 h 1197530"/>
                <a:gd name="connsiteX6" fmla="*/ 443223 w 443223"/>
                <a:gd name="connsiteY6" fmla="*/ 1114404 h 1197530"/>
                <a:gd name="connsiteX7" fmla="*/ 422997 w 443223"/>
                <a:gd name="connsiteY7" fmla="*/ 1136666 h 1197530"/>
                <a:gd name="connsiteX8" fmla="*/ 300189 w 443223"/>
                <a:gd name="connsiteY8" fmla="*/ 1195041 h 1197530"/>
                <a:gd name="connsiteX9" fmla="*/ 253720 w 443223"/>
                <a:gd name="connsiteY9" fmla="*/ 1197530 h 119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3223" h="1197530">
                  <a:moveTo>
                    <a:pt x="253720" y="1197530"/>
                  </a:moveTo>
                  <a:lnTo>
                    <a:pt x="240193" y="1175248"/>
                  </a:lnTo>
                  <a:cubicBezTo>
                    <a:pt x="93501" y="908565"/>
                    <a:pt x="0" y="504975"/>
                    <a:pt x="0" y="53278"/>
                  </a:cubicBezTo>
                  <a:lnTo>
                    <a:pt x="2439" y="0"/>
                  </a:lnTo>
                  <a:lnTo>
                    <a:pt x="271574" y="27406"/>
                  </a:lnTo>
                  <a:cubicBezTo>
                    <a:pt x="271574" y="406720"/>
                    <a:pt x="325793" y="792852"/>
                    <a:pt x="429160" y="1080254"/>
                  </a:cubicBezTo>
                  <a:lnTo>
                    <a:pt x="443223" y="1114404"/>
                  </a:lnTo>
                  <a:lnTo>
                    <a:pt x="422997" y="1136666"/>
                  </a:lnTo>
                  <a:cubicBezTo>
                    <a:pt x="391677" y="1164449"/>
                    <a:pt x="349039" y="1184910"/>
                    <a:pt x="300189" y="1195041"/>
                  </a:cubicBezTo>
                  <a:lnTo>
                    <a:pt x="253720" y="1197530"/>
                  </a:lnTo>
                  <a:close/>
                </a:path>
              </a:pathLst>
            </a:custGeom>
            <a:gradFill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台形 256">
              <a:extLst>
                <a:ext uri="{FF2B5EF4-FFF2-40B4-BE49-F238E27FC236}">
                  <a16:creationId xmlns:a16="http://schemas.microsoft.com/office/drawing/2014/main" id="{1B52E7AD-CBA7-4BD0-A05B-17EF7D89DE6B}"/>
                </a:ext>
              </a:extLst>
            </p:cNvPr>
            <p:cNvSpPr/>
            <p:nvPr/>
          </p:nvSpPr>
          <p:spPr>
            <a:xfrm>
              <a:off x="3128963" y="4152900"/>
              <a:ext cx="2033587" cy="652462"/>
            </a:xfrm>
            <a:prstGeom prst="trapezoid">
              <a:avLst>
                <a:gd name="adj" fmla="val 55435"/>
              </a:avLst>
            </a:prstGeom>
            <a:gradFill>
              <a:gsLst>
                <a:gs pos="5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3B950181-E058-4D1D-99D3-5EDA497B34D7}"/>
                </a:ext>
              </a:extLst>
            </p:cNvPr>
            <p:cNvSpPr/>
            <p:nvPr/>
          </p:nvSpPr>
          <p:spPr>
            <a:xfrm>
              <a:off x="5854700" y="3059724"/>
              <a:ext cx="924841" cy="1138336"/>
            </a:xfrm>
            <a:custGeom>
              <a:avLst/>
              <a:gdLst>
                <a:gd name="connsiteX0" fmla="*/ 539781 w 1079562"/>
                <a:gd name="connsiteY0" fmla="*/ 0 h 909619"/>
                <a:gd name="connsiteX1" fmla="*/ 1079562 w 1079562"/>
                <a:gd name="connsiteY1" fmla="*/ 582298 h 909619"/>
                <a:gd name="connsiteX2" fmla="*/ 1037144 w 1079562"/>
                <a:gd name="connsiteY2" fmla="*/ 808955 h 909619"/>
                <a:gd name="connsiteX3" fmla="*/ 1023259 w 1079562"/>
                <a:gd name="connsiteY3" fmla="*/ 836550 h 909619"/>
                <a:gd name="connsiteX4" fmla="*/ 935432 w 1079562"/>
                <a:gd name="connsiteY4" fmla="*/ 863859 h 909619"/>
                <a:gd name="connsiteX5" fmla="*/ 539781 w 1079562"/>
                <a:gd name="connsiteY5" fmla="*/ 909619 h 909619"/>
                <a:gd name="connsiteX6" fmla="*/ 144130 w 1079562"/>
                <a:gd name="connsiteY6" fmla="*/ 863859 h 909619"/>
                <a:gd name="connsiteX7" fmla="*/ 56304 w 1079562"/>
                <a:gd name="connsiteY7" fmla="*/ 836550 h 909619"/>
                <a:gd name="connsiteX8" fmla="*/ 42419 w 1079562"/>
                <a:gd name="connsiteY8" fmla="*/ 808955 h 909619"/>
                <a:gd name="connsiteX9" fmla="*/ 0 w 1079562"/>
                <a:gd name="connsiteY9" fmla="*/ 582298 h 909619"/>
                <a:gd name="connsiteX10" fmla="*/ 539781 w 1079562"/>
                <a:gd name="connsiteY10" fmla="*/ 0 h 90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9562" h="909619">
                  <a:moveTo>
                    <a:pt x="539781" y="0"/>
                  </a:moveTo>
                  <a:cubicBezTo>
                    <a:pt x="837894" y="0"/>
                    <a:pt x="1079562" y="260704"/>
                    <a:pt x="1079562" y="582298"/>
                  </a:cubicBezTo>
                  <a:cubicBezTo>
                    <a:pt x="1079562" y="662697"/>
                    <a:pt x="1064458" y="739290"/>
                    <a:pt x="1037144" y="808955"/>
                  </a:cubicBezTo>
                  <a:lnTo>
                    <a:pt x="1023259" y="836550"/>
                  </a:lnTo>
                  <a:lnTo>
                    <a:pt x="935432" y="863859"/>
                  </a:lnTo>
                  <a:cubicBezTo>
                    <a:pt x="813825" y="893325"/>
                    <a:pt x="680125" y="909619"/>
                    <a:pt x="539781" y="909619"/>
                  </a:cubicBezTo>
                  <a:cubicBezTo>
                    <a:pt x="399438" y="909619"/>
                    <a:pt x="265737" y="893325"/>
                    <a:pt x="144130" y="863859"/>
                  </a:cubicBezTo>
                  <a:lnTo>
                    <a:pt x="56304" y="836550"/>
                  </a:lnTo>
                  <a:lnTo>
                    <a:pt x="42419" y="808955"/>
                  </a:lnTo>
                  <a:cubicBezTo>
                    <a:pt x="15105" y="739290"/>
                    <a:pt x="0" y="662697"/>
                    <a:pt x="0" y="582298"/>
                  </a:cubicBezTo>
                  <a:cubicBezTo>
                    <a:pt x="0" y="260704"/>
                    <a:pt x="241668" y="0"/>
                    <a:pt x="539781" y="0"/>
                  </a:cubicBezTo>
                  <a:close/>
                </a:path>
              </a:pathLst>
            </a:custGeom>
            <a:gradFill>
              <a:gsLst>
                <a:gs pos="5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01CBA3EA-F1EE-4BC5-9523-A7149521096A}"/>
                </a:ext>
              </a:extLst>
            </p:cNvPr>
            <p:cNvSpPr/>
            <p:nvPr/>
          </p:nvSpPr>
          <p:spPr>
            <a:xfrm>
              <a:off x="6033575" y="2864501"/>
              <a:ext cx="757750" cy="1729094"/>
            </a:xfrm>
            <a:custGeom>
              <a:avLst/>
              <a:gdLst>
                <a:gd name="connsiteX0" fmla="*/ 753564 w 757750"/>
                <a:gd name="connsiteY0" fmla="*/ 513 h 1729094"/>
                <a:gd name="connsiteX1" fmla="*/ 757750 w 757750"/>
                <a:gd name="connsiteY1" fmla="*/ 2129 h 1729094"/>
                <a:gd name="connsiteX2" fmla="*/ 757750 w 757750"/>
                <a:gd name="connsiteY2" fmla="*/ 1720274 h 1729094"/>
                <a:gd name="connsiteX3" fmla="*/ 752016 w 757750"/>
                <a:gd name="connsiteY3" fmla="*/ 1725057 h 1729094"/>
                <a:gd name="connsiteX4" fmla="*/ 651075 w 757750"/>
                <a:gd name="connsiteY4" fmla="*/ 1664097 h 1729094"/>
                <a:gd name="connsiteX5" fmla="*/ 529987 w 757750"/>
                <a:gd name="connsiteY5" fmla="*/ 1654410 h 1729094"/>
                <a:gd name="connsiteX6" fmla="*/ 501461 w 757750"/>
                <a:gd name="connsiteY6" fmla="*/ 1604445 h 1729094"/>
                <a:gd name="connsiteX7" fmla="*/ 499603 w 757750"/>
                <a:gd name="connsiteY7" fmla="*/ 1605994 h 1729094"/>
                <a:gd name="connsiteX8" fmla="*/ 398662 w 757750"/>
                <a:gd name="connsiteY8" fmla="*/ 1545034 h 1729094"/>
                <a:gd name="connsiteX9" fmla="*/ 248718 w 757750"/>
                <a:gd name="connsiteY9" fmla="*/ 1484804 h 1729094"/>
                <a:gd name="connsiteX10" fmla="*/ 182791 w 757750"/>
                <a:gd name="connsiteY10" fmla="*/ 1417780 h 1729094"/>
                <a:gd name="connsiteX11" fmla="*/ 196878 w 757750"/>
                <a:gd name="connsiteY11" fmla="*/ 1327308 h 1729094"/>
                <a:gd name="connsiteX12" fmla="*/ 179430 w 757750"/>
                <a:gd name="connsiteY12" fmla="*/ 1298375 h 1729094"/>
                <a:gd name="connsiteX13" fmla="*/ 163094 w 757750"/>
                <a:gd name="connsiteY13" fmla="*/ 1296862 h 1729094"/>
                <a:gd name="connsiteX14" fmla="*/ 96318 w 757750"/>
                <a:gd name="connsiteY14" fmla="*/ 1218104 h 1729094"/>
                <a:gd name="connsiteX15" fmla="*/ 30391 w 757750"/>
                <a:gd name="connsiteY15" fmla="*/ 1151080 h 1729094"/>
                <a:gd name="connsiteX16" fmla="*/ 44478 w 757750"/>
                <a:gd name="connsiteY16" fmla="*/ 1060608 h 1729094"/>
                <a:gd name="connsiteX17" fmla="*/ 14731 w 757750"/>
                <a:gd name="connsiteY17" fmla="*/ 967787 h 1729094"/>
                <a:gd name="connsiteX18" fmla="*/ 69056 w 757750"/>
                <a:gd name="connsiteY18" fmla="*/ 885285 h 1729094"/>
                <a:gd name="connsiteX19" fmla="*/ 69576 w 757750"/>
                <a:gd name="connsiteY19" fmla="*/ 883110 h 1729094"/>
                <a:gd name="connsiteX20" fmla="*/ 70597 w 757750"/>
                <a:gd name="connsiteY20" fmla="*/ 864611 h 1729094"/>
                <a:gd name="connsiteX21" fmla="*/ 60378 w 757750"/>
                <a:gd name="connsiteY21" fmla="*/ 863656 h 1729094"/>
                <a:gd name="connsiteX22" fmla="*/ 16103 w 757750"/>
                <a:gd name="connsiteY22" fmla="*/ 798655 h 1729094"/>
                <a:gd name="connsiteX23" fmla="*/ 30190 w 757750"/>
                <a:gd name="connsiteY23" fmla="*/ 708183 h 1729094"/>
                <a:gd name="connsiteX24" fmla="*/ 443 w 757750"/>
                <a:gd name="connsiteY24" fmla="*/ 615362 h 1729094"/>
                <a:gd name="connsiteX25" fmla="*/ 54768 w 757750"/>
                <a:gd name="connsiteY25" fmla="*/ 532860 h 1729094"/>
                <a:gd name="connsiteX26" fmla="*/ 55288 w 757750"/>
                <a:gd name="connsiteY26" fmla="*/ 530685 h 1729094"/>
                <a:gd name="connsiteX27" fmla="*/ 79488 w 757750"/>
                <a:gd name="connsiteY27" fmla="*/ 412210 h 1729094"/>
                <a:gd name="connsiteX28" fmla="*/ 197212 w 757750"/>
                <a:gd name="connsiteY28" fmla="*/ 385143 h 1729094"/>
                <a:gd name="connsiteX29" fmla="*/ 197239 w 757750"/>
                <a:gd name="connsiteY29" fmla="*/ 385097 h 1729094"/>
                <a:gd name="connsiteX30" fmla="*/ 220651 w 757750"/>
                <a:gd name="connsiteY30" fmla="*/ 344389 h 1729094"/>
                <a:gd name="connsiteX31" fmla="*/ 268857 w 757750"/>
                <a:gd name="connsiteY31" fmla="*/ 324176 h 1729094"/>
                <a:gd name="connsiteX32" fmla="*/ 278591 w 757750"/>
                <a:gd name="connsiteY32" fmla="*/ 327904 h 1729094"/>
                <a:gd name="connsiteX33" fmla="*/ 276668 w 757750"/>
                <a:gd name="connsiteY33" fmla="*/ 310562 h 1729094"/>
                <a:gd name="connsiteX34" fmla="*/ 330993 w 757750"/>
                <a:gd name="connsiteY34" fmla="*/ 228060 h 1729094"/>
                <a:gd name="connsiteX35" fmla="*/ 331513 w 757750"/>
                <a:gd name="connsiteY35" fmla="*/ 225885 h 1729094"/>
                <a:gd name="connsiteX36" fmla="*/ 355713 w 757750"/>
                <a:gd name="connsiteY36" fmla="*/ 107410 h 1729094"/>
                <a:gd name="connsiteX37" fmla="*/ 473438 w 757750"/>
                <a:gd name="connsiteY37" fmla="*/ 80343 h 1729094"/>
                <a:gd name="connsiteX38" fmla="*/ 473464 w 757750"/>
                <a:gd name="connsiteY38" fmla="*/ 80297 h 1729094"/>
                <a:gd name="connsiteX39" fmla="*/ 496876 w 757750"/>
                <a:gd name="connsiteY39" fmla="*/ 39588 h 1729094"/>
                <a:gd name="connsiteX40" fmla="*/ 592132 w 757750"/>
                <a:gd name="connsiteY40" fmla="*/ 52244 h 1729094"/>
                <a:gd name="connsiteX41" fmla="*/ 592555 w 757750"/>
                <a:gd name="connsiteY41" fmla="*/ 51478 h 1729094"/>
                <a:gd name="connsiteX42" fmla="*/ 611149 w 757750"/>
                <a:gd name="connsiteY42" fmla="*/ 17809 h 1729094"/>
                <a:gd name="connsiteX43" fmla="*/ 638382 w 757750"/>
                <a:gd name="connsiteY43" fmla="*/ 936 h 1729094"/>
                <a:gd name="connsiteX44" fmla="*/ 670253 w 757750"/>
                <a:gd name="connsiteY44" fmla="*/ 7058 h 1729094"/>
                <a:gd name="connsiteX45" fmla="*/ 695002 w 757750"/>
                <a:gd name="connsiteY45" fmla="*/ 36274 h 1729094"/>
                <a:gd name="connsiteX46" fmla="*/ 695741 w 757750"/>
                <a:gd name="connsiteY46" fmla="*/ 37147 h 1729094"/>
                <a:gd name="connsiteX47" fmla="*/ 753564 w 757750"/>
                <a:gd name="connsiteY47" fmla="*/ 513 h 172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57750" h="1729094">
                  <a:moveTo>
                    <a:pt x="753564" y="513"/>
                  </a:moveTo>
                  <a:lnTo>
                    <a:pt x="757750" y="2129"/>
                  </a:lnTo>
                  <a:lnTo>
                    <a:pt x="757750" y="1720274"/>
                  </a:lnTo>
                  <a:lnTo>
                    <a:pt x="752016" y="1725057"/>
                  </a:lnTo>
                  <a:cubicBezTo>
                    <a:pt x="713421" y="1739329"/>
                    <a:pt x="673140" y="1715008"/>
                    <a:pt x="651075" y="1664097"/>
                  </a:cubicBezTo>
                  <a:cubicBezTo>
                    <a:pt x="612016" y="1700339"/>
                    <a:pt x="564203" y="1694121"/>
                    <a:pt x="529987" y="1654410"/>
                  </a:cubicBezTo>
                  <a:lnTo>
                    <a:pt x="501461" y="1604445"/>
                  </a:lnTo>
                  <a:lnTo>
                    <a:pt x="499603" y="1605994"/>
                  </a:lnTo>
                  <a:cubicBezTo>
                    <a:pt x="461008" y="1620266"/>
                    <a:pt x="420727" y="1595945"/>
                    <a:pt x="398662" y="1545034"/>
                  </a:cubicBezTo>
                  <a:cubicBezTo>
                    <a:pt x="346583" y="1593357"/>
                    <a:pt x="278942" y="1566195"/>
                    <a:pt x="248718" y="1484804"/>
                  </a:cubicBezTo>
                  <a:cubicBezTo>
                    <a:pt x="219027" y="1490154"/>
                    <a:pt x="191147" y="1461817"/>
                    <a:pt x="182791" y="1417780"/>
                  </a:cubicBezTo>
                  <a:cubicBezTo>
                    <a:pt x="176737" y="1385919"/>
                    <a:pt x="182088" y="1351534"/>
                    <a:pt x="196878" y="1327308"/>
                  </a:cubicBezTo>
                  <a:lnTo>
                    <a:pt x="179430" y="1298375"/>
                  </a:lnTo>
                  <a:lnTo>
                    <a:pt x="163094" y="1296862"/>
                  </a:lnTo>
                  <a:cubicBezTo>
                    <a:pt x="135896" y="1285938"/>
                    <a:pt x="111430" y="1258800"/>
                    <a:pt x="96318" y="1218104"/>
                  </a:cubicBezTo>
                  <a:cubicBezTo>
                    <a:pt x="66627" y="1223454"/>
                    <a:pt x="38747" y="1195117"/>
                    <a:pt x="30391" y="1151080"/>
                  </a:cubicBezTo>
                  <a:cubicBezTo>
                    <a:pt x="24337" y="1119219"/>
                    <a:pt x="29688" y="1084834"/>
                    <a:pt x="44478" y="1060608"/>
                  </a:cubicBezTo>
                  <a:cubicBezTo>
                    <a:pt x="23495" y="1041606"/>
                    <a:pt x="11809" y="1005141"/>
                    <a:pt x="14731" y="967787"/>
                  </a:cubicBezTo>
                  <a:cubicBezTo>
                    <a:pt x="18158" y="924052"/>
                    <a:pt x="40714" y="889793"/>
                    <a:pt x="69056" y="885285"/>
                  </a:cubicBezTo>
                  <a:cubicBezTo>
                    <a:pt x="69225" y="884555"/>
                    <a:pt x="69408" y="883840"/>
                    <a:pt x="69576" y="883110"/>
                  </a:cubicBezTo>
                  <a:lnTo>
                    <a:pt x="70597" y="864611"/>
                  </a:lnTo>
                  <a:lnTo>
                    <a:pt x="60378" y="863656"/>
                  </a:lnTo>
                  <a:cubicBezTo>
                    <a:pt x="39619" y="855879"/>
                    <a:pt x="22370" y="831683"/>
                    <a:pt x="16103" y="798655"/>
                  </a:cubicBezTo>
                  <a:cubicBezTo>
                    <a:pt x="10049" y="766794"/>
                    <a:pt x="15400" y="732409"/>
                    <a:pt x="30190" y="708183"/>
                  </a:cubicBezTo>
                  <a:cubicBezTo>
                    <a:pt x="9207" y="689181"/>
                    <a:pt x="-2479" y="652716"/>
                    <a:pt x="443" y="615362"/>
                  </a:cubicBezTo>
                  <a:cubicBezTo>
                    <a:pt x="3870" y="571627"/>
                    <a:pt x="26426" y="537368"/>
                    <a:pt x="54768" y="532860"/>
                  </a:cubicBezTo>
                  <a:cubicBezTo>
                    <a:pt x="54937" y="532130"/>
                    <a:pt x="55120" y="531415"/>
                    <a:pt x="55288" y="530685"/>
                  </a:cubicBezTo>
                  <a:cubicBezTo>
                    <a:pt x="51482" y="487616"/>
                    <a:pt x="60358" y="444182"/>
                    <a:pt x="79488" y="412210"/>
                  </a:cubicBezTo>
                  <a:cubicBezTo>
                    <a:pt x="109712" y="361711"/>
                    <a:pt x="158715" y="350456"/>
                    <a:pt x="197212" y="385143"/>
                  </a:cubicBezTo>
                  <a:lnTo>
                    <a:pt x="197239" y="385097"/>
                  </a:lnTo>
                  <a:lnTo>
                    <a:pt x="220651" y="344389"/>
                  </a:lnTo>
                  <a:cubicBezTo>
                    <a:pt x="234810" y="329301"/>
                    <a:pt x="251930" y="322315"/>
                    <a:pt x="268857" y="324176"/>
                  </a:cubicBezTo>
                  <a:lnTo>
                    <a:pt x="278591" y="327904"/>
                  </a:lnTo>
                  <a:lnTo>
                    <a:pt x="276668" y="310562"/>
                  </a:lnTo>
                  <a:cubicBezTo>
                    <a:pt x="280095" y="266826"/>
                    <a:pt x="302651" y="232568"/>
                    <a:pt x="330993" y="228060"/>
                  </a:cubicBezTo>
                  <a:cubicBezTo>
                    <a:pt x="331162" y="227329"/>
                    <a:pt x="331345" y="226615"/>
                    <a:pt x="331513" y="225885"/>
                  </a:cubicBezTo>
                  <a:cubicBezTo>
                    <a:pt x="327707" y="182816"/>
                    <a:pt x="336583" y="139382"/>
                    <a:pt x="355713" y="107410"/>
                  </a:cubicBezTo>
                  <a:cubicBezTo>
                    <a:pt x="385937" y="56911"/>
                    <a:pt x="434941" y="45656"/>
                    <a:pt x="473438" y="80343"/>
                  </a:cubicBezTo>
                  <a:lnTo>
                    <a:pt x="473464" y="80297"/>
                  </a:lnTo>
                  <a:lnTo>
                    <a:pt x="496876" y="39588"/>
                  </a:lnTo>
                  <a:cubicBezTo>
                    <a:pt x="525195" y="9414"/>
                    <a:pt x="565355" y="11644"/>
                    <a:pt x="592132" y="52244"/>
                  </a:cubicBezTo>
                  <a:lnTo>
                    <a:pt x="592555" y="51478"/>
                  </a:lnTo>
                  <a:lnTo>
                    <a:pt x="611149" y="17809"/>
                  </a:lnTo>
                  <a:cubicBezTo>
                    <a:pt x="619091" y="8996"/>
                    <a:pt x="628403" y="3111"/>
                    <a:pt x="638382" y="936"/>
                  </a:cubicBezTo>
                  <a:cubicBezTo>
                    <a:pt x="649365" y="-1461"/>
                    <a:pt x="660341" y="801"/>
                    <a:pt x="670253" y="7058"/>
                  </a:cubicBezTo>
                  <a:lnTo>
                    <a:pt x="695002" y="36274"/>
                  </a:lnTo>
                  <a:lnTo>
                    <a:pt x="695741" y="37147"/>
                  </a:lnTo>
                  <a:cubicBezTo>
                    <a:pt x="710299" y="10786"/>
                    <a:pt x="731998" y="-2296"/>
                    <a:pt x="753564" y="513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5051FD2F-ECAE-4CE9-98F4-DFE119D0EACD}"/>
              </a:ext>
            </a:extLst>
          </p:cNvPr>
          <p:cNvCxnSpPr>
            <a:stCxn id="254" idx="48"/>
          </p:cNvCxnSpPr>
          <p:nvPr/>
        </p:nvCxnSpPr>
        <p:spPr>
          <a:xfrm flipH="1">
            <a:off x="7116792" y="3822793"/>
            <a:ext cx="1001497" cy="507667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43F355D3-E7CC-4E03-B29C-F49F551592BE}"/>
              </a:ext>
            </a:extLst>
          </p:cNvPr>
          <p:cNvSpPr txBox="1"/>
          <p:nvPr/>
        </p:nvSpPr>
        <p:spPr>
          <a:xfrm>
            <a:off x="8094709" y="421947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黒部ダム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（立山町）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1" name="吹き出し: 円形 260">
            <a:extLst>
              <a:ext uri="{FF2B5EF4-FFF2-40B4-BE49-F238E27FC236}">
                <a16:creationId xmlns:a16="http://schemas.microsoft.com/office/drawing/2014/main" id="{E179886D-4409-456F-9B3C-513BE0B7A803}"/>
              </a:ext>
            </a:extLst>
          </p:cNvPr>
          <p:cNvSpPr/>
          <p:nvPr/>
        </p:nvSpPr>
        <p:spPr>
          <a:xfrm>
            <a:off x="8074042" y="2675348"/>
            <a:ext cx="1231256" cy="607011"/>
          </a:xfrm>
          <a:prstGeom prst="wedgeEllipseCallout">
            <a:avLst>
              <a:gd name="adj1" fmla="val -10005"/>
              <a:gd name="adj2" fmla="val 73561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黒部市ではなく</a:t>
            </a:r>
            <a:endParaRPr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立山町に</a:t>
            </a:r>
          </a:p>
        </p:txBody>
      </p: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7DED1490-443A-4421-B7DC-D0051C4CB5B0}"/>
              </a:ext>
            </a:extLst>
          </p:cNvPr>
          <p:cNvGrpSpPr/>
          <p:nvPr/>
        </p:nvGrpSpPr>
        <p:grpSpPr>
          <a:xfrm>
            <a:off x="7932406" y="5079485"/>
            <a:ext cx="1636045" cy="996975"/>
            <a:chOff x="1085284" y="1195262"/>
            <a:chExt cx="2562286" cy="1586512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B685A447-0BC4-47B6-9AA7-220A340B1CA7}"/>
                </a:ext>
              </a:extLst>
            </p:cNvPr>
            <p:cNvGrpSpPr/>
            <p:nvPr/>
          </p:nvGrpSpPr>
          <p:grpSpPr>
            <a:xfrm>
              <a:off x="1085284" y="1195262"/>
              <a:ext cx="2562286" cy="1586512"/>
              <a:chOff x="578424" y="2865452"/>
              <a:chExt cx="2562286" cy="1586512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BD531753-98CE-48D4-9278-BE418A05438B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8B6148C1-C704-449B-A1CF-CD51F5A67C3F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99DDABA1-CBDC-4B0A-BF63-B56F964B2283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845AF6ED-C4B4-4CE6-83E8-329E16AFC2B1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A6B06CCC-CB91-4E4B-A9EB-2180F0A48FD7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FCBDC143-9108-4884-B97F-41E8C9198D5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EA13733B-E9F7-4858-8F3E-E48C9857DCCC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CCC62DF1-9F1C-46B0-9BB6-67F74FD8D868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F0EA41E7-4027-4311-94E4-FE92FC43B969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B64FC482-7D6E-43AF-98FB-F617A432ABE1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21887C37-C729-4E28-9387-56BD0A0F9FDB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903E3E0-26ED-471D-B4F4-3449B631D506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E8624A37-68A3-404D-9435-E278712DE9AD}"/>
                </a:ext>
              </a:extLst>
            </p:cNvPr>
            <p:cNvGrpSpPr/>
            <p:nvPr/>
          </p:nvGrpSpPr>
          <p:grpSpPr>
            <a:xfrm rot="900000">
              <a:off x="1695414" y="1262579"/>
              <a:ext cx="1070360" cy="570880"/>
              <a:chOff x="1514498" y="3349625"/>
              <a:chExt cx="2127227" cy="1134563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7FB418C1-8286-4EB5-84F7-3831CD8273D9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20B64511-A371-4C28-9E7E-4A313064123D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月 491">
                <a:extLst>
                  <a:ext uri="{FF2B5EF4-FFF2-40B4-BE49-F238E27FC236}">
                    <a16:creationId xmlns:a16="http://schemas.microsoft.com/office/drawing/2014/main" id="{79E274E9-7284-4549-8D82-D9F8A14844AB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月 492">
                <a:extLst>
                  <a:ext uri="{FF2B5EF4-FFF2-40B4-BE49-F238E27FC236}">
                    <a16:creationId xmlns:a16="http://schemas.microsoft.com/office/drawing/2014/main" id="{7E67DB76-18F3-4DF3-8249-9793CE02B9DD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月 493">
                <a:extLst>
                  <a:ext uri="{FF2B5EF4-FFF2-40B4-BE49-F238E27FC236}">
                    <a16:creationId xmlns:a16="http://schemas.microsoft.com/office/drawing/2014/main" id="{F4FEF5D3-82FC-4E07-A9BA-3BA864CF5CDF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D8FD19B7-37C2-4DF4-B728-28D2B221F98B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月 495">
                <a:extLst>
                  <a:ext uri="{FF2B5EF4-FFF2-40B4-BE49-F238E27FC236}">
                    <a16:creationId xmlns:a16="http://schemas.microsoft.com/office/drawing/2014/main" id="{2063A5DB-D9DA-4324-B2F1-13B04463CE0F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F68246D3-3EDE-40B2-BC0A-C0A7A77E129F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0567953-1CA9-4B83-A5A7-B8E719650266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84656B47-0B30-4A10-99B7-0131B2A6D572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楕円 11">
                <a:extLst>
                  <a:ext uri="{FF2B5EF4-FFF2-40B4-BE49-F238E27FC236}">
                    <a16:creationId xmlns:a16="http://schemas.microsoft.com/office/drawing/2014/main" id="{74D81BB0-36B3-472E-8D64-ECF6AD41F3B8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楕円 11">
                <a:extLst>
                  <a:ext uri="{FF2B5EF4-FFF2-40B4-BE49-F238E27FC236}">
                    <a16:creationId xmlns:a16="http://schemas.microsoft.com/office/drawing/2014/main" id="{FE5C6373-5238-4277-B45C-D4E87EC7EE6B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CEC62A2-BEB7-4B06-9A05-6D3F331E03A6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B288A62B-8132-417A-921A-9297B298A931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1B2B9421-2583-4558-938C-B5E0CFBD76BF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7433243-2E16-4138-A7BC-ED705A20DB77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月 505">
                <a:extLst>
                  <a:ext uri="{FF2B5EF4-FFF2-40B4-BE49-F238E27FC236}">
                    <a16:creationId xmlns:a16="http://schemas.microsoft.com/office/drawing/2014/main" id="{ABEC67B9-5B59-4DF7-89A6-2CA1F133E2C2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月 506">
                <a:extLst>
                  <a:ext uri="{FF2B5EF4-FFF2-40B4-BE49-F238E27FC236}">
                    <a16:creationId xmlns:a16="http://schemas.microsoft.com/office/drawing/2014/main" id="{739ED6AA-43FB-436E-BF80-7729DDD47247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月 507">
                <a:extLst>
                  <a:ext uri="{FF2B5EF4-FFF2-40B4-BE49-F238E27FC236}">
                    <a16:creationId xmlns:a16="http://schemas.microsoft.com/office/drawing/2014/main" id="{3B25CFC6-33C9-48CA-B259-77AAC0935B19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2977879A-95E2-4982-950B-524B8A66EA5D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79744547-74D3-4D5E-91CE-7D21DF743425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64B5633-0C45-423A-917B-9749E4279D49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1FA91A7A-AD2A-472F-AEC0-EEE5657DA055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0A5A8170-8FF6-4E66-9BA0-6A6D1D4F89BE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B26F512-2F38-478C-BC99-F34228DA210B}"/>
                </a:ext>
              </a:extLst>
            </p:cNvPr>
            <p:cNvGrpSpPr/>
            <p:nvPr/>
          </p:nvGrpSpPr>
          <p:grpSpPr>
            <a:xfrm rot="900000">
              <a:off x="1519138" y="1365494"/>
              <a:ext cx="1070360" cy="570880"/>
              <a:chOff x="1514498" y="3349625"/>
              <a:chExt cx="2127227" cy="1134563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F41A18E-2C57-45CA-BD69-838005BA9543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EF83E8B4-EBD2-4A44-9462-AB77793DBD60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1437214E-639C-4C06-9A4D-4F3C1C79DBE1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1A5281ED-6722-4F14-A60A-675AF093E535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4668089E-396A-411C-9735-8890A689368F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月 470">
                <a:extLst>
                  <a:ext uri="{FF2B5EF4-FFF2-40B4-BE49-F238E27FC236}">
                    <a16:creationId xmlns:a16="http://schemas.microsoft.com/office/drawing/2014/main" id="{D9F53F30-7141-4600-ABFF-7C1186884F6D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月 471">
                <a:extLst>
                  <a:ext uri="{FF2B5EF4-FFF2-40B4-BE49-F238E27FC236}">
                    <a16:creationId xmlns:a16="http://schemas.microsoft.com/office/drawing/2014/main" id="{5FA66742-66BD-44DC-AB8D-9749DFC0E656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A241ED8E-7C0E-47D4-B8FC-B4A166ED68C1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CFC884C-8ACF-4489-9735-F99D809F0ECB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月 474">
                <a:extLst>
                  <a:ext uri="{FF2B5EF4-FFF2-40B4-BE49-F238E27FC236}">
                    <a16:creationId xmlns:a16="http://schemas.microsoft.com/office/drawing/2014/main" id="{AADFCA9C-F421-4DD8-BAD5-E23BB32CA815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楕円 11">
                <a:extLst>
                  <a:ext uri="{FF2B5EF4-FFF2-40B4-BE49-F238E27FC236}">
                    <a16:creationId xmlns:a16="http://schemas.microsoft.com/office/drawing/2014/main" id="{D31D371D-5904-40CD-B925-E8EBF18605CE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楕円 11">
                <a:extLst>
                  <a:ext uri="{FF2B5EF4-FFF2-40B4-BE49-F238E27FC236}">
                    <a16:creationId xmlns:a16="http://schemas.microsoft.com/office/drawing/2014/main" id="{B1011C07-B8B9-4ABD-AD74-84B487C1E834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252BEC31-9E86-4A07-B71B-5EA6E605F7A9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29864027-141F-4DFD-A4E9-5E3A9EAEE8BF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CCA24F2A-2B14-404C-BB23-1F116A76B1D1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DC8E158E-20D7-4FED-A3B7-7170200ABE13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月 481">
                <a:extLst>
                  <a:ext uri="{FF2B5EF4-FFF2-40B4-BE49-F238E27FC236}">
                    <a16:creationId xmlns:a16="http://schemas.microsoft.com/office/drawing/2014/main" id="{E0A54DA6-AE59-4EF2-A0C0-2AD731A8C5B7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98625CE8-EA4D-4F50-BB82-66A4EF5F2567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ED7627F6-9CB9-4649-9330-72046BC207AA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7C99524F-7FAB-4797-81BC-4B28E6CFA0B2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880CB497-DDC2-49F4-A708-900B1A979154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2742A876-C3BF-404A-93BB-255BB7F3D753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43EBDDFE-D1DC-4BD9-9F0E-D5247953280D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02E230EE-D56D-41EB-AF44-9180A3E6B8FD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A01BF1F4-83E5-408E-A9C2-38C8E6E19272}"/>
                </a:ext>
              </a:extLst>
            </p:cNvPr>
            <p:cNvGrpSpPr/>
            <p:nvPr/>
          </p:nvGrpSpPr>
          <p:grpSpPr>
            <a:xfrm rot="900000">
              <a:off x="1373203" y="1502777"/>
              <a:ext cx="1070360" cy="570880"/>
              <a:chOff x="1514498" y="3349625"/>
              <a:chExt cx="2127227" cy="1134563"/>
            </a:xfrm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B822D291-BD6B-4044-AAE6-861663881426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0FEE118F-F9D3-4829-B9C5-56BC2017975F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月 443">
                <a:extLst>
                  <a:ext uri="{FF2B5EF4-FFF2-40B4-BE49-F238E27FC236}">
                    <a16:creationId xmlns:a16="http://schemas.microsoft.com/office/drawing/2014/main" id="{25189EF6-1556-4971-A5FD-13C20438728D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3624EA49-693C-48AA-9FB4-F0B05AECB1A7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29B5CAC1-C3BE-4564-8C88-E3D6EA8EE1E0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F0EBDE31-B46A-41DD-BF0B-0C7FD5D4A39C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0E6F566B-A97B-48C0-AF45-AEF77047EB57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97AB185-6134-4820-BC61-E613757ADACD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086953AA-4542-4C97-9979-99807D8C0C49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464EF423-2170-44D3-A95D-57DF76F051B7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楕円 11">
                <a:extLst>
                  <a:ext uri="{FF2B5EF4-FFF2-40B4-BE49-F238E27FC236}">
                    <a16:creationId xmlns:a16="http://schemas.microsoft.com/office/drawing/2014/main" id="{1883E69C-4A8C-41DC-86BB-676E2C190040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楕円 11">
                <a:extLst>
                  <a:ext uri="{FF2B5EF4-FFF2-40B4-BE49-F238E27FC236}">
                    <a16:creationId xmlns:a16="http://schemas.microsoft.com/office/drawing/2014/main" id="{FB8B6F56-AE78-4878-80C3-AB2EC2F2401D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523CC2B9-2A46-4802-93BB-637ADED9FF60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F8899D0-4412-4BAF-8885-E06896E6B019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81DB7556-F3F7-4F34-8D13-2FFAE61CFE5F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6666384-4357-427D-9C50-037F98EB2C97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月 457">
                <a:extLst>
                  <a:ext uri="{FF2B5EF4-FFF2-40B4-BE49-F238E27FC236}">
                    <a16:creationId xmlns:a16="http://schemas.microsoft.com/office/drawing/2014/main" id="{63D78C56-034D-4521-9C0D-587B73455EBD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4C4D4A8A-A09A-4F95-BB40-D8A2B175E458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FCF4D0C0-50C4-4121-BC54-5DF93E58C1C0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月 460">
                <a:extLst>
                  <a:ext uri="{FF2B5EF4-FFF2-40B4-BE49-F238E27FC236}">
                    <a16:creationId xmlns:a16="http://schemas.microsoft.com/office/drawing/2014/main" id="{97B4B9BC-5D92-40B8-A49A-CBDE50B9D710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B531F253-17EB-4D1F-84CA-19966897BE40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2E348484-9B3A-4BAD-A9D2-ED15CB67DBFB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07A2A049-02B0-448B-B255-557E23EC3B39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40CBC644-7DFA-4E4E-BB68-0B4E78546D38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C9B4AB68-5DC9-413A-B8CE-CF896FFD79F4}"/>
                </a:ext>
              </a:extLst>
            </p:cNvPr>
            <p:cNvGrpSpPr/>
            <p:nvPr/>
          </p:nvGrpSpPr>
          <p:grpSpPr>
            <a:xfrm rot="900000">
              <a:off x="1276390" y="1692399"/>
              <a:ext cx="1070360" cy="570880"/>
              <a:chOff x="1514498" y="3349625"/>
              <a:chExt cx="2127227" cy="1134563"/>
            </a:xfrm>
          </p:grpSpPr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F5B38EC2-6C0A-4F4C-9628-59EBFEB4992A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4EA2314B-B177-46F7-B787-90D73D510D91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月 419">
                <a:extLst>
                  <a:ext uri="{FF2B5EF4-FFF2-40B4-BE49-F238E27FC236}">
                    <a16:creationId xmlns:a16="http://schemas.microsoft.com/office/drawing/2014/main" id="{75BA49AA-D4FE-4CA5-9F25-5FCD6C04E08B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F38EB22D-5173-4108-A71A-28A253520F6F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月 421">
                <a:extLst>
                  <a:ext uri="{FF2B5EF4-FFF2-40B4-BE49-F238E27FC236}">
                    <a16:creationId xmlns:a16="http://schemas.microsoft.com/office/drawing/2014/main" id="{5490F82E-F2D8-49EF-9871-60A492551D12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月 422">
                <a:extLst>
                  <a:ext uri="{FF2B5EF4-FFF2-40B4-BE49-F238E27FC236}">
                    <a16:creationId xmlns:a16="http://schemas.microsoft.com/office/drawing/2014/main" id="{E710A867-AFEE-4BF0-B617-73A108742BA2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月 423">
                <a:extLst>
                  <a:ext uri="{FF2B5EF4-FFF2-40B4-BE49-F238E27FC236}">
                    <a16:creationId xmlns:a16="http://schemas.microsoft.com/office/drawing/2014/main" id="{A50F04AB-9167-4A09-BAD5-9887D34E77A3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79C7151-6E3A-4596-B297-A3186FFEF200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DFE1A6C3-882E-4C05-A6D9-5F7B20CD982D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A0FC177-A464-4F8A-AF4F-428A8B62A8D5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楕円 11">
                <a:extLst>
                  <a:ext uri="{FF2B5EF4-FFF2-40B4-BE49-F238E27FC236}">
                    <a16:creationId xmlns:a16="http://schemas.microsoft.com/office/drawing/2014/main" id="{EB3A8D40-A9DD-4E29-8E56-1F4730059E72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楕円 11">
                <a:extLst>
                  <a:ext uri="{FF2B5EF4-FFF2-40B4-BE49-F238E27FC236}">
                    <a16:creationId xmlns:a16="http://schemas.microsoft.com/office/drawing/2014/main" id="{D1D4A62A-7631-4575-A8AD-B60DB30D77B0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7B71AF1-CF2F-43E5-AAE4-E40C4BB15871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22C1E874-46BF-44BD-988F-31D716EC8E43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9267564D-EFC3-41CA-BD12-85A2483E5E21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14AE5AF-62E3-41C7-A606-8924BFA89492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8966254B-3301-417E-8BFB-042859819BD6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90307EF2-37EA-40D5-93ED-8638727224FA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7E5A8860-E33B-45DF-89B2-E8C1CE24DF27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14940D23-7087-469E-8879-C7CF79CD0285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817B484-BFB9-46CE-8231-A3FBB3D4DDC7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2F81E15-AFE6-47F0-9639-9AE8996E37DE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F20E8943-A5FC-4DDB-81ED-BC5D00264A12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AD42F8CE-313C-48AE-9644-D0FC24197A4A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5FB5A07E-B184-48C7-9FC2-EA2DE6647F04}"/>
                </a:ext>
              </a:extLst>
            </p:cNvPr>
            <p:cNvGrpSpPr/>
            <p:nvPr/>
          </p:nvGrpSpPr>
          <p:grpSpPr>
            <a:xfrm rot="900000">
              <a:off x="1172873" y="1821795"/>
              <a:ext cx="1070360" cy="570880"/>
              <a:chOff x="1514498" y="3349625"/>
              <a:chExt cx="2127227" cy="1134563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91FD253-83C8-4B84-81B6-F10AD7B41698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89CADC5-E56B-47B0-A75E-B9EEAEC1D602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960C1C5E-EEA0-4305-B60A-B4014E4AD555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A5E3A1F0-663D-4638-83E3-23F723F5B656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月 397">
                <a:extLst>
                  <a:ext uri="{FF2B5EF4-FFF2-40B4-BE49-F238E27FC236}">
                    <a16:creationId xmlns:a16="http://schemas.microsoft.com/office/drawing/2014/main" id="{59327814-E5F6-42A6-BB17-1E364E109EB4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月 398">
                <a:extLst>
                  <a:ext uri="{FF2B5EF4-FFF2-40B4-BE49-F238E27FC236}">
                    <a16:creationId xmlns:a16="http://schemas.microsoft.com/office/drawing/2014/main" id="{23C6C8A2-180A-4AB1-9AA4-6F00DD59A790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28A4034E-613C-489C-935F-A229A7913054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E9538B53-E0EA-4A29-8722-4632832C2286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9D89B70-5AF4-40A9-9A10-78AE0B749445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8F69EEF2-A40D-4E12-8D43-0AAF17638B49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楕円 11">
                <a:extLst>
                  <a:ext uri="{FF2B5EF4-FFF2-40B4-BE49-F238E27FC236}">
                    <a16:creationId xmlns:a16="http://schemas.microsoft.com/office/drawing/2014/main" id="{A7232BA9-541B-4D2C-B531-BA8DC4F1BFDD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楕円 11">
                <a:extLst>
                  <a:ext uri="{FF2B5EF4-FFF2-40B4-BE49-F238E27FC236}">
                    <a16:creationId xmlns:a16="http://schemas.microsoft.com/office/drawing/2014/main" id="{7832D0BE-AB93-4CDE-8FD4-BD0F4B79AA80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49BEC7C3-C021-4837-9B61-839F4AC1FDED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190C8E46-57E7-42B8-95B9-23A35F829252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A964DFF2-958C-4C42-BD7D-184DBDA1964A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AA25F192-4077-4118-8F02-D8727900695B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ED691F98-BCE3-431C-A158-9490071171BE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6C16A56D-F6AC-4A96-8819-6651AD4E8DFB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月 411">
                <a:extLst>
                  <a:ext uri="{FF2B5EF4-FFF2-40B4-BE49-F238E27FC236}">
                    <a16:creationId xmlns:a16="http://schemas.microsoft.com/office/drawing/2014/main" id="{440F4D46-4C8C-47B2-8EE3-DAB841F2DF31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月 412">
                <a:extLst>
                  <a:ext uri="{FF2B5EF4-FFF2-40B4-BE49-F238E27FC236}">
                    <a16:creationId xmlns:a16="http://schemas.microsoft.com/office/drawing/2014/main" id="{878ADB1C-8712-4485-9C64-C4C80F6A42F2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1D03EBC9-D7D0-46F8-815A-1130168D9DD2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83910503-F447-4915-B07B-5E341F587BA4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DA6DFBB6-9EFA-4188-82F8-D06F355CE3BD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CDBE8BAD-EB68-4CB2-98B3-FCBA2F9BE78F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6D8B82B-5BF4-4E88-8ECA-E40F047CA7C8}"/>
                </a:ext>
              </a:extLst>
            </p:cNvPr>
            <p:cNvGrpSpPr/>
            <p:nvPr/>
          </p:nvGrpSpPr>
          <p:grpSpPr>
            <a:xfrm rot="900000">
              <a:off x="2376900" y="1288458"/>
              <a:ext cx="1070360" cy="570880"/>
              <a:chOff x="1514498" y="3349625"/>
              <a:chExt cx="2127227" cy="1134563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6758E4B6-9522-429B-8093-ADE83B7C7B95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66F50651-90D9-4149-B878-BAB1967692A6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25E620B0-DA22-4917-9C5D-B65775879E5E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2DEE26EB-CEE0-40F7-8128-84303ACB74B3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68569D50-9C04-4A83-BAC2-F7EEC3CD1348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333CCDDD-8FDD-46F6-B3E9-B840DDB15A90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5C29B319-C716-4A00-B2CB-8C6114EFBAE8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043AB5A0-620A-4C1E-A74E-BE10BCE8EBE4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C261E25-55A5-45AD-AE96-71AD826177DA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ABD89956-3FE7-4B21-B406-839531ABA84E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楕円 11">
                <a:extLst>
                  <a:ext uri="{FF2B5EF4-FFF2-40B4-BE49-F238E27FC236}">
                    <a16:creationId xmlns:a16="http://schemas.microsoft.com/office/drawing/2014/main" id="{9D3F21CD-7D82-4B66-AA19-6688670B58DF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楕円 11">
                <a:extLst>
                  <a:ext uri="{FF2B5EF4-FFF2-40B4-BE49-F238E27FC236}">
                    <a16:creationId xmlns:a16="http://schemas.microsoft.com/office/drawing/2014/main" id="{D022FDE4-C7C3-463A-939F-CF5AA8D4E576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50F6F61-66D7-44A6-9D96-7C59E52B4A69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68174E2E-66BC-4E25-BB9A-BCF921798B80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F7F60747-85D8-47AD-881F-DECE42884AF1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A62EB7B0-838B-4F47-B0DA-918BE2825F41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月 385">
                <a:extLst>
                  <a:ext uri="{FF2B5EF4-FFF2-40B4-BE49-F238E27FC236}">
                    <a16:creationId xmlns:a16="http://schemas.microsoft.com/office/drawing/2014/main" id="{8EC5D300-BC62-42C5-9BF9-19B575214973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B1570819-196D-4329-B995-FB4E79C6008A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BA1217CA-A9B6-4E46-B796-EC78437498A7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月 388">
                <a:extLst>
                  <a:ext uri="{FF2B5EF4-FFF2-40B4-BE49-F238E27FC236}">
                    <a16:creationId xmlns:a16="http://schemas.microsoft.com/office/drawing/2014/main" id="{D1E06719-617F-449E-AFEC-C473CE3F5678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EF6510B-5292-4209-96E6-15C4243BB94B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1F3A7C67-EEC8-4108-B88F-A85981097500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5B4F03AE-08AD-439E-B8E9-D1929D732907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29CED865-9961-498D-A783-612B4106678A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7DFAA5AC-DFCF-4A41-8F99-DEDDF91FBF55}"/>
                </a:ext>
              </a:extLst>
            </p:cNvPr>
            <p:cNvGrpSpPr/>
            <p:nvPr/>
          </p:nvGrpSpPr>
          <p:grpSpPr>
            <a:xfrm rot="900000">
              <a:off x="2200624" y="1391373"/>
              <a:ext cx="1070360" cy="570880"/>
              <a:chOff x="1514498" y="3349625"/>
              <a:chExt cx="2127227" cy="1134563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1F878D38-3FEA-41F9-BF07-F1B338E11F1F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ED6AEFF6-19FB-4BCD-819A-B96D70C0B203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C77D8E70-396C-429F-A474-DFD9D1F22EB0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C45272E1-02A4-4364-B31F-BFEA33B63920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2E27E094-34C6-443D-A806-B6C95688F184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18BEFF44-7841-4234-AECA-BB587A2B6F84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2B7CE3B4-6C0D-4E94-BB5E-C02848E2AEBB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76432F0-DCA8-4E34-B9E5-61EC74C714B3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59A9434-1880-493A-9571-685C9A4903C8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月 354">
                <a:extLst>
                  <a:ext uri="{FF2B5EF4-FFF2-40B4-BE49-F238E27FC236}">
                    <a16:creationId xmlns:a16="http://schemas.microsoft.com/office/drawing/2014/main" id="{71725C92-1AF3-45E6-BCC7-310510F4AF3F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楕円 11">
                <a:extLst>
                  <a:ext uri="{FF2B5EF4-FFF2-40B4-BE49-F238E27FC236}">
                    <a16:creationId xmlns:a16="http://schemas.microsoft.com/office/drawing/2014/main" id="{FBC37197-BCE1-434B-BFF0-C5B646FE6F76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楕円 11">
                <a:extLst>
                  <a:ext uri="{FF2B5EF4-FFF2-40B4-BE49-F238E27FC236}">
                    <a16:creationId xmlns:a16="http://schemas.microsoft.com/office/drawing/2014/main" id="{51898599-F277-4226-8BC7-75A56B78D9ED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799B134-68A1-40CF-93BE-7F971166635A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BDE78F7-3BC7-47D0-8077-9B4BE702C322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814CD98D-40AD-4A20-B999-B0C930749C68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4D30E7B-722A-4539-9DD5-3125DD285349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FAC4B389-CB16-4F4E-BA32-61623C62F3C7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8E065771-3C3D-47FB-B4C5-764CD7E4AB04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32054FBE-941B-43F4-AAFA-2A8288110326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29FF3F71-77C7-4325-856F-50121DC675FD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1AB1220-9219-499E-BCF1-FACF6C68EE82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3442B77C-0388-49CC-9256-E6A6CEB65CBB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7F3E1100-4404-4D6D-BEA3-54D00C7A7C4E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BA470752-08C6-41ED-9E1E-4178BC27755E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7C33C1AB-5927-4EDF-B8F2-6C9F72FF595B}"/>
                </a:ext>
              </a:extLst>
            </p:cNvPr>
            <p:cNvGrpSpPr/>
            <p:nvPr/>
          </p:nvGrpSpPr>
          <p:grpSpPr>
            <a:xfrm rot="900000">
              <a:off x="2054689" y="1528656"/>
              <a:ext cx="1070360" cy="570880"/>
              <a:chOff x="1514498" y="3349625"/>
              <a:chExt cx="2127227" cy="1134563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D8DF23B7-13E8-487A-B720-1BD43833935D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C0787639-F8B0-4D86-8557-1B6B1588F39B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87A39443-A375-46FB-A26A-56F295F6364B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BC13D412-2301-49F7-A173-8529BE8D472B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571BA532-85BE-4E86-802D-F029AA48660C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BA3E3748-DAFA-4DD0-A380-AF0FDABE35EA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9AF4D6DF-BA12-4ECA-9DB3-C515B27331A5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48E9FE58-035B-4CBD-8767-685282A9330E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8D63C89-E4FF-490B-AF3F-5A32C28B972E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8458D6AC-F852-4DA9-99FA-8136F5A2DF2A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楕円 11">
                <a:extLst>
                  <a:ext uri="{FF2B5EF4-FFF2-40B4-BE49-F238E27FC236}">
                    <a16:creationId xmlns:a16="http://schemas.microsoft.com/office/drawing/2014/main" id="{1DEEA088-FF55-4A5A-A44F-C2A753B0FF9D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楕円 11">
                <a:extLst>
                  <a:ext uri="{FF2B5EF4-FFF2-40B4-BE49-F238E27FC236}">
                    <a16:creationId xmlns:a16="http://schemas.microsoft.com/office/drawing/2014/main" id="{38465506-D3FE-4924-B206-1048736188E4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10C6FCF3-D1BD-4F01-96D4-EB031DBBDD6C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E0DD241-1353-4AC0-B6B0-20858CB02771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8163931-DF83-4706-B022-5FC04DA77E85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DFB2EBB-9806-4EB6-8B4F-60BF8010DF25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88EDB4E2-5028-4BEF-8A84-6910B7750441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C1BD6EA1-8CFF-4A3A-9BCB-886C0B5811C6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月 339">
                <a:extLst>
                  <a:ext uri="{FF2B5EF4-FFF2-40B4-BE49-F238E27FC236}">
                    <a16:creationId xmlns:a16="http://schemas.microsoft.com/office/drawing/2014/main" id="{E2D60245-F676-452B-AD6E-04B73D09B622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3C19CFE7-D435-4753-96FA-DD4AC04EE769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383A319-119D-4A36-8F86-0CE7D563AF15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2AFC314-7F19-4A0B-BD6B-466A6AD048A6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5A4FFDD9-0B9E-4C40-BD48-946F6083361B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2E1712B2-4A49-4511-9712-4BE5A234B512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A9B8F172-157A-4281-849E-42FF0BD2C036}"/>
                </a:ext>
              </a:extLst>
            </p:cNvPr>
            <p:cNvGrpSpPr/>
            <p:nvPr/>
          </p:nvGrpSpPr>
          <p:grpSpPr>
            <a:xfrm rot="900000">
              <a:off x="1957876" y="1718278"/>
              <a:ext cx="1070360" cy="570880"/>
              <a:chOff x="1514498" y="3349625"/>
              <a:chExt cx="2127227" cy="1134563"/>
            </a:xfrm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C94CC32B-79B5-4BA1-8183-46735FFDA701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9B0A5E0B-19CD-46E3-8A61-2D54DFE2DBF4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9B35ACAD-9D82-4F83-BC55-204ED33102F0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5688B9BF-2143-4C7D-BBC3-59F3B9015821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5A03AE37-BBFC-47D0-970C-C8C1A955D455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749B1942-F6C8-4965-A89D-3B4033F050DF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3086A7D8-A3B6-44A0-B572-438FEA2B0D50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57297A62-6CE6-4827-A662-255C333590EF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E7271C1D-0E50-4772-A3B0-A11BBBAB852D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3F9BC71B-0753-4AFE-B9AF-1DE7E3E5BE0A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楕円 11">
                <a:extLst>
                  <a:ext uri="{FF2B5EF4-FFF2-40B4-BE49-F238E27FC236}">
                    <a16:creationId xmlns:a16="http://schemas.microsoft.com/office/drawing/2014/main" id="{66ECFB5B-36BA-47F6-8BF4-10D18E205777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楕円 11">
                <a:extLst>
                  <a:ext uri="{FF2B5EF4-FFF2-40B4-BE49-F238E27FC236}">
                    <a16:creationId xmlns:a16="http://schemas.microsoft.com/office/drawing/2014/main" id="{EA34CF4D-54D2-4D73-A948-6C4AEF89A254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0382D1D-3DBC-4B40-B3BA-56899546AF40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8ED1D977-BEFC-4904-8CA5-C1497ACDCF61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A40AA101-BADC-4984-95B0-EDCFCA1B8329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2E95A3DF-697E-4CEC-B9C9-004A3D67A81A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7BD39296-4C0E-4224-A038-56E0EE44C26E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月 314">
                <a:extLst>
                  <a:ext uri="{FF2B5EF4-FFF2-40B4-BE49-F238E27FC236}">
                    <a16:creationId xmlns:a16="http://schemas.microsoft.com/office/drawing/2014/main" id="{597F0144-32A2-4E27-BAEC-8B43736CCFC7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300C75E0-A09E-43FE-BF72-6D97129A07B4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E29642F8-72E5-4269-BAC8-30E31BB8897F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5CCE885-F6FB-40E7-8E69-9A6D6D785695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3BE63B2-31BA-4C78-83C2-423D027C3B26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A3FB2C7-6FA7-4BA0-A80D-1E20616B72BC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014C8194-AD6E-47D8-836F-9635CDC2C8AF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2570F35B-6822-4F42-8BBB-AC3A11E80176}"/>
                </a:ext>
              </a:extLst>
            </p:cNvPr>
            <p:cNvGrpSpPr/>
            <p:nvPr/>
          </p:nvGrpSpPr>
          <p:grpSpPr>
            <a:xfrm rot="900000">
              <a:off x="1854359" y="1847674"/>
              <a:ext cx="1070360" cy="570880"/>
              <a:chOff x="1514498" y="3349625"/>
              <a:chExt cx="2127227" cy="1134563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C46C1D4-AE82-46E8-BD3C-BE3156EE9617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AB47DFC0-A7DE-4FB3-82C5-D0DF17B61A21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BD7858D8-E38C-4F11-9025-DA363AB54944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50E59495-DC21-4EDD-85EC-98C5A9B9FE49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月 277">
                <a:extLst>
                  <a:ext uri="{FF2B5EF4-FFF2-40B4-BE49-F238E27FC236}">
                    <a16:creationId xmlns:a16="http://schemas.microsoft.com/office/drawing/2014/main" id="{84EA768C-A3C1-45CE-B4F6-528FD22DBA97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9E7C2E40-EA8C-435B-9DC4-0C1D9A9163E2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855D3ECD-4980-4D1E-9414-B7395F9271E6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E85C60F-B103-438B-AEC8-4AAD60BB50A8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1BDA2D3-DBA2-479B-882B-2B7D126577AC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39D19CC5-F1D5-42F7-8F88-E4FE20A68BA3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楕円 11">
                <a:extLst>
                  <a:ext uri="{FF2B5EF4-FFF2-40B4-BE49-F238E27FC236}">
                    <a16:creationId xmlns:a16="http://schemas.microsoft.com/office/drawing/2014/main" id="{E7C6B9E7-6A80-4DFC-A6F8-EBAE8C7799D0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楕円 11">
                <a:extLst>
                  <a:ext uri="{FF2B5EF4-FFF2-40B4-BE49-F238E27FC236}">
                    <a16:creationId xmlns:a16="http://schemas.microsoft.com/office/drawing/2014/main" id="{C5F8F03C-AC86-483C-A4E9-9CB477631C05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24A2157-31FD-4B6A-8392-DE03411D6AC1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505AB26E-26D6-4DC4-B074-DCCC8B48414D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1119E21-3351-42DD-A3BA-FFF8378F58EC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88F986AA-697E-46AA-A75D-3A0C21CFF369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3883B539-CEDD-4FAE-B59D-36F93AAC98DD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C167D3F9-FA0C-40CB-9530-24D1A32858C0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9DF01A15-73A5-4096-8B89-BCC68F996143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CC64E4BF-8769-4A92-9374-F3216150EC9B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6A41887-9D3D-47A8-B7F7-55D6B4C228EC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C83EAD9E-323E-4B8A-B4D8-FD19E6B9817C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968EA20-57CF-457F-B213-E8238F46E54D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E46353A5-D195-457A-8773-2EE0B644F110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075124F6-B54D-4458-B9BB-75582663CC1B}"/>
              </a:ext>
            </a:extLst>
          </p:cNvPr>
          <p:cNvGrpSpPr/>
          <p:nvPr/>
        </p:nvGrpSpPr>
        <p:grpSpPr>
          <a:xfrm>
            <a:off x="6212029" y="5293750"/>
            <a:ext cx="1629459" cy="1209590"/>
            <a:chOff x="1419078" y="1552755"/>
            <a:chExt cx="2551972" cy="1924852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76F410BA-456B-4D58-9464-4EEA1D6F1881}"/>
                </a:ext>
              </a:extLst>
            </p:cNvPr>
            <p:cNvGrpSpPr/>
            <p:nvPr/>
          </p:nvGrpSpPr>
          <p:grpSpPr>
            <a:xfrm>
              <a:off x="1419078" y="1552755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17" name="楕円 1020">
                <a:extLst>
                  <a:ext uri="{FF2B5EF4-FFF2-40B4-BE49-F238E27FC236}">
                    <a16:creationId xmlns:a16="http://schemas.microsoft.com/office/drawing/2014/main" id="{9D2F3E23-01DC-453A-832D-9A66A42A80BE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8A702C95-2DB5-45EE-9B9D-647A7D5AB2A8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6BB6EB33-08B0-4C91-B022-C7A9F5DDB480}"/>
                </a:ext>
              </a:extLst>
            </p:cNvPr>
            <p:cNvGrpSpPr/>
            <p:nvPr/>
          </p:nvGrpSpPr>
          <p:grpSpPr>
            <a:xfrm>
              <a:off x="2231701" y="1664504"/>
              <a:ext cx="950303" cy="683869"/>
              <a:chOff x="2422951" y="2185817"/>
              <a:chExt cx="3101067" cy="2231629"/>
            </a:xfrm>
          </p:grpSpPr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535E3C05-6025-4034-868D-70B31D30EB75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98406135-F20F-4763-8D76-CF3B8DFAC5D3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月 608">
                <a:extLst>
                  <a:ext uri="{FF2B5EF4-FFF2-40B4-BE49-F238E27FC236}">
                    <a16:creationId xmlns:a16="http://schemas.microsoft.com/office/drawing/2014/main" id="{A42397E2-EFB5-4289-8A2B-5B87C539700E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月 609">
                <a:extLst>
                  <a:ext uri="{FF2B5EF4-FFF2-40B4-BE49-F238E27FC236}">
                    <a16:creationId xmlns:a16="http://schemas.microsoft.com/office/drawing/2014/main" id="{23575FCA-E8E3-43BE-90AC-13D77C6EC4C6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月 610">
                <a:extLst>
                  <a:ext uri="{FF2B5EF4-FFF2-40B4-BE49-F238E27FC236}">
                    <a16:creationId xmlns:a16="http://schemas.microsoft.com/office/drawing/2014/main" id="{BB25ABCA-E8FC-4385-93EA-BA3ED2296B06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楕円 88">
                <a:extLst>
                  <a:ext uri="{FF2B5EF4-FFF2-40B4-BE49-F238E27FC236}">
                    <a16:creationId xmlns:a16="http://schemas.microsoft.com/office/drawing/2014/main" id="{391F087C-D31A-4F02-A0A1-7FBC0A86D927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D16B72D6-476A-4075-8FD5-ECB0D80FC605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B55F62CE-97C0-493D-B65A-90B78A68BE75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B20DA70C-4F87-4281-81F9-348E1C035DB6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BCFB5513-34FD-42FD-9E42-2A54926520BA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DFE9F44B-B492-4BB6-973F-15D6A76FFE89}"/>
                </a:ext>
              </a:extLst>
            </p:cNvPr>
            <p:cNvGrpSpPr/>
            <p:nvPr/>
          </p:nvGrpSpPr>
          <p:grpSpPr>
            <a:xfrm>
              <a:off x="2390615" y="1872348"/>
              <a:ext cx="950303" cy="683869"/>
              <a:chOff x="2422951" y="2185817"/>
              <a:chExt cx="3101067" cy="2231629"/>
            </a:xfrm>
          </p:grpSpPr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A28D56D2-AD56-4461-88B5-C4F7E1908465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847275E5-33A5-4AF7-94FD-32019D47DFD9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月 598">
                <a:extLst>
                  <a:ext uri="{FF2B5EF4-FFF2-40B4-BE49-F238E27FC236}">
                    <a16:creationId xmlns:a16="http://schemas.microsoft.com/office/drawing/2014/main" id="{59B77F10-F7BF-4FAD-BE30-FD978D4F09C9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月 599">
                <a:extLst>
                  <a:ext uri="{FF2B5EF4-FFF2-40B4-BE49-F238E27FC236}">
                    <a16:creationId xmlns:a16="http://schemas.microsoft.com/office/drawing/2014/main" id="{24764069-61DA-4D96-8123-61C8E05308B0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月 600">
                <a:extLst>
                  <a:ext uri="{FF2B5EF4-FFF2-40B4-BE49-F238E27FC236}">
                    <a16:creationId xmlns:a16="http://schemas.microsoft.com/office/drawing/2014/main" id="{BCFCE3A5-D522-43DE-BBBB-29EE10F4B3B0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楕円 88">
                <a:extLst>
                  <a:ext uri="{FF2B5EF4-FFF2-40B4-BE49-F238E27FC236}">
                    <a16:creationId xmlns:a16="http://schemas.microsoft.com/office/drawing/2014/main" id="{ADFD2A3E-D50B-45AC-A28E-9550599CA35D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491ED249-BE5A-4821-BB77-F0D221480EF3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FB6D20AD-BF66-4894-897E-B461C50723EE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7AC960F4-860D-43D7-A9F1-C1195E9825C0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08EA120B-2A83-401A-BF94-A8EA5AA805B1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99C8347C-1353-4231-B5CA-1638416E8A13}"/>
                </a:ext>
              </a:extLst>
            </p:cNvPr>
            <p:cNvGrpSpPr/>
            <p:nvPr/>
          </p:nvGrpSpPr>
          <p:grpSpPr>
            <a:xfrm>
              <a:off x="2571770" y="2113888"/>
              <a:ext cx="950303" cy="683869"/>
              <a:chOff x="2422951" y="2185817"/>
              <a:chExt cx="3101067" cy="2231629"/>
            </a:xfrm>
          </p:grpSpPr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908001F8-506A-4CAC-9391-696B056E008F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AA41E087-144B-4F36-B5FC-6B65010DF0F6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月 588">
                <a:extLst>
                  <a:ext uri="{FF2B5EF4-FFF2-40B4-BE49-F238E27FC236}">
                    <a16:creationId xmlns:a16="http://schemas.microsoft.com/office/drawing/2014/main" id="{2EF34147-9B76-4CC0-AB4F-F2BC15BEA090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月 589">
                <a:extLst>
                  <a:ext uri="{FF2B5EF4-FFF2-40B4-BE49-F238E27FC236}">
                    <a16:creationId xmlns:a16="http://schemas.microsoft.com/office/drawing/2014/main" id="{EC877C73-D83D-4616-820F-6CE5C5E127CD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月 590">
                <a:extLst>
                  <a:ext uri="{FF2B5EF4-FFF2-40B4-BE49-F238E27FC236}">
                    <a16:creationId xmlns:a16="http://schemas.microsoft.com/office/drawing/2014/main" id="{CF4CF3D5-E712-4448-B4E0-80ADEAD20361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楕円 88">
                <a:extLst>
                  <a:ext uri="{FF2B5EF4-FFF2-40B4-BE49-F238E27FC236}">
                    <a16:creationId xmlns:a16="http://schemas.microsoft.com/office/drawing/2014/main" id="{86082C17-37B8-49AD-9BCC-24C1FD41C16E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26FF1C44-5556-432A-82C2-F4D32C428DD4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6C0903FB-BB8C-407A-B58D-FA6AE8D1072A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BE508D14-162D-4052-A55D-EF3B4415F0F4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8F7D0F80-FB2D-4905-9A7A-188CBB03C674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E519F7DE-BFA0-4A85-BAAE-1304B62C3884}"/>
                </a:ext>
              </a:extLst>
            </p:cNvPr>
            <p:cNvGrpSpPr/>
            <p:nvPr/>
          </p:nvGrpSpPr>
          <p:grpSpPr>
            <a:xfrm>
              <a:off x="2752924" y="2312296"/>
              <a:ext cx="950303" cy="683869"/>
              <a:chOff x="2422951" y="2185817"/>
              <a:chExt cx="3101067" cy="2231629"/>
            </a:xfrm>
          </p:grpSpPr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0CA1FA4D-2DC6-434F-A5DF-C8F6FFBD6639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90BBEF31-8ECF-498C-9297-77DCCBDE224B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2A958A3-D8DE-4D08-8EB5-39BA31DFBAE0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月 579">
                <a:extLst>
                  <a:ext uri="{FF2B5EF4-FFF2-40B4-BE49-F238E27FC236}">
                    <a16:creationId xmlns:a16="http://schemas.microsoft.com/office/drawing/2014/main" id="{3BC82F4F-03C9-4C37-9F53-D965C2847CD7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月 580">
                <a:extLst>
                  <a:ext uri="{FF2B5EF4-FFF2-40B4-BE49-F238E27FC236}">
                    <a16:creationId xmlns:a16="http://schemas.microsoft.com/office/drawing/2014/main" id="{178B3D9B-4079-40E4-9F33-3CE095EF0F2F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楕円 88">
                <a:extLst>
                  <a:ext uri="{FF2B5EF4-FFF2-40B4-BE49-F238E27FC236}">
                    <a16:creationId xmlns:a16="http://schemas.microsoft.com/office/drawing/2014/main" id="{734070EE-0B23-416D-BC97-1EB2EA6C7F2D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CEA05AF1-708B-46AE-B3B3-84AAA47F9A24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89CCF680-B138-4DBB-903D-6D3D2F7AB36C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CD38C5DB-EED1-4BA9-9457-DB934F58F5DE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3F8108D4-DCBF-498E-B169-4FA2679A94E8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D91184D5-BDDB-4CDC-BD6D-67E1C482C777}"/>
                </a:ext>
              </a:extLst>
            </p:cNvPr>
            <p:cNvGrpSpPr/>
            <p:nvPr/>
          </p:nvGrpSpPr>
          <p:grpSpPr>
            <a:xfrm>
              <a:off x="1541588" y="1854285"/>
              <a:ext cx="950303" cy="683869"/>
              <a:chOff x="2422951" y="2185817"/>
              <a:chExt cx="3101067" cy="2231629"/>
            </a:xfrm>
          </p:grpSpPr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5AD42E41-2EDD-404F-9DC6-5EB154C5F309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CD5B9268-D3B2-435D-AE3E-13FA708449C7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月 568">
                <a:extLst>
                  <a:ext uri="{FF2B5EF4-FFF2-40B4-BE49-F238E27FC236}">
                    <a16:creationId xmlns:a16="http://schemas.microsoft.com/office/drawing/2014/main" id="{E314C86D-49A7-47DF-B3D2-F7FA1E860F62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EB70701A-3F40-4C83-B404-48117E9B2823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月 570">
                <a:extLst>
                  <a:ext uri="{FF2B5EF4-FFF2-40B4-BE49-F238E27FC236}">
                    <a16:creationId xmlns:a16="http://schemas.microsoft.com/office/drawing/2014/main" id="{860D6224-F4F8-4FD6-B7BF-2E43104CB858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楕円 88">
                <a:extLst>
                  <a:ext uri="{FF2B5EF4-FFF2-40B4-BE49-F238E27FC236}">
                    <a16:creationId xmlns:a16="http://schemas.microsoft.com/office/drawing/2014/main" id="{C2F61412-E33E-4E6D-B24E-892C2214A744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9D767518-1A7D-4287-B6BC-C9EAE5974BB6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9962E7BE-502D-448E-8D0A-5EA7ACD6E57F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10C47EF5-64C0-4399-A994-2B5F1074F609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DA5E681B-2C12-4EE8-9E82-D8FBAA50F366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A5BD196A-92B4-4B5E-9084-6C219287D8DE}"/>
                </a:ext>
              </a:extLst>
            </p:cNvPr>
            <p:cNvGrpSpPr/>
            <p:nvPr/>
          </p:nvGrpSpPr>
          <p:grpSpPr>
            <a:xfrm>
              <a:off x="1700502" y="2062129"/>
              <a:ext cx="950303" cy="683869"/>
              <a:chOff x="2422951" y="2185817"/>
              <a:chExt cx="3101067" cy="2231629"/>
            </a:xfrm>
          </p:grpSpPr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EC7C29EE-6D97-4A83-8B7A-4870965E3371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DDD66733-714B-4465-BBCF-9D6CF7352E81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36EBC968-681A-4352-992B-EBD82632DCF7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31DDBB04-7D2E-41C9-BC3F-4395D2D39477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5FB42F20-324E-4E2E-9370-C857D23B080A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楕円 88">
                <a:extLst>
                  <a:ext uri="{FF2B5EF4-FFF2-40B4-BE49-F238E27FC236}">
                    <a16:creationId xmlns:a16="http://schemas.microsoft.com/office/drawing/2014/main" id="{E075FFFF-DC54-4B7E-B71B-8E6DC45B4900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36AD9EBB-492A-40E8-AE46-39F324909DF7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B98A0B07-2E7A-4A7F-A38A-F382F2788B05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575381EE-0C88-4A63-870A-9F329909CF52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E2AE7F56-3B4C-4FC2-BF47-09331AFD30FE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3CD5CA12-7A2D-4D5C-B304-B10C709DA3F6}"/>
                </a:ext>
              </a:extLst>
            </p:cNvPr>
            <p:cNvGrpSpPr/>
            <p:nvPr/>
          </p:nvGrpSpPr>
          <p:grpSpPr>
            <a:xfrm>
              <a:off x="1881657" y="2303669"/>
              <a:ext cx="950303" cy="683869"/>
              <a:chOff x="2422951" y="2185817"/>
              <a:chExt cx="3101067" cy="2231629"/>
            </a:xfrm>
          </p:grpSpPr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533FC7DC-D311-4700-8A32-2B5CE4F5F953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C6940C32-4E7D-43CF-BB33-8A8357AC01FD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月 548">
                <a:extLst>
                  <a:ext uri="{FF2B5EF4-FFF2-40B4-BE49-F238E27FC236}">
                    <a16:creationId xmlns:a16="http://schemas.microsoft.com/office/drawing/2014/main" id="{C4C4BF54-F4F9-4D4F-A845-A1555B59B93D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月 549">
                <a:extLst>
                  <a:ext uri="{FF2B5EF4-FFF2-40B4-BE49-F238E27FC236}">
                    <a16:creationId xmlns:a16="http://schemas.microsoft.com/office/drawing/2014/main" id="{B7773B13-CC77-4736-9B6E-70F0E3FF54C1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月 550">
                <a:extLst>
                  <a:ext uri="{FF2B5EF4-FFF2-40B4-BE49-F238E27FC236}">
                    <a16:creationId xmlns:a16="http://schemas.microsoft.com/office/drawing/2014/main" id="{33387A5A-DB43-4E21-B82B-5D30223B90F0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88">
                <a:extLst>
                  <a:ext uri="{FF2B5EF4-FFF2-40B4-BE49-F238E27FC236}">
                    <a16:creationId xmlns:a16="http://schemas.microsoft.com/office/drawing/2014/main" id="{F72B156C-F565-4A45-AEFD-2F4366141E2A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7BD3629B-4BEC-42AB-837B-D16F9337DCA6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437F3580-723F-479E-A847-2829AF6E5D24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2FBD1C02-B632-4CC7-A96D-1320CDE20E1A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7907DB3-DB18-4653-8C9D-13C4D1246EEE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C7039B44-1E38-44D1-B5E0-628E83381380}"/>
                </a:ext>
              </a:extLst>
            </p:cNvPr>
            <p:cNvGrpSpPr/>
            <p:nvPr/>
          </p:nvGrpSpPr>
          <p:grpSpPr>
            <a:xfrm>
              <a:off x="2062811" y="2502077"/>
              <a:ext cx="950303" cy="683869"/>
              <a:chOff x="2422951" y="2185817"/>
              <a:chExt cx="3101067" cy="2231629"/>
            </a:xfrm>
          </p:grpSpPr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A1B80A32-D867-4E0E-B3FF-62BA98BD4690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365575F1-C392-4F2D-88BC-73BC5787EEB2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009CF0B2-DB36-4896-BBAE-EF54BA2F111D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月 539">
                <a:extLst>
                  <a:ext uri="{FF2B5EF4-FFF2-40B4-BE49-F238E27FC236}">
                    <a16:creationId xmlns:a16="http://schemas.microsoft.com/office/drawing/2014/main" id="{A4B47044-F8BD-4BE6-ABB0-62D96E9D6038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月 540">
                <a:extLst>
                  <a:ext uri="{FF2B5EF4-FFF2-40B4-BE49-F238E27FC236}">
                    <a16:creationId xmlns:a16="http://schemas.microsoft.com/office/drawing/2014/main" id="{E80B5C15-3AFA-47EB-89D6-C2606061D782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楕円 88">
                <a:extLst>
                  <a:ext uri="{FF2B5EF4-FFF2-40B4-BE49-F238E27FC236}">
                    <a16:creationId xmlns:a16="http://schemas.microsoft.com/office/drawing/2014/main" id="{82BA7250-FED2-4A11-8452-80A6905F374A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E759BF61-14CE-442C-949B-2997B2C45F0C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808A1CF2-9ADC-4635-9792-A89605AC5B4E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954A1630-ED27-4583-8E70-E70C047744DE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8B8F6C58-D33F-48C3-8FB0-88447F0AC68A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36" name="楕円 117">
              <a:extLst>
                <a:ext uri="{FF2B5EF4-FFF2-40B4-BE49-F238E27FC236}">
                  <a16:creationId xmlns:a16="http://schemas.microsoft.com/office/drawing/2014/main" id="{C5D81004-28DE-4EA4-A86B-D2C60AF53C9E}"/>
                </a:ext>
              </a:extLst>
            </p:cNvPr>
            <p:cNvSpPr/>
            <p:nvPr/>
          </p:nvSpPr>
          <p:spPr>
            <a:xfrm>
              <a:off x="2715372" y="2963039"/>
              <a:ext cx="481978" cy="316757"/>
            </a:xfrm>
            <a:custGeom>
              <a:avLst/>
              <a:gdLst>
                <a:gd name="connsiteX0" fmla="*/ 0 w 481662"/>
                <a:gd name="connsiteY0" fmla="*/ 144091 h 288182"/>
                <a:gd name="connsiteX1" fmla="*/ 240831 w 481662"/>
                <a:gd name="connsiteY1" fmla="*/ 0 h 288182"/>
                <a:gd name="connsiteX2" fmla="*/ 481662 w 481662"/>
                <a:gd name="connsiteY2" fmla="*/ 144091 h 288182"/>
                <a:gd name="connsiteX3" fmla="*/ 240831 w 481662"/>
                <a:gd name="connsiteY3" fmla="*/ 288182 h 288182"/>
                <a:gd name="connsiteX4" fmla="*/ 0 w 481662"/>
                <a:gd name="connsiteY4" fmla="*/ 144091 h 288182"/>
                <a:gd name="connsiteX0" fmla="*/ 316 w 481978"/>
                <a:gd name="connsiteY0" fmla="*/ 172666 h 316757"/>
                <a:gd name="connsiteX1" fmla="*/ 284010 w 481978"/>
                <a:gd name="connsiteY1" fmla="*/ 0 h 316757"/>
                <a:gd name="connsiteX2" fmla="*/ 481978 w 481978"/>
                <a:gd name="connsiteY2" fmla="*/ 172666 h 316757"/>
                <a:gd name="connsiteX3" fmla="*/ 241147 w 481978"/>
                <a:gd name="connsiteY3" fmla="*/ 316757 h 316757"/>
                <a:gd name="connsiteX4" fmla="*/ 316 w 481978"/>
                <a:gd name="connsiteY4" fmla="*/ 172666 h 31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78" h="316757">
                  <a:moveTo>
                    <a:pt x="316" y="172666"/>
                  </a:moveTo>
                  <a:cubicBezTo>
                    <a:pt x="7460" y="119873"/>
                    <a:pt x="151003" y="0"/>
                    <a:pt x="284010" y="0"/>
                  </a:cubicBezTo>
                  <a:cubicBezTo>
                    <a:pt x="417017" y="0"/>
                    <a:pt x="481978" y="93087"/>
                    <a:pt x="481978" y="172666"/>
                  </a:cubicBezTo>
                  <a:cubicBezTo>
                    <a:pt x="481978" y="252245"/>
                    <a:pt x="374154" y="316757"/>
                    <a:pt x="241147" y="316757"/>
                  </a:cubicBezTo>
                  <a:cubicBezTo>
                    <a:pt x="108140" y="316757"/>
                    <a:pt x="-6828" y="225459"/>
                    <a:pt x="316" y="172666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19" name="吹き出し: 円形 618">
            <a:extLst>
              <a:ext uri="{FF2B5EF4-FFF2-40B4-BE49-F238E27FC236}">
                <a16:creationId xmlns:a16="http://schemas.microsoft.com/office/drawing/2014/main" id="{39C351D8-3B8C-486A-90F6-5966B6A2E5D3}"/>
              </a:ext>
            </a:extLst>
          </p:cNvPr>
          <p:cNvSpPr/>
          <p:nvPr/>
        </p:nvSpPr>
        <p:spPr>
          <a:xfrm>
            <a:off x="6969861" y="4521401"/>
            <a:ext cx="1231256" cy="607011"/>
          </a:xfrm>
          <a:prstGeom prst="wedgeEllipseCallout">
            <a:avLst>
              <a:gd name="adj1" fmla="val 18720"/>
              <a:gd name="adj2" fmla="val 8350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海産物もいいね</a:t>
            </a:r>
          </a:p>
        </p:txBody>
      </p:sp>
      <p:sp>
        <p:nvSpPr>
          <p:cNvPr id="620" name="テキスト ボックス 619">
            <a:extLst>
              <a:ext uri="{FF2B5EF4-FFF2-40B4-BE49-F238E27FC236}">
                <a16:creationId xmlns:a16="http://schemas.microsoft.com/office/drawing/2014/main" id="{A69C20CF-D7A9-4B81-932F-35C912BABA6C}"/>
              </a:ext>
            </a:extLst>
          </p:cNvPr>
          <p:cNvSpPr txBox="1"/>
          <p:nvPr/>
        </p:nvSpPr>
        <p:spPr>
          <a:xfrm>
            <a:off x="8455170" y="611728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白エビ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1" name="テキスト ボックス 620">
            <a:extLst>
              <a:ext uri="{FF2B5EF4-FFF2-40B4-BE49-F238E27FC236}">
                <a16:creationId xmlns:a16="http://schemas.microsoft.com/office/drawing/2014/main" id="{9EA57890-FFFC-4C19-B804-FFBC3118C421}"/>
              </a:ext>
            </a:extLst>
          </p:cNvPr>
          <p:cNvSpPr txBox="1"/>
          <p:nvPr/>
        </p:nvSpPr>
        <p:spPr>
          <a:xfrm>
            <a:off x="6413017" y="6531356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</a:t>
            </a:r>
          </a:p>
        </p:txBody>
      </p: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118A435B-1DA2-4A1D-9C46-000B0965C8C2}"/>
              </a:ext>
            </a:extLst>
          </p:cNvPr>
          <p:cNvGrpSpPr/>
          <p:nvPr/>
        </p:nvGrpSpPr>
        <p:grpSpPr>
          <a:xfrm>
            <a:off x="8595462" y="1473817"/>
            <a:ext cx="941125" cy="651316"/>
            <a:chOff x="4334027" y="4249976"/>
            <a:chExt cx="2015973" cy="1395174"/>
          </a:xfrm>
        </p:grpSpPr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8EE35BAE-3575-4068-9720-EA7B3673ECA1}"/>
                </a:ext>
              </a:extLst>
            </p:cNvPr>
            <p:cNvSpPr/>
            <p:nvPr/>
          </p:nvSpPr>
          <p:spPr>
            <a:xfrm>
              <a:off x="4921401" y="4249976"/>
              <a:ext cx="841224" cy="270692"/>
            </a:xfrm>
            <a:custGeom>
              <a:avLst/>
              <a:gdLst>
                <a:gd name="connsiteX0" fmla="*/ 98747 w 841224"/>
                <a:gd name="connsiteY0" fmla="*/ 68977 h 270692"/>
                <a:gd name="connsiteX1" fmla="*/ 64294 w 841224"/>
                <a:gd name="connsiteY1" fmla="*/ 103430 h 270692"/>
                <a:gd name="connsiteX2" fmla="*/ 64294 w 841224"/>
                <a:gd name="connsiteY2" fmla="*/ 205202 h 270692"/>
                <a:gd name="connsiteX3" fmla="*/ 98747 w 841224"/>
                <a:gd name="connsiteY3" fmla="*/ 239655 h 270692"/>
                <a:gd name="connsiteX4" fmla="*/ 742477 w 841224"/>
                <a:gd name="connsiteY4" fmla="*/ 239655 h 270692"/>
                <a:gd name="connsiteX5" fmla="*/ 776930 w 841224"/>
                <a:gd name="connsiteY5" fmla="*/ 205202 h 270692"/>
                <a:gd name="connsiteX6" fmla="*/ 776930 w 841224"/>
                <a:gd name="connsiteY6" fmla="*/ 103430 h 270692"/>
                <a:gd name="connsiteX7" fmla="*/ 742477 w 841224"/>
                <a:gd name="connsiteY7" fmla="*/ 68977 h 270692"/>
                <a:gd name="connsiteX8" fmla="*/ 54642 w 841224"/>
                <a:gd name="connsiteY8" fmla="*/ 0 h 270692"/>
                <a:gd name="connsiteX9" fmla="*/ 786582 w 841224"/>
                <a:gd name="connsiteY9" fmla="*/ 0 h 270692"/>
                <a:gd name="connsiteX10" fmla="*/ 841224 w 841224"/>
                <a:gd name="connsiteY10" fmla="*/ 54642 h 270692"/>
                <a:gd name="connsiteX11" fmla="*/ 841224 w 841224"/>
                <a:gd name="connsiteY11" fmla="*/ 216050 h 270692"/>
                <a:gd name="connsiteX12" fmla="*/ 786582 w 841224"/>
                <a:gd name="connsiteY12" fmla="*/ 270692 h 270692"/>
                <a:gd name="connsiteX13" fmla="*/ 54642 w 841224"/>
                <a:gd name="connsiteY13" fmla="*/ 270692 h 270692"/>
                <a:gd name="connsiteX14" fmla="*/ 0 w 841224"/>
                <a:gd name="connsiteY14" fmla="*/ 216050 h 270692"/>
                <a:gd name="connsiteX15" fmla="*/ 0 w 841224"/>
                <a:gd name="connsiteY15" fmla="*/ 54642 h 270692"/>
                <a:gd name="connsiteX16" fmla="*/ 54642 w 841224"/>
                <a:gd name="connsiteY16" fmla="*/ 0 h 27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1224" h="270692">
                  <a:moveTo>
                    <a:pt x="98747" y="68977"/>
                  </a:moveTo>
                  <a:cubicBezTo>
                    <a:pt x="79719" y="68977"/>
                    <a:pt x="64294" y="84402"/>
                    <a:pt x="64294" y="103430"/>
                  </a:cubicBezTo>
                  <a:lnTo>
                    <a:pt x="64294" y="205202"/>
                  </a:lnTo>
                  <a:cubicBezTo>
                    <a:pt x="64294" y="224230"/>
                    <a:pt x="79719" y="239655"/>
                    <a:pt x="98747" y="239655"/>
                  </a:cubicBezTo>
                  <a:lnTo>
                    <a:pt x="742477" y="239655"/>
                  </a:lnTo>
                  <a:cubicBezTo>
                    <a:pt x="761505" y="239655"/>
                    <a:pt x="776930" y="224230"/>
                    <a:pt x="776930" y="205202"/>
                  </a:cubicBezTo>
                  <a:lnTo>
                    <a:pt x="776930" y="103430"/>
                  </a:lnTo>
                  <a:cubicBezTo>
                    <a:pt x="776930" y="84402"/>
                    <a:pt x="761505" y="68977"/>
                    <a:pt x="742477" y="68977"/>
                  </a:cubicBezTo>
                  <a:close/>
                  <a:moveTo>
                    <a:pt x="54642" y="0"/>
                  </a:moveTo>
                  <a:lnTo>
                    <a:pt x="786582" y="0"/>
                  </a:lnTo>
                  <a:cubicBezTo>
                    <a:pt x="816760" y="0"/>
                    <a:pt x="841224" y="24464"/>
                    <a:pt x="841224" y="54642"/>
                  </a:cubicBezTo>
                  <a:lnTo>
                    <a:pt x="841224" y="216050"/>
                  </a:lnTo>
                  <a:cubicBezTo>
                    <a:pt x="841224" y="246228"/>
                    <a:pt x="816760" y="270692"/>
                    <a:pt x="786582" y="270692"/>
                  </a:cubicBezTo>
                  <a:lnTo>
                    <a:pt x="54642" y="270692"/>
                  </a:lnTo>
                  <a:cubicBezTo>
                    <a:pt x="24464" y="270692"/>
                    <a:pt x="0" y="246228"/>
                    <a:pt x="0" y="216050"/>
                  </a:cubicBezTo>
                  <a:lnTo>
                    <a:pt x="0" y="54642"/>
                  </a:lnTo>
                  <a:cubicBezTo>
                    <a:pt x="0" y="24464"/>
                    <a:pt x="24464" y="0"/>
                    <a:pt x="54642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688D9C84-63B7-488A-81F9-9FDCD144D87A}"/>
                </a:ext>
              </a:extLst>
            </p:cNvPr>
            <p:cNvSpPr/>
            <p:nvPr/>
          </p:nvSpPr>
          <p:spPr>
            <a:xfrm>
              <a:off x="4334027" y="4432282"/>
              <a:ext cx="2015973" cy="375939"/>
            </a:xfrm>
            <a:prstGeom prst="round2SameRect">
              <a:avLst>
                <a:gd name="adj1" fmla="val 17989"/>
                <a:gd name="adj2" fmla="val 0"/>
              </a:avLst>
            </a:prstGeom>
            <a:pattFill prst="dkHorz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0ECB8627-C24F-4D94-8394-017EB920A2D2}"/>
                </a:ext>
              </a:extLst>
            </p:cNvPr>
            <p:cNvSpPr/>
            <p:nvPr/>
          </p:nvSpPr>
          <p:spPr>
            <a:xfrm>
              <a:off x="4334027" y="4805433"/>
              <a:ext cx="2015973" cy="839717"/>
            </a:xfrm>
            <a:prstGeom prst="round2SameRect">
              <a:avLst>
                <a:gd name="adj1" fmla="val 0"/>
                <a:gd name="adj2" fmla="val 14538"/>
              </a:avLst>
            </a:prstGeom>
            <a:pattFill prst="dkHorz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FA23834B-C9A9-48B2-A733-D8AD90D31792}"/>
                </a:ext>
              </a:extLst>
            </p:cNvPr>
            <p:cNvSpPr/>
            <p:nvPr/>
          </p:nvSpPr>
          <p:spPr>
            <a:xfrm>
              <a:off x="5162737" y="5181372"/>
              <a:ext cx="358554" cy="358552"/>
            </a:xfrm>
            <a:custGeom>
              <a:avLst/>
              <a:gdLst>
                <a:gd name="connsiteX0" fmla="*/ 127001 w 409575"/>
                <a:gd name="connsiteY0" fmla="*/ 0 h 409575"/>
                <a:gd name="connsiteX1" fmla="*/ 282576 w 409575"/>
                <a:gd name="connsiteY1" fmla="*/ 0 h 409575"/>
                <a:gd name="connsiteX2" fmla="*/ 282576 w 409575"/>
                <a:gd name="connsiteY2" fmla="*/ 127000 h 409575"/>
                <a:gd name="connsiteX3" fmla="*/ 409575 w 409575"/>
                <a:gd name="connsiteY3" fmla="*/ 127000 h 409575"/>
                <a:gd name="connsiteX4" fmla="*/ 409575 w 409575"/>
                <a:gd name="connsiteY4" fmla="*/ 282575 h 409575"/>
                <a:gd name="connsiteX5" fmla="*/ 282576 w 409575"/>
                <a:gd name="connsiteY5" fmla="*/ 282575 h 409575"/>
                <a:gd name="connsiteX6" fmla="*/ 282576 w 409575"/>
                <a:gd name="connsiteY6" fmla="*/ 409575 h 409575"/>
                <a:gd name="connsiteX7" fmla="*/ 127001 w 409575"/>
                <a:gd name="connsiteY7" fmla="*/ 409575 h 409575"/>
                <a:gd name="connsiteX8" fmla="*/ 127001 w 409575"/>
                <a:gd name="connsiteY8" fmla="*/ 282575 h 409575"/>
                <a:gd name="connsiteX9" fmla="*/ 0 w 409575"/>
                <a:gd name="connsiteY9" fmla="*/ 282575 h 409575"/>
                <a:gd name="connsiteX10" fmla="*/ 0 w 409575"/>
                <a:gd name="connsiteY10" fmla="*/ 127000 h 409575"/>
                <a:gd name="connsiteX11" fmla="*/ 127001 w 409575"/>
                <a:gd name="connsiteY11" fmla="*/ 12700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575" h="409575">
                  <a:moveTo>
                    <a:pt x="127001" y="0"/>
                  </a:moveTo>
                  <a:lnTo>
                    <a:pt x="282576" y="0"/>
                  </a:lnTo>
                  <a:lnTo>
                    <a:pt x="282576" y="127000"/>
                  </a:lnTo>
                  <a:lnTo>
                    <a:pt x="409575" y="127000"/>
                  </a:lnTo>
                  <a:lnTo>
                    <a:pt x="409575" y="282575"/>
                  </a:lnTo>
                  <a:lnTo>
                    <a:pt x="282576" y="282575"/>
                  </a:lnTo>
                  <a:lnTo>
                    <a:pt x="282576" y="409575"/>
                  </a:lnTo>
                  <a:lnTo>
                    <a:pt x="127001" y="409575"/>
                  </a:lnTo>
                  <a:lnTo>
                    <a:pt x="127001" y="282575"/>
                  </a:lnTo>
                  <a:lnTo>
                    <a:pt x="0" y="282575"/>
                  </a:lnTo>
                  <a:lnTo>
                    <a:pt x="0" y="127000"/>
                  </a:lnTo>
                  <a:lnTo>
                    <a:pt x="127001" y="12700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7" name="四角形: 角を丸くする 626">
              <a:extLst>
                <a:ext uri="{FF2B5EF4-FFF2-40B4-BE49-F238E27FC236}">
                  <a16:creationId xmlns:a16="http://schemas.microsoft.com/office/drawing/2014/main" id="{AF223271-89DC-4B68-999C-2567A173C55F}"/>
                </a:ext>
              </a:extLst>
            </p:cNvPr>
            <p:cNvSpPr/>
            <p:nvPr/>
          </p:nvSpPr>
          <p:spPr>
            <a:xfrm>
              <a:off x="5204770" y="4676775"/>
              <a:ext cx="274486" cy="27069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8" name="四角形: 角を丸くする 627">
              <a:extLst>
                <a:ext uri="{FF2B5EF4-FFF2-40B4-BE49-F238E27FC236}">
                  <a16:creationId xmlns:a16="http://schemas.microsoft.com/office/drawing/2014/main" id="{F13797E2-8F05-44FE-9F3D-B5845E0D1C5E}"/>
                </a:ext>
              </a:extLst>
            </p:cNvPr>
            <p:cNvSpPr/>
            <p:nvPr/>
          </p:nvSpPr>
          <p:spPr>
            <a:xfrm>
              <a:off x="5235726" y="4724400"/>
              <a:ext cx="212574" cy="21972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9" name="四角形: 角を丸くする 628">
              <a:extLst>
                <a:ext uri="{FF2B5EF4-FFF2-40B4-BE49-F238E27FC236}">
                  <a16:creationId xmlns:a16="http://schemas.microsoft.com/office/drawing/2014/main" id="{F9A50836-0391-4E95-AC6D-7F3C75DBA0B1}"/>
                </a:ext>
              </a:extLst>
            </p:cNvPr>
            <p:cNvSpPr/>
            <p:nvPr/>
          </p:nvSpPr>
          <p:spPr>
            <a:xfrm>
              <a:off x="5235726" y="4757738"/>
              <a:ext cx="212574" cy="21972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0" name="四角形: 角を丸くする 629">
              <a:extLst>
                <a:ext uri="{FF2B5EF4-FFF2-40B4-BE49-F238E27FC236}">
                  <a16:creationId xmlns:a16="http://schemas.microsoft.com/office/drawing/2014/main" id="{0A8ECE8B-3AF1-4E72-9BAE-D4614EA66812}"/>
                </a:ext>
              </a:extLst>
            </p:cNvPr>
            <p:cNvSpPr/>
            <p:nvPr/>
          </p:nvSpPr>
          <p:spPr>
            <a:xfrm>
              <a:off x="5266682" y="4712494"/>
              <a:ext cx="150662" cy="19925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31" name="吹き出し: 円形 630">
            <a:extLst>
              <a:ext uri="{FF2B5EF4-FFF2-40B4-BE49-F238E27FC236}">
                <a16:creationId xmlns:a16="http://schemas.microsoft.com/office/drawing/2014/main" id="{DB46F6C5-200E-4379-9383-02427B27D901}"/>
              </a:ext>
            </a:extLst>
          </p:cNvPr>
          <p:cNvSpPr/>
          <p:nvPr/>
        </p:nvSpPr>
        <p:spPr>
          <a:xfrm>
            <a:off x="7496355" y="725778"/>
            <a:ext cx="1161962" cy="921867"/>
          </a:xfrm>
          <a:prstGeom prst="wedgeEllipseCallout">
            <a:avLst>
              <a:gd name="adj1" fmla="val 34626"/>
              <a:gd name="adj2" fmla="val 5356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今でも</a:t>
            </a:r>
            <a:endParaRPr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薬の訪問販売は</a:t>
            </a:r>
            <a:endParaRPr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あるらしい</a:t>
            </a:r>
          </a:p>
        </p:txBody>
      </p:sp>
      <p:sp>
        <p:nvSpPr>
          <p:cNvPr id="632" name="テキスト ボックス 631">
            <a:extLst>
              <a:ext uri="{FF2B5EF4-FFF2-40B4-BE49-F238E27FC236}">
                <a16:creationId xmlns:a16="http://schemas.microsoft.com/office/drawing/2014/main" id="{0FF1D34C-8813-4FAC-8B9B-992BB9497C5B}"/>
              </a:ext>
            </a:extLst>
          </p:cNvPr>
          <p:cNvSpPr txBox="1"/>
          <p:nvPr/>
        </p:nvSpPr>
        <p:spPr>
          <a:xfrm>
            <a:off x="8362404" y="219437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富山の薬売り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99093A02-FD76-4120-8FB2-5FBB3E54024F}"/>
              </a:ext>
            </a:extLst>
          </p:cNvPr>
          <p:cNvGrpSpPr/>
          <p:nvPr/>
        </p:nvGrpSpPr>
        <p:grpSpPr>
          <a:xfrm>
            <a:off x="4235751" y="2366959"/>
            <a:ext cx="1081729" cy="826520"/>
            <a:chOff x="251538" y="718230"/>
            <a:chExt cx="4507680" cy="3444195"/>
          </a:xfrm>
        </p:grpSpPr>
        <p:sp>
          <p:nvSpPr>
            <p:cNvPr id="634" name="台形 633">
              <a:extLst>
                <a:ext uri="{FF2B5EF4-FFF2-40B4-BE49-F238E27FC236}">
                  <a16:creationId xmlns:a16="http://schemas.microsoft.com/office/drawing/2014/main" id="{55C49DFD-B409-4FE4-8DC0-C33F89DEBE19}"/>
                </a:ext>
              </a:extLst>
            </p:cNvPr>
            <p:cNvSpPr/>
            <p:nvPr/>
          </p:nvSpPr>
          <p:spPr>
            <a:xfrm>
              <a:off x="251538" y="3162300"/>
              <a:ext cx="4400550" cy="1000125"/>
            </a:xfrm>
            <a:prstGeom prst="trapezoid">
              <a:avLst>
                <a:gd name="adj" fmla="val 23064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正方形/長方形 634">
              <a:extLst>
                <a:ext uri="{FF2B5EF4-FFF2-40B4-BE49-F238E27FC236}">
                  <a16:creationId xmlns:a16="http://schemas.microsoft.com/office/drawing/2014/main" id="{412E294F-D9E1-4440-824C-09D3D36AEF65}"/>
                </a:ext>
              </a:extLst>
            </p:cNvPr>
            <p:cNvSpPr/>
            <p:nvPr/>
          </p:nvSpPr>
          <p:spPr>
            <a:xfrm>
              <a:off x="484546" y="2648290"/>
              <a:ext cx="3935053" cy="5140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669E119A-C9A8-4309-B7FA-880097687A64}"/>
                </a:ext>
              </a:extLst>
            </p:cNvPr>
            <p:cNvGrpSpPr/>
            <p:nvPr/>
          </p:nvGrpSpPr>
          <p:grpSpPr>
            <a:xfrm>
              <a:off x="1330921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8000C6ED-CB40-4FA8-BF19-9DD99F990F18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DC546123-CEE0-4227-86C7-05A12670C961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7BFE05D1-97A1-43B9-AE8F-0CBC5C628EFF}"/>
                </a:ext>
              </a:extLst>
            </p:cNvPr>
            <p:cNvGrpSpPr/>
            <p:nvPr/>
          </p:nvGrpSpPr>
          <p:grpSpPr>
            <a:xfrm>
              <a:off x="1894598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4FA4629D-5F61-4D2B-A26C-4D82D5B7C870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C9566858-BBB2-433C-9AA7-775A4D6AD428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CA59E8A8-8063-4A42-90E2-CD5A362AC5BD}"/>
                </a:ext>
              </a:extLst>
            </p:cNvPr>
            <p:cNvGrpSpPr/>
            <p:nvPr/>
          </p:nvGrpSpPr>
          <p:grpSpPr>
            <a:xfrm>
              <a:off x="767244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57E5CCD8-3E07-4CAF-9DE8-562EC8CEE159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5889ADDE-A1A9-4A92-9134-645DACE4BB5A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1CFA6CA4-4054-41FB-B542-D13CBDEFB6A1}"/>
                </a:ext>
              </a:extLst>
            </p:cNvPr>
            <p:cNvGrpSpPr/>
            <p:nvPr/>
          </p:nvGrpSpPr>
          <p:grpSpPr>
            <a:xfrm>
              <a:off x="2483082" y="2437988"/>
              <a:ext cx="2276136" cy="336963"/>
              <a:chOff x="7042150" y="2437988"/>
              <a:chExt cx="2276136" cy="336963"/>
            </a:xfrm>
          </p:grpSpPr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A7A4C02B-C03C-4B28-8074-17A4558E19B8}"/>
                  </a:ext>
                </a:extLst>
              </p:cNvPr>
              <p:cNvSpPr/>
              <p:nvPr/>
            </p:nvSpPr>
            <p:spPr>
              <a:xfrm flipV="1">
                <a:off x="7042150" y="2711449"/>
                <a:ext cx="2206286" cy="63502"/>
              </a:xfrm>
              <a:custGeom>
                <a:avLst/>
                <a:gdLst>
                  <a:gd name="connsiteX0" fmla="*/ 0 w 2206286"/>
                  <a:gd name="connsiteY0" fmla="*/ 63502 h 63502"/>
                  <a:gd name="connsiteX1" fmla="*/ 2206286 w 2206286"/>
                  <a:gd name="connsiteY1" fmla="*/ 63502 h 63502"/>
                  <a:gd name="connsiteX2" fmla="*/ 2186519 w 2206286"/>
                  <a:gd name="connsiteY2" fmla="*/ 0 h 63502"/>
                  <a:gd name="connsiteX3" fmla="*/ 0 w 2206286"/>
                  <a:gd name="connsiteY3" fmla="*/ 0 h 6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6286" h="63502">
                    <a:moveTo>
                      <a:pt x="0" y="63502"/>
                    </a:moveTo>
                    <a:lnTo>
                      <a:pt x="2206286" y="63502"/>
                    </a:lnTo>
                    <a:lnTo>
                      <a:pt x="2186519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C2E03E5A-122D-4D29-992B-EB415796D8BE}"/>
                  </a:ext>
                </a:extLst>
              </p:cNvPr>
              <p:cNvSpPr/>
              <p:nvPr/>
            </p:nvSpPr>
            <p:spPr>
              <a:xfrm>
                <a:off x="7042151" y="2437988"/>
                <a:ext cx="2276135" cy="305212"/>
              </a:xfrm>
              <a:custGeom>
                <a:avLst/>
                <a:gdLst>
                  <a:gd name="connsiteX0" fmla="*/ 0 w 2276135"/>
                  <a:gd name="connsiteY0" fmla="*/ 0 h 305212"/>
                  <a:gd name="connsiteX1" fmla="*/ 1926783 w 2276135"/>
                  <a:gd name="connsiteY1" fmla="*/ 0 h 305212"/>
                  <a:gd name="connsiteX2" fmla="*/ 2276135 w 2276135"/>
                  <a:gd name="connsiteY2" fmla="*/ 305212 h 305212"/>
                  <a:gd name="connsiteX3" fmla="*/ 0 w 2276135"/>
                  <a:gd name="connsiteY3" fmla="*/ 305212 h 30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6135" h="305212">
                    <a:moveTo>
                      <a:pt x="0" y="0"/>
                    </a:moveTo>
                    <a:lnTo>
                      <a:pt x="1926783" y="0"/>
                    </a:lnTo>
                    <a:lnTo>
                      <a:pt x="2276135" y="305212"/>
                    </a:lnTo>
                    <a:lnTo>
                      <a:pt x="0" y="305212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40" name="台形 639">
              <a:extLst>
                <a:ext uri="{FF2B5EF4-FFF2-40B4-BE49-F238E27FC236}">
                  <a16:creationId xmlns:a16="http://schemas.microsoft.com/office/drawing/2014/main" id="{B3B97169-6140-41CE-B4E2-DB87E440115D}"/>
                </a:ext>
              </a:extLst>
            </p:cNvPr>
            <p:cNvSpPr/>
            <p:nvPr/>
          </p:nvSpPr>
          <p:spPr>
            <a:xfrm flipV="1">
              <a:off x="409197" y="2632114"/>
              <a:ext cx="2254628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1" name="台形 640">
              <a:extLst>
                <a:ext uri="{FF2B5EF4-FFF2-40B4-BE49-F238E27FC236}">
                  <a16:creationId xmlns:a16="http://schemas.microsoft.com/office/drawing/2014/main" id="{D72023B8-C4E1-45D4-8EA1-DDDEAFB55FC8}"/>
                </a:ext>
              </a:extLst>
            </p:cNvPr>
            <p:cNvSpPr/>
            <p:nvPr/>
          </p:nvSpPr>
          <p:spPr>
            <a:xfrm>
              <a:off x="395652" y="2514600"/>
              <a:ext cx="2289290" cy="133690"/>
            </a:xfrm>
            <a:prstGeom prst="trapezoid">
              <a:avLst>
                <a:gd name="adj" fmla="val 77248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2" name="正方形/長方形 641">
              <a:extLst>
                <a:ext uri="{FF2B5EF4-FFF2-40B4-BE49-F238E27FC236}">
                  <a16:creationId xmlns:a16="http://schemas.microsoft.com/office/drawing/2014/main" id="{C0EBE3D0-08E9-4250-B1E3-5854A36AA181}"/>
                </a:ext>
              </a:extLst>
            </p:cNvPr>
            <p:cNvSpPr/>
            <p:nvPr/>
          </p:nvSpPr>
          <p:spPr>
            <a:xfrm>
              <a:off x="533399" y="2000590"/>
              <a:ext cx="2024583" cy="5140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台形 642">
              <a:extLst>
                <a:ext uri="{FF2B5EF4-FFF2-40B4-BE49-F238E27FC236}">
                  <a16:creationId xmlns:a16="http://schemas.microsoft.com/office/drawing/2014/main" id="{0BCCAE23-863E-429C-90D0-9DD6B13208E6}"/>
                </a:ext>
              </a:extLst>
            </p:cNvPr>
            <p:cNvSpPr/>
            <p:nvPr/>
          </p:nvSpPr>
          <p:spPr>
            <a:xfrm flipV="1">
              <a:off x="409197" y="2098714"/>
              <a:ext cx="2254628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8AA758B7-97D6-4F95-A3BD-5CF74AA8D26A}"/>
                </a:ext>
              </a:extLst>
            </p:cNvPr>
            <p:cNvSpPr/>
            <p:nvPr/>
          </p:nvSpPr>
          <p:spPr>
            <a:xfrm>
              <a:off x="395652" y="1740875"/>
              <a:ext cx="2289290" cy="374015"/>
            </a:xfrm>
            <a:custGeom>
              <a:avLst/>
              <a:gdLst>
                <a:gd name="connsiteX0" fmla="*/ 152553 w 2289290"/>
                <a:gd name="connsiteY0" fmla="*/ 0 h 374015"/>
                <a:gd name="connsiteX1" fmla="*/ 2136737 w 2289290"/>
                <a:gd name="connsiteY1" fmla="*/ 0 h 374015"/>
                <a:gd name="connsiteX2" fmla="*/ 2176842 w 2289290"/>
                <a:gd name="connsiteY2" fmla="*/ 240325 h 374015"/>
                <a:gd name="connsiteX3" fmla="*/ 2186017 w 2289290"/>
                <a:gd name="connsiteY3" fmla="*/ 240325 h 374015"/>
                <a:gd name="connsiteX4" fmla="*/ 2289290 w 2289290"/>
                <a:gd name="connsiteY4" fmla="*/ 374015 h 374015"/>
                <a:gd name="connsiteX5" fmla="*/ 0 w 2289290"/>
                <a:gd name="connsiteY5" fmla="*/ 374015 h 374015"/>
                <a:gd name="connsiteX6" fmla="*/ 103273 w 2289290"/>
                <a:gd name="connsiteY6" fmla="*/ 240325 h 374015"/>
                <a:gd name="connsiteX7" fmla="*/ 112448 w 2289290"/>
                <a:gd name="connsiteY7" fmla="*/ 240325 h 374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9290" h="374015">
                  <a:moveTo>
                    <a:pt x="152553" y="0"/>
                  </a:moveTo>
                  <a:lnTo>
                    <a:pt x="2136737" y="0"/>
                  </a:lnTo>
                  <a:lnTo>
                    <a:pt x="2176842" y="240325"/>
                  </a:lnTo>
                  <a:lnTo>
                    <a:pt x="2186017" y="240325"/>
                  </a:lnTo>
                  <a:lnTo>
                    <a:pt x="2289290" y="374015"/>
                  </a:lnTo>
                  <a:lnTo>
                    <a:pt x="0" y="374015"/>
                  </a:lnTo>
                  <a:lnTo>
                    <a:pt x="103273" y="240325"/>
                  </a:lnTo>
                  <a:lnTo>
                    <a:pt x="112448" y="24032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FB96EBF4-188F-456C-9ED0-9D03D1879D82}"/>
                </a:ext>
              </a:extLst>
            </p:cNvPr>
            <p:cNvGrpSpPr/>
            <p:nvPr/>
          </p:nvGrpSpPr>
          <p:grpSpPr>
            <a:xfrm>
              <a:off x="1330921" y="22336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F0CA7938-EA0C-4EED-89E6-895A57E7FE4C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0ED356E2-E4A4-4918-9C80-DAFBA6EB41C3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E4F1307C-12EF-4970-A9C0-6D01B4F3493D}"/>
                </a:ext>
              </a:extLst>
            </p:cNvPr>
            <p:cNvGrpSpPr/>
            <p:nvPr/>
          </p:nvGrpSpPr>
          <p:grpSpPr>
            <a:xfrm>
              <a:off x="1894598" y="22336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6CDC008-F6C3-4E6E-9486-F9EF97B6A836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717E252D-B60D-4E34-AF03-B61A24205C1E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9248B782-42DC-4F3A-9908-1A5820ACF616}"/>
                </a:ext>
              </a:extLst>
            </p:cNvPr>
            <p:cNvGrpSpPr/>
            <p:nvPr/>
          </p:nvGrpSpPr>
          <p:grpSpPr>
            <a:xfrm>
              <a:off x="532649" y="2182534"/>
              <a:ext cx="866939" cy="372586"/>
              <a:chOff x="7725199" y="2414677"/>
              <a:chExt cx="974928" cy="454701"/>
            </a:xfrm>
          </p:grpSpPr>
          <p:sp>
            <p:nvSpPr>
              <p:cNvPr id="676" name="二等辺三角形 675">
                <a:extLst>
                  <a:ext uri="{FF2B5EF4-FFF2-40B4-BE49-F238E27FC236}">
                    <a16:creationId xmlns:a16="http://schemas.microsoft.com/office/drawing/2014/main" id="{42256AD0-5119-442B-9461-FA02B50D89F4}"/>
                  </a:ext>
                </a:extLst>
              </p:cNvPr>
              <p:cNvSpPr/>
              <p:nvPr/>
            </p:nvSpPr>
            <p:spPr bwMode="auto">
              <a:xfrm>
                <a:off x="7725199" y="2414677"/>
                <a:ext cx="974928" cy="454701"/>
              </a:xfrm>
              <a:prstGeom prst="triangle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7" name="二等辺三角形 676">
                <a:extLst>
                  <a:ext uri="{FF2B5EF4-FFF2-40B4-BE49-F238E27FC236}">
                    <a16:creationId xmlns:a16="http://schemas.microsoft.com/office/drawing/2014/main" id="{F9FD5110-23D4-4B93-922B-D28E80DC34B7}"/>
                  </a:ext>
                </a:extLst>
              </p:cNvPr>
              <p:cNvSpPr/>
              <p:nvPr/>
            </p:nvSpPr>
            <p:spPr bwMode="auto">
              <a:xfrm>
                <a:off x="7815686" y="2510060"/>
                <a:ext cx="793954" cy="357368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CE0F1EC-F46F-43B8-A968-F8EBDB4CC681}"/>
                  </a:ext>
                </a:extLst>
              </p:cNvPr>
              <p:cNvSpPr/>
              <p:nvPr/>
            </p:nvSpPr>
            <p:spPr>
              <a:xfrm>
                <a:off x="7865526" y="2647224"/>
                <a:ext cx="694274" cy="222154"/>
              </a:xfrm>
              <a:custGeom>
                <a:avLst/>
                <a:gdLst>
                  <a:gd name="connsiteX0" fmla="*/ 261399 w 694274"/>
                  <a:gd name="connsiteY0" fmla="*/ 0 h 187826"/>
                  <a:gd name="connsiteX1" fmla="*/ 317975 w 694274"/>
                  <a:gd name="connsiteY1" fmla="*/ 0 h 187826"/>
                  <a:gd name="connsiteX2" fmla="*/ 313621 w 694274"/>
                  <a:gd name="connsiteY2" fmla="*/ 10510 h 187826"/>
                  <a:gd name="connsiteX3" fmla="*/ 347137 w 694274"/>
                  <a:gd name="connsiteY3" fmla="*/ 44026 h 187826"/>
                  <a:gd name="connsiteX4" fmla="*/ 380653 w 694274"/>
                  <a:gd name="connsiteY4" fmla="*/ 10510 h 187826"/>
                  <a:gd name="connsiteX5" fmla="*/ 376300 w 694274"/>
                  <a:gd name="connsiteY5" fmla="*/ 0 h 187826"/>
                  <a:gd name="connsiteX6" fmla="*/ 432875 w 694274"/>
                  <a:gd name="connsiteY6" fmla="*/ 0 h 187826"/>
                  <a:gd name="connsiteX7" fmla="*/ 694274 w 694274"/>
                  <a:gd name="connsiteY7" fmla="*/ 187826 h 187826"/>
                  <a:gd name="connsiteX8" fmla="*/ 0 w 694274"/>
                  <a:gd name="connsiteY8" fmla="*/ 187826 h 18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274" h="187826">
                    <a:moveTo>
                      <a:pt x="261399" y="0"/>
                    </a:moveTo>
                    <a:lnTo>
                      <a:pt x="317975" y="0"/>
                    </a:lnTo>
                    <a:lnTo>
                      <a:pt x="313621" y="10510"/>
                    </a:lnTo>
                    <a:cubicBezTo>
                      <a:pt x="313621" y="29020"/>
                      <a:pt x="328627" y="44026"/>
                      <a:pt x="347137" y="44026"/>
                    </a:cubicBezTo>
                    <a:cubicBezTo>
                      <a:pt x="365647" y="44026"/>
                      <a:pt x="380653" y="29020"/>
                      <a:pt x="380653" y="10510"/>
                    </a:cubicBezTo>
                    <a:lnTo>
                      <a:pt x="376300" y="0"/>
                    </a:lnTo>
                    <a:lnTo>
                      <a:pt x="432875" y="0"/>
                    </a:lnTo>
                    <a:lnTo>
                      <a:pt x="694274" y="187826"/>
                    </a:lnTo>
                    <a:lnTo>
                      <a:pt x="0" y="18782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F19484FF-709F-4E6A-88FB-C57AED02FE20}"/>
                </a:ext>
              </a:extLst>
            </p:cNvPr>
            <p:cNvSpPr/>
            <p:nvPr/>
          </p:nvSpPr>
          <p:spPr>
            <a:xfrm>
              <a:off x="251539" y="3162300"/>
              <a:ext cx="4397079" cy="1000125"/>
            </a:xfrm>
            <a:custGeom>
              <a:avLst/>
              <a:gdLst>
                <a:gd name="connsiteX0" fmla="*/ 1651199 w 4397079"/>
                <a:gd name="connsiteY0" fmla="*/ 997797 h 1000125"/>
                <a:gd name="connsiteX1" fmla="*/ 1656821 w 4397079"/>
                <a:gd name="connsiteY1" fmla="*/ 1000125 h 1000125"/>
                <a:gd name="connsiteX2" fmla="*/ 1645578 w 4397079"/>
                <a:gd name="connsiteY2" fmla="*/ 1000125 h 1000125"/>
                <a:gd name="connsiteX3" fmla="*/ 3909292 w 4397079"/>
                <a:gd name="connsiteY3" fmla="*/ 992940 h 1000125"/>
                <a:gd name="connsiteX4" fmla="*/ 3924830 w 4397079"/>
                <a:gd name="connsiteY4" fmla="*/ 999376 h 1000125"/>
                <a:gd name="connsiteX5" fmla="*/ 3925579 w 4397079"/>
                <a:gd name="connsiteY5" fmla="*/ 1000125 h 1000125"/>
                <a:gd name="connsiteX6" fmla="*/ 3893005 w 4397079"/>
                <a:gd name="connsiteY6" fmla="*/ 1000125 h 1000125"/>
                <a:gd name="connsiteX7" fmla="*/ 3893754 w 4397079"/>
                <a:gd name="connsiteY7" fmla="*/ 999376 h 1000125"/>
                <a:gd name="connsiteX8" fmla="*/ 3909292 w 4397079"/>
                <a:gd name="connsiteY8" fmla="*/ 992940 h 1000125"/>
                <a:gd name="connsiteX9" fmla="*/ 4260506 w 4397079"/>
                <a:gd name="connsiteY9" fmla="*/ 986510 h 1000125"/>
                <a:gd name="connsiteX10" fmla="*/ 4276044 w 4397079"/>
                <a:gd name="connsiteY10" fmla="*/ 992945 h 1000125"/>
                <a:gd name="connsiteX11" fmla="*/ 4283224 w 4397079"/>
                <a:gd name="connsiteY11" fmla="*/ 1000125 h 1000125"/>
                <a:gd name="connsiteX12" fmla="*/ 4237788 w 4397079"/>
                <a:gd name="connsiteY12" fmla="*/ 1000125 h 1000125"/>
                <a:gd name="connsiteX13" fmla="*/ 4244968 w 4397079"/>
                <a:gd name="connsiteY13" fmla="*/ 992945 h 1000125"/>
                <a:gd name="connsiteX14" fmla="*/ 4260506 w 4397079"/>
                <a:gd name="connsiteY14" fmla="*/ 986510 h 1000125"/>
                <a:gd name="connsiteX15" fmla="*/ 2015407 w 4397079"/>
                <a:gd name="connsiteY15" fmla="*/ 983229 h 1000125"/>
                <a:gd name="connsiteX16" fmla="*/ 2030945 w 4397079"/>
                <a:gd name="connsiteY16" fmla="*/ 989665 h 1000125"/>
                <a:gd name="connsiteX17" fmla="*/ 2041405 w 4397079"/>
                <a:gd name="connsiteY17" fmla="*/ 1000125 h 1000125"/>
                <a:gd name="connsiteX18" fmla="*/ 1989410 w 4397079"/>
                <a:gd name="connsiteY18" fmla="*/ 1000125 h 1000125"/>
                <a:gd name="connsiteX19" fmla="*/ 1999870 w 4397079"/>
                <a:gd name="connsiteY19" fmla="*/ 989665 h 1000125"/>
                <a:gd name="connsiteX20" fmla="*/ 2015407 w 4397079"/>
                <a:gd name="connsiteY20" fmla="*/ 983229 h 1000125"/>
                <a:gd name="connsiteX21" fmla="*/ 2366621 w 4397079"/>
                <a:gd name="connsiteY21" fmla="*/ 976799 h 1000125"/>
                <a:gd name="connsiteX22" fmla="*/ 2382159 w 4397079"/>
                <a:gd name="connsiteY22" fmla="*/ 983235 h 1000125"/>
                <a:gd name="connsiteX23" fmla="*/ 2399049 w 4397079"/>
                <a:gd name="connsiteY23" fmla="*/ 1000125 h 1000125"/>
                <a:gd name="connsiteX24" fmla="*/ 2334193 w 4397079"/>
                <a:gd name="connsiteY24" fmla="*/ 1000125 h 1000125"/>
                <a:gd name="connsiteX25" fmla="*/ 2351083 w 4397079"/>
                <a:gd name="connsiteY25" fmla="*/ 983235 h 1000125"/>
                <a:gd name="connsiteX26" fmla="*/ 2366621 w 4397079"/>
                <a:gd name="connsiteY26" fmla="*/ 976799 h 1000125"/>
                <a:gd name="connsiteX27" fmla="*/ 462175 w 4397079"/>
                <a:gd name="connsiteY27" fmla="*/ 972794 h 1000125"/>
                <a:gd name="connsiteX28" fmla="*/ 477713 w 4397079"/>
                <a:gd name="connsiteY28" fmla="*/ 979230 h 1000125"/>
                <a:gd name="connsiteX29" fmla="*/ 498609 w 4397079"/>
                <a:gd name="connsiteY29" fmla="*/ 1000125 h 1000125"/>
                <a:gd name="connsiteX30" fmla="*/ 425742 w 4397079"/>
                <a:gd name="connsiteY30" fmla="*/ 1000125 h 1000125"/>
                <a:gd name="connsiteX31" fmla="*/ 446637 w 4397079"/>
                <a:gd name="connsiteY31" fmla="*/ 979230 h 1000125"/>
                <a:gd name="connsiteX32" fmla="*/ 462175 w 4397079"/>
                <a:gd name="connsiteY32" fmla="*/ 972794 h 1000125"/>
                <a:gd name="connsiteX33" fmla="*/ 809955 w 4397079"/>
                <a:gd name="connsiteY33" fmla="*/ 969798 h 1000125"/>
                <a:gd name="connsiteX34" fmla="*/ 825493 w 4397079"/>
                <a:gd name="connsiteY34" fmla="*/ 976234 h 1000125"/>
                <a:gd name="connsiteX35" fmla="*/ 849386 w 4397079"/>
                <a:gd name="connsiteY35" fmla="*/ 1000125 h 1000125"/>
                <a:gd name="connsiteX36" fmla="*/ 770526 w 4397079"/>
                <a:gd name="connsiteY36" fmla="*/ 1000125 h 1000125"/>
                <a:gd name="connsiteX37" fmla="*/ 794417 w 4397079"/>
                <a:gd name="connsiteY37" fmla="*/ 976234 h 1000125"/>
                <a:gd name="connsiteX38" fmla="*/ 809955 w 4397079"/>
                <a:gd name="connsiteY38" fmla="*/ 969798 h 1000125"/>
                <a:gd name="connsiteX39" fmla="*/ 2725974 w 4397079"/>
                <a:gd name="connsiteY39" fmla="*/ 967086 h 1000125"/>
                <a:gd name="connsiteX40" fmla="*/ 2741512 w 4397079"/>
                <a:gd name="connsiteY40" fmla="*/ 973522 h 1000125"/>
                <a:gd name="connsiteX41" fmla="*/ 2768115 w 4397079"/>
                <a:gd name="connsiteY41" fmla="*/ 1000125 h 1000125"/>
                <a:gd name="connsiteX42" fmla="*/ 2683833 w 4397079"/>
                <a:gd name="connsiteY42" fmla="*/ 1000125 h 1000125"/>
                <a:gd name="connsiteX43" fmla="*/ 2710436 w 4397079"/>
                <a:gd name="connsiteY43" fmla="*/ 973522 h 1000125"/>
                <a:gd name="connsiteX44" fmla="*/ 2725974 w 4397079"/>
                <a:gd name="connsiteY44" fmla="*/ 967086 h 1000125"/>
                <a:gd name="connsiteX45" fmla="*/ 3073754 w 4397079"/>
                <a:gd name="connsiteY45" fmla="*/ 964090 h 1000125"/>
                <a:gd name="connsiteX46" fmla="*/ 3089292 w 4397079"/>
                <a:gd name="connsiteY46" fmla="*/ 970526 h 1000125"/>
                <a:gd name="connsiteX47" fmla="*/ 3118892 w 4397079"/>
                <a:gd name="connsiteY47" fmla="*/ 1000125 h 1000125"/>
                <a:gd name="connsiteX48" fmla="*/ 3028617 w 4397079"/>
                <a:gd name="connsiteY48" fmla="*/ 1000125 h 1000125"/>
                <a:gd name="connsiteX49" fmla="*/ 3058216 w 4397079"/>
                <a:gd name="connsiteY49" fmla="*/ 970526 h 1000125"/>
                <a:gd name="connsiteX50" fmla="*/ 3073754 w 4397079"/>
                <a:gd name="connsiteY50" fmla="*/ 964090 h 1000125"/>
                <a:gd name="connsiteX51" fmla="*/ 3420397 w 4397079"/>
                <a:gd name="connsiteY51" fmla="*/ 962230 h 1000125"/>
                <a:gd name="connsiteX52" fmla="*/ 3435936 w 4397079"/>
                <a:gd name="connsiteY52" fmla="*/ 968666 h 1000125"/>
                <a:gd name="connsiteX53" fmla="*/ 3467395 w 4397079"/>
                <a:gd name="connsiteY53" fmla="*/ 1000125 h 1000125"/>
                <a:gd name="connsiteX54" fmla="*/ 3373399 w 4397079"/>
                <a:gd name="connsiteY54" fmla="*/ 1000125 h 1000125"/>
                <a:gd name="connsiteX55" fmla="*/ 3404859 w 4397079"/>
                <a:gd name="connsiteY55" fmla="*/ 968666 h 1000125"/>
                <a:gd name="connsiteX56" fmla="*/ 3420397 w 4397079"/>
                <a:gd name="connsiteY56" fmla="*/ 962230 h 1000125"/>
                <a:gd name="connsiteX57" fmla="*/ 128965 w 4397079"/>
                <a:gd name="connsiteY57" fmla="*/ 961221 h 1000125"/>
                <a:gd name="connsiteX58" fmla="*/ 144503 w 4397079"/>
                <a:gd name="connsiteY58" fmla="*/ 967657 h 1000125"/>
                <a:gd name="connsiteX59" fmla="*/ 176973 w 4397079"/>
                <a:gd name="connsiteY59" fmla="*/ 1000125 h 1000125"/>
                <a:gd name="connsiteX60" fmla="*/ 80958 w 4397079"/>
                <a:gd name="connsiteY60" fmla="*/ 1000125 h 1000125"/>
                <a:gd name="connsiteX61" fmla="*/ 113427 w 4397079"/>
                <a:gd name="connsiteY61" fmla="*/ 967657 h 1000125"/>
                <a:gd name="connsiteX62" fmla="*/ 128965 w 4397079"/>
                <a:gd name="connsiteY62" fmla="*/ 961221 h 1000125"/>
                <a:gd name="connsiteX63" fmla="*/ 1169308 w 4397079"/>
                <a:gd name="connsiteY63" fmla="*/ 960084 h 1000125"/>
                <a:gd name="connsiteX64" fmla="*/ 1184846 w 4397079"/>
                <a:gd name="connsiteY64" fmla="*/ 966521 h 1000125"/>
                <a:gd name="connsiteX65" fmla="*/ 1218452 w 4397079"/>
                <a:gd name="connsiteY65" fmla="*/ 1000125 h 1000125"/>
                <a:gd name="connsiteX66" fmla="*/ 1120166 w 4397079"/>
                <a:gd name="connsiteY66" fmla="*/ 1000125 h 1000125"/>
                <a:gd name="connsiteX67" fmla="*/ 1153770 w 4397079"/>
                <a:gd name="connsiteY67" fmla="*/ 966520 h 1000125"/>
                <a:gd name="connsiteX68" fmla="*/ 1169308 w 4397079"/>
                <a:gd name="connsiteY68" fmla="*/ 960084 h 1000125"/>
                <a:gd name="connsiteX69" fmla="*/ 3768177 w 4397079"/>
                <a:gd name="connsiteY69" fmla="*/ 959234 h 1000125"/>
                <a:gd name="connsiteX70" fmla="*/ 3783715 w 4397079"/>
                <a:gd name="connsiteY70" fmla="*/ 965670 h 1000125"/>
                <a:gd name="connsiteX71" fmla="*/ 3818170 w 4397079"/>
                <a:gd name="connsiteY71" fmla="*/ 1000125 h 1000125"/>
                <a:gd name="connsiteX72" fmla="*/ 3718184 w 4397079"/>
                <a:gd name="connsiteY72" fmla="*/ 1000125 h 1000125"/>
                <a:gd name="connsiteX73" fmla="*/ 3752639 w 4397079"/>
                <a:gd name="connsiteY73" fmla="*/ 965670 h 1000125"/>
                <a:gd name="connsiteX74" fmla="*/ 3768177 w 4397079"/>
                <a:gd name="connsiteY74" fmla="*/ 959234 h 1000125"/>
                <a:gd name="connsiteX75" fmla="*/ 1517088 w 4397079"/>
                <a:gd name="connsiteY75" fmla="*/ 957088 h 1000125"/>
                <a:gd name="connsiteX76" fmla="*/ 1532626 w 4397079"/>
                <a:gd name="connsiteY76" fmla="*/ 963524 h 1000125"/>
                <a:gd name="connsiteX77" fmla="*/ 1569228 w 4397079"/>
                <a:gd name="connsiteY77" fmla="*/ 1000125 h 1000125"/>
                <a:gd name="connsiteX78" fmla="*/ 1464949 w 4397079"/>
                <a:gd name="connsiteY78" fmla="*/ 1000125 h 1000125"/>
                <a:gd name="connsiteX79" fmla="*/ 1501550 w 4397079"/>
                <a:gd name="connsiteY79" fmla="*/ 963524 h 1000125"/>
                <a:gd name="connsiteX80" fmla="*/ 1517088 w 4397079"/>
                <a:gd name="connsiteY80" fmla="*/ 957088 h 1000125"/>
                <a:gd name="connsiteX81" fmla="*/ 4127531 w 4397079"/>
                <a:gd name="connsiteY81" fmla="*/ 949521 h 1000125"/>
                <a:gd name="connsiteX82" fmla="*/ 4143069 w 4397079"/>
                <a:gd name="connsiteY82" fmla="*/ 955957 h 1000125"/>
                <a:gd name="connsiteX83" fmla="*/ 4184112 w 4397079"/>
                <a:gd name="connsiteY83" fmla="*/ 997000 h 1000125"/>
                <a:gd name="connsiteX84" fmla="*/ 4185407 w 4397079"/>
                <a:gd name="connsiteY84" fmla="*/ 1000125 h 1000125"/>
                <a:gd name="connsiteX85" fmla="*/ 4070667 w 4397079"/>
                <a:gd name="connsiteY85" fmla="*/ 1000125 h 1000125"/>
                <a:gd name="connsiteX86" fmla="*/ 4072676 w 4397079"/>
                <a:gd name="connsiteY86" fmla="*/ 995273 h 1000125"/>
                <a:gd name="connsiteX87" fmla="*/ 4111993 w 4397079"/>
                <a:gd name="connsiteY87" fmla="*/ 955957 h 1000125"/>
                <a:gd name="connsiteX88" fmla="*/ 4127531 w 4397079"/>
                <a:gd name="connsiteY88" fmla="*/ 949521 h 1000125"/>
                <a:gd name="connsiteX89" fmla="*/ 1881297 w 4397079"/>
                <a:gd name="connsiteY89" fmla="*/ 942521 h 1000125"/>
                <a:gd name="connsiteX90" fmla="*/ 1896835 w 4397079"/>
                <a:gd name="connsiteY90" fmla="*/ 948957 h 1000125"/>
                <a:gd name="connsiteX91" fmla="*/ 1937879 w 4397079"/>
                <a:gd name="connsiteY91" fmla="*/ 990000 h 1000125"/>
                <a:gd name="connsiteX92" fmla="*/ 1942073 w 4397079"/>
                <a:gd name="connsiteY92" fmla="*/ 1000125 h 1000125"/>
                <a:gd name="connsiteX93" fmla="*/ 1821533 w 4397079"/>
                <a:gd name="connsiteY93" fmla="*/ 1000125 h 1000125"/>
                <a:gd name="connsiteX94" fmla="*/ 1826442 w 4397079"/>
                <a:gd name="connsiteY94" fmla="*/ 988273 h 1000125"/>
                <a:gd name="connsiteX95" fmla="*/ 1865759 w 4397079"/>
                <a:gd name="connsiteY95" fmla="*/ 948957 h 1000125"/>
                <a:gd name="connsiteX96" fmla="*/ 1881297 w 4397079"/>
                <a:gd name="connsiteY96" fmla="*/ 942521 h 1000125"/>
                <a:gd name="connsiteX97" fmla="*/ 2229077 w 4397079"/>
                <a:gd name="connsiteY97" fmla="*/ 939524 h 1000125"/>
                <a:gd name="connsiteX98" fmla="*/ 2244614 w 4397079"/>
                <a:gd name="connsiteY98" fmla="*/ 945960 h 1000125"/>
                <a:gd name="connsiteX99" fmla="*/ 2285659 w 4397079"/>
                <a:gd name="connsiteY99" fmla="*/ 987004 h 1000125"/>
                <a:gd name="connsiteX100" fmla="*/ 2291094 w 4397079"/>
                <a:gd name="connsiteY100" fmla="*/ 1000125 h 1000125"/>
                <a:gd name="connsiteX101" fmla="*/ 2168072 w 4397079"/>
                <a:gd name="connsiteY101" fmla="*/ 1000125 h 1000125"/>
                <a:gd name="connsiteX102" fmla="*/ 2174222 w 4397079"/>
                <a:gd name="connsiteY102" fmla="*/ 985277 h 1000125"/>
                <a:gd name="connsiteX103" fmla="*/ 2213538 w 4397079"/>
                <a:gd name="connsiteY103" fmla="*/ 945960 h 1000125"/>
                <a:gd name="connsiteX104" fmla="*/ 2229077 w 4397079"/>
                <a:gd name="connsiteY104" fmla="*/ 939524 h 1000125"/>
                <a:gd name="connsiteX105" fmla="*/ 15178 w 4397079"/>
                <a:gd name="connsiteY105" fmla="*/ 934317 h 1000125"/>
                <a:gd name="connsiteX106" fmla="*/ 52572 w 4397079"/>
                <a:gd name="connsiteY106" fmla="*/ 971711 h 1000125"/>
                <a:gd name="connsiteX107" fmla="*/ 59008 w 4397079"/>
                <a:gd name="connsiteY107" fmla="*/ 987249 h 1000125"/>
                <a:gd name="connsiteX108" fmla="*/ 53674 w 4397079"/>
                <a:gd name="connsiteY108" fmla="*/ 1000125 h 1000125"/>
                <a:gd name="connsiteX109" fmla="*/ 0 w 4397079"/>
                <a:gd name="connsiteY109" fmla="*/ 1000125 h 1000125"/>
                <a:gd name="connsiteX110" fmla="*/ 676980 w 4397079"/>
                <a:gd name="connsiteY110" fmla="*/ 932808 h 1000125"/>
                <a:gd name="connsiteX111" fmla="*/ 692518 w 4397079"/>
                <a:gd name="connsiteY111" fmla="*/ 939245 h 1000125"/>
                <a:gd name="connsiteX112" fmla="*/ 733562 w 4397079"/>
                <a:gd name="connsiteY112" fmla="*/ 980288 h 1000125"/>
                <a:gd name="connsiteX113" fmla="*/ 739998 w 4397079"/>
                <a:gd name="connsiteY113" fmla="*/ 995826 h 1000125"/>
                <a:gd name="connsiteX114" fmla="*/ 738217 w 4397079"/>
                <a:gd name="connsiteY114" fmla="*/ 1000125 h 1000125"/>
                <a:gd name="connsiteX115" fmla="*/ 618186 w 4397079"/>
                <a:gd name="connsiteY115" fmla="*/ 1000125 h 1000125"/>
                <a:gd name="connsiteX116" fmla="*/ 615690 w 4397079"/>
                <a:gd name="connsiteY116" fmla="*/ 994099 h 1000125"/>
                <a:gd name="connsiteX117" fmla="*/ 622125 w 4397079"/>
                <a:gd name="connsiteY117" fmla="*/ 978561 h 1000125"/>
                <a:gd name="connsiteX118" fmla="*/ 661442 w 4397079"/>
                <a:gd name="connsiteY118" fmla="*/ 939244 h 1000125"/>
                <a:gd name="connsiteX119" fmla="*/ 676980 w 4397079"/>
                <a:gd name="connsiteY119" fmla="*/ 932808 h 1000125"/>
                <a:gd name="connsiteX120" fmla="*/ 1024760 w 4397079"/>
                <a:gd name="connsiteY120" fmla="*/ 929812 h 1000125"/>
                <a:gd name="connsiteX121" fmla="*/ 1040298 w 4397079"/>
                <a:gd name="connsiteY121" fmla="*/ 936248 h 1000125"/>
                <a:gd name="connsiteX122" fmla="*/ 1081342 w 4397079"/>
                <a:gd name="connsiteY122" fmla="*/ 977292 h 1000125"/>
                <a:gd name="connsiteX123" fmla="*/ 1087778 w 4397079"/>
                <a:gd name="connsiteY123" fmla="*/ 992830 h 1000125"/>
                <a:gd name="connsiteX124" fmla="*/ 1084756 w 4397079"/>
                <a:gd name="connsiteY124" fmla="*/ 1000125 h 1000125"/>
                <a:gd name="connsiteX125" fmla="*/ 967207 w 4397079"/>
                <a:gd name="connsiteY125" fmla="*/ 1000125 h 1000125"/>
                <a:gd name="connsiteX126" fmla="*/ 963470 w 4397079"/>
                <a:gd name="connsiteY126" fmla="*/ 991103 h 1000125"/>
                <a:gd name="connsiteX127" fmla="*/ 969906 w 4397079"/>
                <a:gd name="connsiteY127" fmla="*/ 975565 h 1000125"/>
                <a:gd name="connsiteX128" fmla="*/ 1009222 w 4397079"/>
                <a:gd name="connsiteY128" fmla="*/ 936248 h 1000125"/>
                <a:gd name="connsiteX129" fmla="*/ 1024760 w 4397079"/>
                <a:gd name="connsiteY129" fmla="*/ 929812 h 1000125"/>
                <a:gd name="connsiteX130" fmla="*/ 2588430 w 4397079"/>
                <a:gd name="connsiteY130" fmla="*/ 929811 h 1000125"/>
                <a:gd name="connsiteX131" fmla="*/ 2603967 w 4397079"/>
                <a:gd name="connsiteY131" fmla="*/ 936247 h 1000125"/>
                <a:gd name="connsiteX132" fmla="*/ 2645012 w 4397079"/>
                <a:gd name="connsiteY132" fmla="*/ 977291 h 1000125"/>
                <a:gd name="connsiteX133" fmla="*/ 2651448 w 4397079"/>
                <a:gd name="connsiteY133" fmla="*/ 992829 h 1000125"/>
                <a:gd name="connsiteX134" fmla="*/ 2648426 w 4397079"/>
                <a:gd name="connsiteY134" fmla="*/ 1000125 h 1000125"/>
                <a:gd name="connsiteX135" fmla="*/ 2530877 w 4397079"/>
                <a:gd name="connsiteY135" fmla="*/ 1000125 h 1000125"/>
                <a:gd name="connsiteX136" fmla="*/ 2527139 w 4397079"/>
                <a:gd name="connsiteY136" fmla="*/ 991102 h 1000125"/>
                <a:gd name="connsiteX137" fmla="*/ 2533575 w 4397079"/>
                <a:gd name="connsiteY137" fmla="*/ 975564 h 1000125"/>
                <a:gd name="connsiteX138" fmla="*/ 2572892 w 4397079"/>
                <a:gd name="connsiteY138" fmla="*/ 936247 h 1000125"/>
                <a:gd name="connsiteX139" fmla="*/ 2588430 w 4397079"/>
                <a:gd name="connsiteY139" fmla="*/ 929811 h 1000125"/>
                <a:gd name="connsiteX140" fmla="*/ 3282852 w 4397079"/>
                <a:gd name="connsiteY140" fmla="*/ 924955 h 1000125"/>
                <a:gd name="connsiteX141" fmla="*/ 3298390 w 4397079"/>
                <a:gd name="connsiteY141" fmla="*/ 931391 h 1000125"/>
                <a:gd name="connsiteX142" fmla="*/ 3339435 w 4397079"/>
                <a:gd name="connsiteY142" fmla="*/ 972434 h 1000125"/>
                <a:gd name="connsiteX143" fmla="*/ 3345871 w 4397079"/>
                <a:gd name="connsiteY143" fmla="*/ 987972 h 1000125"/>
                <a:gd name="connsiteX144" fmla="*/ 3340837 w 4397079"/>
                <a:gd name="connsiteY144" fmla="*/ 1000125 h 1000125"/>
                <a:gd name="connsiteX145" fmla="*/ 3227311 w 4397079"/>
                <a:gd name="connsiteY145" fmla="*/ 1000125 h 1000125"/>
                <a:gd name="connsiteX146" fmla="*/ 3221562 w 4397079"/>
                <a:gd name="connsiteY146" fmla="*/ 986246 h 1000125"/>
                <a:gd name="connsiteX147" fmla="*/ 3227998 w 4397079"/>
                <a:gd name="connsiteY147" fmla="*/ 970707 h 1000125"/>
                <a:gd name="connsiteX148" fmla="*/ 3267314 w 4397079"/>
                <a:gd name="connsiteY148" fmla="*/ 931391 h 1000125"/>
                <a:gd name="connsiteX149" fmla="*/ 3282852 w 4397079"/>
                <a:gd name="connsiteY149" fmla="*/ 924955 h 1000125"/>
                <a:gd name="connsiteX150" fmla="*/ 2939643 w 4397079"/>
                <a:gd name="connsiteY150" fmla="*/ 923381 h 1000125"/>
                <a:gd name="connsiteX151" fmla="*/ 2955182 w 4397079"/>
                <a:gd name="connsiteY151" fmla="*/ 929817 h 1000125"/>
                <a:gd name="connsiteX152" fmla="*/ 2996225 w 4397079"/>
                <a:gd name="connsiteY152" fmla="*/ 970861 h 1000125"/>
                <a:gd name="connsiteX153" fmla="*/ 3002662 w 4397079"/>
                <a:gd name="connsiteY153" fmla="*/ 986399 h 1000125"/>
                <a:gd name="connsiteX154" fmla="*/ 2996976 w 4397079"/>
                <a:gd name="connsiteY154" fmla="*/ 1000125 h 1000125"/>
                <a:gd name="connsiteX155" fmla="*/ 2884753 w 4397079"/>
                <a:gd name="connsiteY155" fmla="*/ 1000125 h 1000125"/>
                <a:gd name="connsiteX156" fmla="*/ 2878353 w 4397079"/>
                <a:gd name="connsiteY156" fmla="*/ 984672 h 1000125"/>
                <a:gd name="connsiteX157" fmla="*/ 2884789 w 4397079"/>
                <a:gd name="connsiteY157" fmla="*/ 969134 h 1000125"/>
                <a:gd name="connsiteX158" fmla="*/ 2924106 w 4397079"/>
                <a:gd name="connsiteY158" fmla="*/ 929817 h 1000125"/>
                <a:gd name="connsiteX159" fmla="*/ 2939643 w 4397079"/>
                <a:gd name="connsiteY159" fmla="*/ 923381 h 1000125"/>
                <a:gd name="connsiteX160" fmla="*/ 343770 w 4397079"/>
                <a:gd name="connsiteY160" fmla="*/ 921235 h 1000125"/>
                <a:gd name="connsiteX161" fmla="*/ 359307 w 4397079"/>
                <a:gd name="connsiteY161" fmla="*/ 927670 h 1000125"/>
                <a:gd name="connsiteX162" fmla="*/ 400351 w 4397079"/>
                <a:gd name="connsiteY162" fmla="*/ 968714 h 1000125"/>
                <a:gd name="connsiteX163" fmla="*/ 400351 w 4397079"/>
                <a:gd name="connsiteY163" fmla="*/ 999791 h 1000125"/>
                <a:gd name="connsiteX164" fmla="*/ 400016 w 4397079"/>
                <a:gd name="connsiteY164" fmla="*/ 1000125 h 1000125"/>
                <a:gd name="connsiteX165" fmla="*/ 290977 w 4397079"/>
                <a:gd name="connsiteY165" fmla="*/ 1000125 h 1000125"/>
                <a:gd name="connsiteX166" fmla="*/ 288915 w 4397079"/>
                <a:gd name="connsiteY166" fmla="*/ 998063 h 1000125"/>
                <a:gd name="connsiteX167" fmla="*/ 288916 w 4397079"/>
                <a:gd name="connsiteY167" fmla="*/ 966987 h 1000125"/>
                <a:gd name="connsiteX168" fmla="*/ 328232 w 4397079"/>
                <a:gd name="connsiteY168" fmla="*/ 927671 h 1000125"/>
                <a:gd name="connsiteX169" fmla="*/ 343770 w 4397079"/>
                <a:gd name="connsiteY169" fmla="*/ 921235 h 1000125"/>
                <a:gd name="connsiteX170" fmla="*/ 1384113 w 4397079"/>
                <a:gd name="connsiteY170" fmla="*/ 920099 h 1000125"/>
                <a:gd name="connsiteX171" fmla="*/ 1399651 w 4397079"/>
                <a:gd name="connsiteY171" fmla="*/ 926535 h 1000125"/>
                <a:gd name="connsiteX172" fmla="*/ 1440695 w 4397079"/>
                <a:gd name="connsiteY172" fmla="*/ 967579 h 1000125"/>
                <a:gd name="connsiteX173" fmla="*/ 1440695 w 4397079"/>
                <a:gd name="connsiteY173" fmla="*/ 998655 h 1000125"/>
                <a:gd name="connsiteX174" fmla="*/ 1439225 w 4397079"/>
                <a:gd name="connsiteY174" fmla="*/ 1000125 h 1000125"/>
                <a:gd name="connsiteX175" fmla="*/ 1332456 w 4397079"/>
                <a:gd name="connsiteY175" fmla="*/ 1000125 h 1000125"/>
                <a:gd name="connsiteX176" fmla="*/ 1329259 w 4397079"/>
                <a:gd name="connsiteY176" fmla="*/ 996928 h 1000125"/>
                <a:gd name="connsiteX177" fmla="*/ 1329259 w 4397079"/>
                <a:gd name="connsiteY177" fmla="*/ 965852 h 1000125"/>
                <a:gd name="connsiteX178" fmla="*/ 1368575 w 4397079"/>
                <a:gd name="connsiteY178" fmla="*/ 926535 h 1000125"/>
                <a:gd name="connsiteX179" fmla="*/ 1384113 w 4397079"/>
                <a:gd name="connsiteY179" fmla="*/ 920099 h 1000125"/>
                <a:gd name="connsiteX180" fmla="*/ 3634067 w 4397079"/>
                <a:gd name="connsiteY180" fmla="*/ 918525 h 1000125"/>
                <a:gd name="connsiteX181" fmla="*/ 3649605 w 4397079"/>
                <a:gd name="connsiteY181" fmla="*/ 924961 h 1000125"/>
                <a:gd name="connsiteX182" fmla="*/ 3690648 w 4397079"/>
                <a:gd name="connsiteY182" fmla="*/ 966004 h 1000125"/>
                <a:gd name="connsiteX183" fmla="*/ 3690648 w 4397079"/>
                <a:gd name="connsiteY183" fmla="*/ 997081 h 1000125"/>
                <a:gd name="connsiteX184" fmla="*/ 3687604 w 4397079"/>
                <a:gd name="connsiteY184" fmla="*/ 1000125 h 1000125"/>
                <a:gd name="connsiteX185" fmla="*/ 3583984 w 4397079"/>
                <a:gd name="connsiteY185" fmla="*/ 1000125 h 1000125"/>
                <a:gd name="connsiteX186" fmla="*/ 3579212 w 4397079"/>
                <a:gd name="connsiteY186" fmla="*/ 995353 h 1000125"/>
                <a:gd name="connsiteX187" fmla="*/ 3579212 w 4397079"/>
                <a:gd name="connsiteY187" fmla="*/ 964277 h 1000125"/>
                <a:gd name="connsiteX188" fmla="*/ 3618528 w 4397079"/>
                <a:gd name="connsiteY188" fmla="*/ 924961 h 1000125"/>
                <a:gd name="connsiteX189" fmla="*/ 3634067 w 4397079"/>
                <a:gd name="connsiteY189" fmla="*/ 918525 h 1000125"/>
                <a:gd name="connsiteX190" fmla="*/ 1735327 w 4397079"/>
                <a:gd name="connsiteY190" fmla="*/ 913669 h 1000125"/>
                <a:gd name="connsiteX191" fmla="*/ 1750865 w 4397079"/>
                <a:gd name="connsiteY191" fmla="*/ 920105 h 1000125"/>
                <a:gd name="connsiteX192" fmla="*/ 1791909 w 4397079"/>
                <a:gd name="connsiteY192" fmla="*/ 961149 h 1000125"/>
                <a:gd name="connsiteX193" fmla="*/ 1791909 w 4397079"/>
                <a:gd name="connsiteY193" fmla="*/ 992225 h 1000125"/>
                <a:gd name="connsiteX194" fmla="*/ 1784008 w 4397079"/>
                <a:gd name="connsiteY194" fmla="*/ 1000125 h 1000125"/>
                <a:gd name="connsiteX195" fmla="*/ 1690100 w 4397079"/>
                <a:gd name="connsiteY195" fmla="*/ 1000125 h 1000125"/>
                <a:gd name="connsiteX196" fmla="*/ 1680472 w 4397079"/>
                <a:gd name="connsiteY196" fmla="*/ 990497 h 1000125"/>
                <a:gd name="connsiteX197" fmla="*/ 1680472 w 4397079"/>
                <a:gd name="connsiteY197" fmla="*/ 959421 h 1000125"/>
                <a:gd name="connsiteX198" fmla="*/ 1719789 w 4397079"/>
                <a:gd name="connsiteY198" fmla="*/ 920105 h 1000125"/>
                <a:gd name="connsiteX199" fmla="*/ 1735327 w 4397079"/>
                <a:gd name="connsiteY199" fmla="*/ 913669 h 1000125"/>
                <a:gd name="connsiteX200" fmla="*/ 3993420 w 4397079"/>
                <a:gd name="connsiteY200" fmla="*/ 908812 h 1000125"/>
                <a:gd name="connsiteX201" fmla="*/ 4008959 w 4397079"/>
                <a:gd name="connsiteY201" fmla="*/ 915247 h 1000125"/>
                <a:gd name="connsiteX202" fmla="*/ 4050002 w 4397079"/>
                <a:gd name="connsiteY202" fmla="*/ 956292 h 1000125"/>
                <a:gd name="connsiteX203" fmla="*/ 4050002 w 4397079"/>
                <a:gd name="connsiteY203" fmla="*/ 987368 h 1000125"/>
                <a:gd name="connsiteX204" fmla="*/ 4037244 w 4397079"/>
                <a:gd name="connsiteY204" fmla="*/ 1000125 h 1000125"/>
                <a:gd name="connsiteX205" fmla="*/ 3953050 w 4397079"/>
                <a:gd name="connsiteY205" fmla="*/ 1000125 h 1000125"/>
                <a:gd name="connsiteX206" fmla="*/ 3938565 w 4397079"/>
                <a:gd name="connsiteY206" fmla="*/ 985641 h 1000125"/>
                <a:gd name="connsiteX207" fmla="*/ 3938565 w 4397079"/>
                <a:gd name="connsiteY207" fmla="*/ 954565 h 1000125"/>
                <a:gd name="connsiteX208" fmla="*/ 3977882 w 4397079"/>
                <a:gd name="connsiteY208" fmla="*/ 915248 h 1000125"/>
                <a:gd name="connsiteX209" fmla="*/ 3993420 w 4397079"/>
                <a:gd name="connsiteY209" fmla="*/ 908812 h 1000125"/>
                <a:gd name="connsiteX210" fmla="*/ 4341200 w 4397079"/>
                <a:gd name="connsiteY210" fmla="*/ 905816 h 1000125"/>
                <a:gd name="connsiteX211" fmla="*/ 4356738 w 4397079"/>
                <a:gd name="connsiteY211" fmla="*/ 912251 h 1000125"/>
                <a:gd name="connsiteX212" fmla="*/ 4387341 w 4397079"/>
                <a:gd name="connsiteY212" fmla="*/ 942855 h 1000125"/>
                <a:gd name="connsiteX213" fmla="*/ 4397079 w 4397079"/>
                <a:gd name="connsiteY213" fmla="*/ 985074 h 1000125"/>
                <a:gd name="connsiteX214" fmla="*/ 4382028 w 4397079"/>
                <a:gd name="connsiteY214" fmla="*/ 1000125 h 1000125"/>
                <a:gd name="connsiteX215" fmla="*/ 4303826 w 4397079"/>
                <a:gd name="connsiteY215" fmla="*/ 1000125 h 1000125"/>
                <a:gd name="connsiteX216" fmla="*/ 4286345 w 4397079"/>
                <a:gd name="connsiteY216" fmla="*/ 982644 h 1000125"/>
                <a:gd name="connsiteX217" fmla="*/ 4286346 w 4397079"/>
                <a:gd name="connsiteY217" fmla="*/ 951568 h 1000125"/>
                <a:gd name="connsiteX218" fmla="*/ 4325662 w 4397079"/>
                <a:gd name="connsiteY218" fmla="*/ 912251 h 1000125"/>
                <a:gd name="connsiteX219" fmla="*/ 4341200 w 4397079"/>
                <a:gd name="connsiteY219" fmla="*/ 905816 h 1000125"/>
                <a:gd name="connsiteX220" fmla="*/ 2099535 w 4397079"/>
                <a:gd name="connsiteY220" fmla="*/ 899101 h 1000125"/>
                <a:gd name="connsiteX221" fmla="*/ 2115073 w 4397079"/>
                <a:gd name="connsiteY221" fmla="*/ 905537 h 1000125"/>
                <a:gd name="connsiteX222" fmla="*/ 2156117 w 4397079"/>
                <a:gd name="connsiteY222" fmla="*/ 946581 h 1000125"/>
                <a:gd name="connsiteX223" fmla="*/ 2156117 w 4397079"/>
                <a:gd name="connsiteY223" fmla="*/ 977657 h 1000125"/>
                <a:gd name="connsiteX224" fmla="*/ 2133649 w 4397079"/>
                <a:gd name="connsiteY224" fmla="*/ 1000125 h 1000125"/>
                <a:gd name="connsiteX225" fmla="*/ 2068876 w 4397079"/>
                <a:gd name="connsiteY225" fmla="*/ 1000125 h 1000125"/>
                <a:gd name="connsiteX226" fmla="*/ 2044681 w 4397079"/>
                <a:gd name="connsiteY226" fmla="*/ 975930 h 1000125"/>
                <a:gd name="connsiteX227" fmla="*/ 2044681 w 4397079"/>
                <a:gd name="connsiteY227" fmla="*/ 944854 h 1000125"/>
                <a:gd name="connsiteX228" fmla="*/ 2083997 w 4397079"/>
                <a:gd name="connsiteY228" fmla="*/ 905537 h 1000125"/>
                <a:gd name="connsiteX229" fmla="*/ 2099535 w 4397079"/>
                <a:gd name="connsiteY229" fmla="*/ 899101 h 1000125"/>
                <a:gd name="connsiteX230" fmla="*/ 2447315 w 4397079"/>
                <a:gd name="connsiteY230" fmla="*/ 896105 h 1000125"/>
                <a:gd name="connsiteX231" fmla="*/ 2462854 w 4397079"/>
                <a:gd name="connsiteY231" fmla="*/ 902541 h 1000125"/>
                <a:gd name="connsiteX232" fmla="*/ 2503897 w 4397079"/>
                <a:gd name="connsiteY232" fmla="*/ 943585 h 1000125"/>
                <a:gd name="connsiteX233" fmla="*/ 2503897 w 4397079"/>
                <a:gd name="connsiteY233" fmla="*/ 974661 h 1000125"/>
                <a:gd name="connsiteX234" fmla="*/ 2478433 w 4397079"/>
                <a:gd name="connsiteY234" fmla="*/ 1000125 h 1000125"/>
                <a:gd name="connsiteX235" fmla="*/ 2419652 w 4397079"/>
                <a:gd name="connsiteY235" fmla="*/ 1000125 h 1000125"/>
                <a:gd name="connsiteX236" fmla="*/ 2392461 w 4397079"/>
                <a:gd name="connsiteY236" fmla="*/ 972934 h 1000125"/>
                <a:gd name="connsiteX237" fmla="*/ 2392461 w 4397079"/>
                <a:gd name="connsiteY237" fmla="*/ 941858 h 1000125"/>
                <a:gd name="connsiteX238" fmla="*/ 2431777 w 4397079"/>
                <a:gd name="connsiteY238" fmla="*/ 902541 h 1000125"/>
                <a:gd name="connsiteX239" fmla="*/ 2447315 w 4397079"/>
                <a:gd name="connsiteY239" fmla="*/ 896105 h 1000125"/>
                <a:gd name="connsiteX240" fmla="*/ 542870 w 4397079"/>
                <a:gd name="connsiteY240" fmla="*/ 892100 h 1000125"/>
                <a:gd name="connsiteX241" fmla="*/ 558408 w 4397079"/>
                <a:gd name="connsiteY241" fmla="*/ 898536 h 1000125"/>
                <a:gd name="connsiteX242" fmla="*/ 599452 w 4397079"/>
                <a:gd name="connsiteY242" fmla="*/ 939579 h 1000125"/>
                <a:gd name="connsiteX243" fmla="*/ 599452 w 4397079"/>
                <a:gd name="connsiteY243" fmla="*/ 970655 h 1000125"/>
                <a:gd name="connsiteX244" fmla="*/ 569982 w 4397079"/>
                <a:gd name="connsiteY244" fmla="*/ 1000125 h 1000125"/>
                <a:gd name="connsiteX245" fmla="*/ 519211 w 4397079"/>
                <a:gd name="connsiteY245" fmla="*/ 1000125 h 1000125"/>
                <a:gd name="connsiteX246" fmla="*/ 488015 w 4397079"/>
                <a:gd name="connsiteY246" fmla="*/ 968929 h 1000125"/>
                <a:gd name="connsiteX247" fmla="*/ 488015 w 4397079"/>
                <a:gd name="connsiteY247" fmla="*/ 937853 h 1000125"/>
                <a:gd name="connsiteX248" fmla="*/ 527331 w 4397079"/>
                <a:gd name="connsiteY248" fmla="*/ 898536 h 1000125"/>
                <a:gd name="connsiteX249" fmla="*/ 542870 w 4397079"/>
                <a:gd name="connsiteY249" fmla="*/ 892100 h 1000125"/>
                <a:gd name="connsiteX250" fmla="*/ 890649 w 4397079"/>
                <a:gd name="connsiteY250" fmla="*/ 889104 h 1000125"/>
                <a:gd name="connsiteX251" fmla="*/ 906188 w 4397079"/>
                <a:gd name="connsiteY251" fmla="*/ 895539 h 1000125"/>
                <a:gd name="connsiteX252" fmla="*/ 947232 w 4397079"/>
                <a:gd name="connsiteY252" fmla="*/ 936583 h 1000125"/>
                <a:gd name="connsiteX253" fmla="*/ 947232 w 4397079"/>
                <a:gd name="connsiteY253" fmla="*/ 967659 h 1000125"/>
                <a:gd name="connsiteX254" fmla="*/ 914766 w 4397079"/>
                <a:gd name="connsiteY254" fmla="*/ 1000125 h 1000125"/>
                <a:gd name="connsiteX255" fmla="*/ 869988 w 4397079"/>
                <a:gd name="connsiteY255" fmla="*/ 1000125 h 1000125"/>
                <a:gd name="connsiteX256" fmla="*/ 835795 w 4397079"/>
                <a:gd name="connsiteY256" fmla="*/ 965932 h 1000125"/>
                <a:gd name="connsiteX257" fmla="*/ 835795 w 4397079"/>
                <a:gd name="connsiteY257" fmla="*/ 934856 h 1000125"/>
                <a:gd name="connsiteX258" fmla="*/ 875111 w 4397079"/>
                <a:gd name="connsiteY258" fmla="*/ 895540 h 1000125"/>
                <a:gd name="connsiteX259" fmla="*/ 890649 w 4397079"/>
                <a:gd name="connsiteY259" fmla="*/ 889104 h 1000125"/>
                <a:gd name="connsiteX260" fmla="*/ 2806668 w 4397079"/>
                <a:gd name="connsiteY260" fmla="*/ 886392 h 1000125"/>
                <a:gd name="connsiteX261" fmla="*/ 2822206 w 4397079"/>
                <a:gd name="connsiteY261" fmla="*/ 892828 h 1000125"/>
                <a:gd name="connsiteX262" fmla="*/ 2863250 w 4397079"/>
                <a:gd name="connsiteY262" fmla="*/ 933872 h 1000125"/>
                <a:gd name="connsiteX263" fmla="*/ 2863250 w 4397079"/>
                <a:gd name="connsiteY263" fmla="*/ 964948 h 1000125"/>
                <a:gd name="connsiteX264" fmla="*/ 2828073 w 4397079"/>
                <a:gd name="connsiteY264" fmla="*/ 1000125 h 1000125"/>
                <a:gd name="connsiteX265" fmla="*/ 2788718 w 4397079"/>
                <a:gd name="connsiteY265" fmla="*/ 1000125 h 1000125"/>
                <a:gd name="connsiteX266" fmla="*/ 2751814 w 4397079"/>
                <a:gd name="connsiteY266" fmla="*/ 963221 h 1000125"/>
                <a:gd name="connsiteX267" fmla="*/ 2751814 w 4397079"/>
                <a:gd name="connsiteY267" fmla="*/ 932145 h 1000125"/>
                <a:gd name="connsiteX268" fmla="*/ 2791130 w 4397079"/>
                <a:gd name="connsiteY268" fmla="*/ 892828 h 1000125"/>
                <a:gd name="connsiteX269" fmla="*/ 2806668 w 4397079"/>
                <a:gd name="connsiteY269" fmla="*/ 886392 h 1000125"/>
                <a:gd name="connsiteX270" fmla="*/ 3154448 w 4397079"/>
                <a:gd name="connsiteY270" fmla="*/ 883396 h 1000125"/>
                <a:gd name="connsiteX271" fmla="*/ 3169986 w 4397079"/>
                <a:gd name="connsiteY271" fmla="*/ 889832 h 1000125"/>
                <a:gd name="connsiteX272" fmla="*/ 3211030 w 4397079"/>
                <a:gd name="connsiteY272" fmla="*/ 930876 h 1000125"/>
                <a:gd name="connsiteX273" fmla="*/ 3211030 w 4397079"/>
                <a:gd name="connsiteY273" fmla="*/ 961952 h 1000125"/>
                <a:gd name="connsiteX274" fmla="*/ 3172857 w 4397079"/>
                <a:gd name="connsiteY274" fmla="*/ 1000125 h 1000125"/>
                <a:gd name="connsiteX275" fmla="*/ 3139494 w 4397079"/>
                <a:gd name="connsiteY275" fmla="*/ 1000125 h 1000125"/>
                <a:gd name="connsiteX276" fmla="*/ 3099594 w 4397079"/>
                <a:gd name="connsiteY276" fmla="*/ 960224 h 1000125"/>
                <a:gd name="connsiteX277" fmla="*/ 3099594 w 4397079"/>
                <a:gd name="connsiteY277" fmla="*/ 929148 h 1000125"/>
                <a:gd name="connsiteX278" fmla="*/ 3138910 w 4397079"/>
                <a:gd name="connsiteY278" fmla="*/ 889832 h 1000125"/>
                <a:gd name="connsiteX279" fmla="*/ 3154448 w 4397079"/>
                <a:gd name="connsiteY279" fmla="*/ 883396 h 1000125"/>
                <a:gd name="connsiteX280" fmla="*/ 3501092 w 4397079"/>
                <a:gd name="connsiteY280" fmla="*/ 881536 h 1000125"/>
                <a:gd name="connsiteX281" fmla="*/ 3516630 w 4397079"/>
                <a:gd name="connsiteY281" fmla="*/ 887972 h 1000125"/>
                <a:gd name="connsiteX282" fmla="*/ 3557672 w 4397079"/>
                <a:gd name="connsiteY282" fmla="*/ 929016 h 1000125"/>
                <a:gd name="connsiteX283" fmla="*/ 3557673 w 4397079"/>
                <a:gd name="connsiteY283" fmla="*/ 960092 h 1000125"/>
                <a:gd name="connsiteX284" fmla="*/ 3518357 w 4397079"/>
                <a:gd name="connsiteY284" fmla="*/ 999409 h 1000125"/>
                <a:gd name="connsiteX285" fmla="*/ 3516627 w 4397079"/>
                <a:gd name="connsiteY285" fmla="*/ 1000125 h 1000125"/>
                <a:gd name="connsiteX286" fmla="*/ 3489011 w 4397079"/>
                <a:gd name="connsiteY286" fmla="*/ 1000125 h 1000125"/>
                <a:gd name="connsiteX287" fmla="*/ 3487280 w 4397079"/>
                <a:gd name="connsiteY287" fmla="*/ 999408 h 1000125"/>
                <a:gd name="connsiteX288" fmla="*/ 3446236 w 4397079"/>
                <a:gd name="connsiteY288" fmla="*/ 958365 h 1000125"/>
                <a:gd name="connsiteX289" fmla="*/ 3446236 w 4397079"/>
                <a:gd name="connsiteY289" fmla="*/ 927288 h 1000125"/>
                <a:gd name="connsiteX290" fmla="*/ 3485553 w 4397079"/>
                <a:gd name="connsiteY290" fmla="*/ 887972 h 1000125"/>
                <a:gd name="connsiteX291" fmla="*/ 3501092 w 4397079"/>
                <a:gd name="connsiteY291" fmla="*/ 881536 h 1000125"/>
                <a:gd name="connsiteX292" fmla="*/ 209659 w 4397079"/>
                <a:gd name="connsiteY292" fmla="*/ 880526 h 1000125"/>
                <a:gd name="connsiteX293" fmla="*/ 225197 w 4397079"/>
                <a:gd name="connsiteY293" fmla="*/ 886963 h 1000125"/>
                <a:gd name="connsiteX294" fmla="*/ 266242 w 4397079"/>
                <a:gd name="connsiteY294" fmla="*/ 928005 h 1000125"/>
                <a:gd name="connsiteX295" fmla="*/ 266242 w 4397079"/>
                <a:gd name="connsiteY295" fmla="*/ 959081 h 1000125"/>
                <a:gd name="connsiteX296" fmla="*/ 226924 w 4397079"/>
                <a:gd name="connsiteY296" fmla="*/ 998399 h 1000125"/>
                <a:gd name="connsiteX297" fmla="*/ 222757 w 4397079"/>
                <a:gd name="connsiteY297" fmla="*/ 1000125 h 1000125"/>
                <a:gd name="connsiteX298" fmla="*/ 200017 w 4397079"/>
                <a:gd name="connsiteY298" fmla="*/ 1000125 h 1000125"/>
                <a:gd name="connsiteX299" fmla="*/ 195849 w 4397079"/>
                <a:gd name="connsiteY299" fmla="*/ 998398 h 1000125"/>
                <a:gd name="connsiteX300" fmla="*/ 154805 w 4397079"/>
                <a:gd name="connsiteY300" fmla="*/ 957355 h 1000125"/>
                <a:gd name="connsiteX301" fmla="*/ 154805 w 4397079"/>
                <a:gd name="connsiteY301" fmla="*/ 926279 h 1000125"/>
                <a:gd name="connsiteX302" fmla="*/ 194121 w 4397079"/>
                <a:gd name="connsiteY302" fmla="*/ 886962 h 1000125"/>
                <a:gd name="connsiteX303" fmla="*/ 209659 w 4397079"/>
                <a:gd name="connsiteY303" fmla="*/ 880526 h 1000125"/>
                <a:gd name="connsiteX304" fmla="*/ 1250002 w 4397079"/>
                <a:gd name="connsiteY304" fmla="*/ 879391 h 1000125"/>
                <a:gd name="connsiteX305" fmla="*/ 1265540 w 4397079"/>
                <a:gd name="connsiteY305" fmla="*/ 885827 h 1000125"/>
                <a:gd name="connsiteX306" fmla="*/ 1306585 w 4397079"/>
                <a:gd name="connsiteY306" fmla="*/ 926870 h 1000125"/>
                <a:gd name="connsiteX307" fmla="*/ 1306585 w 4397079"/>
                <a:gd name="connsiteY307" fmla="*/ 957946 h 1000125"/>
                <a:gd name="connsiteX308" fmla="*/ 1267267 w 4397079"/>
                <a:gd name="connsiteY308" fmla="*/ 997263 h 1000125"/>
                <a:gd name="connsiteX309" fmla="*/ 1260357 w 4397079"/>
                <a:gd name="connsiteY309" fmla="*/ 1000125 h 1000125"/>
                <a:gd name="connsiteX310" fmla="*/ 1243102 w 4397079"/>
                <a:gd name="connsiteY310" fmla="*/ 1000125 h 1000125"/>
                <a:gd name="connsiteX311" fmla="*/ 1236191 w 4397079"/>
                <a:gd name="connsiteY311" fmla="*/ 997263 h 1000125"/>
                <a:gd name="connsiteX312" fmla="*/ 1195148 w 4397079"/>
                <a:gd name="connsiteY312" fmla="*/ 956219 h 1000125"/>
                <a:gd name="connsiteX313" fmla="*/ 1195148 w 4397079"/>
                <a:gd name="connsiteY313" fmla="*/ 925143 h 1000125"/>
                <a:gd name="connsiteX314" fmla="*/ 1234464 w 4397079"/>
                <a:gd name="connsiteY314" fmla="*/ 885827 h 1000125"/>
                <a:gd name="connsiteX315" fmla="*/ 1250002 w 4397079"/>
                <a:gd name="connsiteY315" fmla="*/ 879391 h 1000125"/>
                <a:gd name="connsiteX316" fmla="*/ 3848871 w 4397079"/>
                <a:gd name="connsiteY316" fmla="*/ 878539 h 1000125"/>
                <a:gd name="connsiteX317" fmla="*/ 3864409 w 4397079"/>
                <a:gd name="connsiteY317" fmla="*/ 884976 h 1000125"/>
                <a:gd name="connsiteX318" fmla="*/ 3905453 w 4397079"/>
                <a:gd name="connsiteY318" fmla="*/ 926019 h 1000125"/>
                <a:gd name="connsiteX319" fmla="*/ 3905453 w 4397079"/>
                <a:gd name="connsiteY319" fmla="*/ 957095 h 1000125"/>
                <a:gd name="connsiteX320" fmla="*/ 3866137 w 4397079"/>
                <a:gd name="connsiteY320" fmla="*/ 996412 h 1000125"/>
                <a:gd name="connsiteX321" fmla="*/ 3857173 w 4397079"/>
                <a:gd name="connsiteY321" fmla="*/ 1000125 h 1000125"/>
                <a:gd name="connsiteX322" fmla="*/ 3844025 w 4397079"/>
                <a:gd name="connsiteY322" fmla="*/ 1000125 h 1000125"/>
                <a:gd name="connsiteX323" fmla="*/ 3835061 w 4397079"/>
                <a:gd name="connsiteY323" fmla="*/ 996412 h 1000125"/>
                <a:gd name="connsiteX324" fmla="*/ 3794017 w 4397079"/>
                <a:gd name="connsiteY324" fmla="*/ 955368 h 1000125"/>
                <a:gd name="connsiteX325" fmla="*/ 3794017 w 4397079"/>
                <a:gd name="connsiteY325" fmla="*/ 924292 h 1000125"/>
                <a:gd name="connsiteX326" fmla="*/ 3833333 w 4397079"/>
                <a:gd name="connsiteY326" fmla="*/ 884976 h 1000125"/>
                <a:gd name="connsiteX327" fmla="*/ 3848871 w 4397079"/>
                <a:gd name="connsiteY327" fmla="*/ 878539 h 1000125"/>
                <a:gd name="connsiteX328" fmla="*/ 1597782 w 4397079"/>
                <a:gd name="connsiteY328" fmla="*/ 876394 h 1000125"/>
                <a:gd name="connsiteX329" fmla="*/ 1613321 w 4397079"/>
                <a:gd name="connsiteY329" fmla="*/ 882830 h 1000125"/>
                <a:gd name="connsiteX330" fmla="*/ 1654365 w 4397079"/>
                <a:gd name="connsiteY330" fmla="*/ 923873 h 1000125"/>
                <a:gd name="connsiteX331" fmla="*/ 1654365 w 4397079"/>
                <a:gd name="connsiteY331" fmla="*/ 954949 h 1000125"/>
                <a:gd name="connsiteX332" fmla="*/ 1615048 w 4397079"/>
                <a:gd name="connsiteY332" fmla="*/ 994267 h 1000125"/>
                <a:gd name="connsiteX333" fmla="*/ 1600903 w 4397079"/>
                <a:gd name="connsiteY333" fmla="*/ 1000125 h 1000125"/>
                <a:gd name="connsiteX334" fmla="*/ 1598116 w 4397079"/>
                <a:gd name="connsiteY334" fmla="*/ 1000125 h 1000125"/>
                <a:gd name="connsiteX335" fmla="*/ 1583972 w 4397079"/>
                <a:gd name="connsiteY335" fmla="*/ 994266 h 1000125"/>
                <a:gd name="connsiteX336" fmla="*/ 1542928 w 4397079"/>
                <a:gd name="connsiteY336" fmla="*/ 953223 h 1000125"/>
                <a:gd name="connsiteX337" fmla="*/ 1542928 w 4397079"/>
                <a:gd name="connsiteY337" fmla="*/ 922147 h 1000125"/>
                <a:gd name="connsiteX338" fmla="*/ 1582244 w 4397079"/>
                <a:gd name="connsiteY338" fmla="*/ 882830 h 1000125"/>
                <a:gd name="connsiteX339" fmla="*/ 1597782 w 4397079"/>
                <a:gd name="connsiteY339" fmla="*/ 876394 h 1000125"/>
                <a:gd name="connsiteX340" fmla="*/ 4208225 w 4397079"/>
                <a:gd name="connsiteY340" fmla="*/ 868826 h 1000125"/>
                <a:gd name="connsiteX341" fmla="*/ 4223763 w 4397079"/>
                <a:gd name="connsiteY341" fmla="*/ 875263 h 1000125"/>
                <a:gd name="connsiteX342" fmla="*/ 4264806 w 4397079"/>
                <a:gd name="connsiteY342" fmla="*/ 916306 h 1000125"/>
                <a:gd name="connsiteX343" fmla="*/ 4264806 w 4397079"/>
                <a:gd name="connsiteY343" fmla="*/ 947383 h 1000125"/>
                <a:gd name="connsiteX344" fmla="*/ 4225490 w 4397079"/>
                <a:gd name="connsiteY344" fmla="*/ 986699 h 1000125"/>
                <a:gd name="connsiteX345" fmla="*/ 4194414 w 4397079"/>
                <a:gd name="connsiteY345" fmla="*/ 986699 h 1000125"/>
                <a:gd name="connsiteX346" fmla="*/ 4153370 w 4397079"/>
                <a:gd name="connsiteY346" fmla="*/ 945655 h 1000125"/>
                <a:gd name="connsiteX347" fmla="*/ 4153370 w 4397079"/>
                <a:gd name="connsiteY347" fmla="*/ 914579 h 1000125"/>
                <a:gd name="connsiteX348" fmla="*/ 4192687 w 4397079"/>
                <a:gd name="connsiteY348" fmla="*/ 875263 h 1000125"/>
                <a:gd name="connsiteX349" fmla="*/ 4208225 w 4397079"/>
                <a:gd name="connsiteY349" fmla="*/ 868826 h 1000125"/>
                <a:gd name="connsiteX350" fmla="*/ 4370046 w 4397079"/>
                <a:gd name="connsiteY350" fmla="*/ 867868 h 1000125"/>
                <a:gd name="connsiteX351" fmla="*/ 4381165 w 4397079"/>
                <a:gd name="connsiteY351" fmla="*/ 916074 h 1000125"/>
                <a:gd name="connsiteX352" fmla="*/ 4367040 w 4397079"/>
                <a:gd name="connsiteY352" fmla="*/ 901950 h 1000125"/>
                <a:gd name="connsiteX353" fmla="*/ 4367040 w 4397079"/>
                <a:gd name="connsiteY353" fmla="*/ 870874 h 1000125"/>
                <a:gd name="connsiteX354" fmla="*/ 1961991 w 4397079"/>
                <a:gd name="connsiteY354" fmla="*/ 861827 h 1000125"/>
                <a:gd name="connsiteX355" fmla="*/ 1977529 w 4397079"/>
                <a:gd name="connsiteY355" fmla="*/ 868263 h 1000125"/>
                <a:gd name="connsiteX356" fmla="*/ 2018573 w 4397079"/>
                <a:gd name="connsiteY356" fmla="*/ 909306 h 1000125"/>
                <a:gd name="connsiteX357" fmla="*/ 2018573 w 4397079"/>
                <a:gd name="connsiteY357" fmla="*/ 940382 h 1000125"/>
                <a:gd name="connsiteX358" fmla="*/ 1979256 w 4397079"/>
                <a:gd name="connsiteY358" fmla="*/ 979699 h 1000125"/>
                <a:gd name="connsiteX359" fmla="*/ 1948180 w 4397079"/>
                <a:gd name="connsiteY359" fmla="*/ 979699 h 1000125"/>
                <a:gd name="connsiteX360" fmla="*/ 1907136 w 4397079"/>
                <a:gd name="connsiteY360" fmla="*/ 938655 h 1000125"/>
                <a:gd name="connsiteX361" fmla="*/ 1907136 w 4397079"/>
                <a:gd name="connsiteY361" fmla="*/ 907579 h 1000125"/>
                <a:gd name="connsiteX362" fmla="*/ 1946453 w 4397079"/>
                <a:gd name="connsiteY362" fmla="*/ 868263 h 1000125"/>
                <a:gd name="connsiteX363" fmla="*/ 1961991 w 4397079"/>
                <a:gd name="connsiteY363" fmla="*/ 861827 h 1000125"/>
                <a:gd name="connsiteX364" fmla="*/ 2313205 w 4397079"/>
                <a:gd name="connsiteY364" fmla="*/ 855397 h 1000125"/>
                <a:gd name="connsiteX365" fmla="*/ 2328743 w 4397079"/>
                <a:gd name="connsiteY365" fmla="*/ 861832 h 1000125"/>
                <a:gd name="connsiteX366" fmla="*/ 2369786 w 4397079"/>
                <a:gd name="connsiteY366" fmla="*/ 902876 h 1000125"/>
                <a:gd name="connsiteX367" fmla="*/ 2369786 w 4397079"/>
                <a:gd name="connsiteY367" fmla="*/ 933952 h 1000125"/>
                <a:gd name="connsiteX368" fmla="*/ 2330470 w 4397079"/>
                <a:gd name="connsiteY368" fmla="*/ 973269 h 1000125"/>
                <a:gd name="connsiteX369" fmla="*/ 2299394 w 4397079"/>
                <a:gd name="connsiteY369" fmla="*/ 973268 h 1000125"/>
                <a:gd name="connsiteX370" fmla="*/ 2258349 w 4397079"/>
                <a:gd name="connsiteY370" fmla="*/ 932225 h 1000125"/>
                <a:gd name="connsiteX371" fmla="*/ 2258349 w 4397079"/>
                <a:gd name="connsiteY371" fmla="*/ 901149 h 1000125"/>
                <a:gd name="connsiteX372" fmla="*/ 2297667 w 4397079"/>
                <a:gd name="connsiteY372" fmla="*/ 861832 h 1000125"/>
                <a:gd name="connsiteX373" fmla="*/ 2313205 w 4397079"/>
                <a:gd name="connsiteY373" fmla="*/ 855397 h 1000125"/>
                <a:gd name="connsiteX374" fmla="*/ 757674 w 4397079"/>
                <a:gd name="connsiteY374" fmla="*/ 852114 h 1000125"/>
                <a:gd name="connsiteX375" fmla="*/ 773212 w 4397079"/>
                <a:gd name="connsiteY375" fmla="*/ 858550 h 1000125"/>
                <a:gd name="connsiteX376" fmla="*/ 814256 w 4397079"/>
                <a:gd name="connsiteY376" fmla="*/ 899594 h 1000125"/>
                <a:gd name="connsiteX377" fmla="*/ 814256 w 4397079"/>
                <a:gd name="connsiteY377" fmla="*/ 930670 h 1000125"/>
                <a:gd name="connsiteX378" fmla="*/ 774939 w 4397079"/>
                <a:gd name="connsiteY378" fmla="*/ 969987 h 1000125"/>
                <a:gd name="connsiteX379" fmla="*/ 743863 w 4397079"/>
                <a:gd name="connsiteY379" fmla="*/ 969987 h 1000125"/>
                <a:gd name="connsiteX380" fmla="*/ 702820 w 4397079"/>
                <a:gd name="connsiteY380" fmla="*/ 928943 h 1000125"/>
                <a:gd name="connsiteX381" fmla="*/ 702819 w 4397079"/>
                <a:gd name="connsiteY381" fmla="*/ 897867 h 1000125"/>
                <a:gd name="connsiteX382" fmla="*/ 742136 w 4397079"/>
                <a:gd name="connsiteY382" fmla="*/ 858550 h 1000125"/>
                <a:gd name="connsiteX383" fmla="*/ 757674 w 4397079"/>
                <a:gd name="connsiteY383" fmla="*/ 852114 h 1000125"/>
                <a:gd name="connsiteX384" fmla="*/ 1108888 w 4397079"/>
                <a:gd name="connsiteY384" fmla="*/ 845684 h 1000125"/>
                <a:gd name="connsiteX385" fmla="*/ 1124426 w 4397079"/>
                <a:gd name="connsiteY385" fmla="*/ 852120 h 1000125"/>
                <a:gd name="connsiteX386" fmla="*/ 1165470 w 4397079"/>
                <a:gd name="connsiteY386" fmla="*/ 893164 h 1000125"/>
                <a:gd name="connsiteX387" fmla="*/ 1165470 w 4397079"/>
                <a:gd name="connsiteY387" fmla="*/ 924240 h 1000125"/>
                <a:gd name="connsiteX388" fmla="*/ 1126153 w 4397079"/>
                <a:gd name="connsiteY388" fmla="*/ 963557 h 1000125"/>
                <a:gd name="connsiteX389" fmla="*/ 1095077 w 4397079"/>
                <a:gd name="connsiteY389" fmla="*/ 963557 h 1000125"/>
                <a:gd name="connsiteX390" fmla="*/ 1054033 w 4397079"/>
                <a:gd name="connsiteY390" fmla="*/ 922513 h 1000125"/>
                <a:gd name="connsiteX391" fmla="*/ 1054033 w 4397079"/>
                <a:gd name="connsiteY391" fmla="*/ 891437 h 1000125"/>
                <a:gd name="connsiteX392" fmla="*/ 1093350 w 4397079"/>
                <a:gd name="connsiteY392" fmla="*/ 852120 h 1000125"/>
                <a:gd name="connsiteX393" fmla="*/ 1108888 w 4397079"/>
                <a:gd name="connsiteY393" fmla="*/ 845684 h 1000125"/>
                <a:gd name="connsiteX394" fmla="*/ 2672557 w 4397079"/>
                <a:gd name="connsiteY394" fmla="*/ 845683 h 1000125"/>
                <a:gd name="connsiteX395" fmla="*/ 2688096 w 4397079"/>
                <a:gd name="connsiteY395" fmla="*/ 852119 h 1000125"/>
                <a:gd name="connsiteX396" fmla="*/ 2729139 w 4397079"/>
                <a:gd name="connsiteY396" fmla="*/ 893163 h 1000125"/>
                <a:gd name="connsiteX397" fmla="*/ 2729139 w 4397079"/>
                <a:gd name="connsiteY397" fmla="*/ 924239 h 1000125"/>
                <a:gd name="connsiteX398" fmla="*/ 2689823 w 4397079"/>
                <a:gd name="connsiteY398" fmla="*/ 963555 h 1000125"/>
                <a:gd name="connsiteX399" fmla="*/ 2658747 w 4397079"/>
                <a:gd name="connsiteY399" fmla="*/ 963555 h 1000125"/>
                <a:gd name="connsiteX400" fmla="*/ 2617703 w 4397079"/>
                <a:gd name="connsiteY400" fmla="*/ 922512 h 1000125"/>
                <a:gd name="connsiteX401" fmla="*/ 2617703 w 4397079"/>
                <a:gd name="connsiteY401" fmla="*/ 891436 h 1000125"/>
                <a:gd name="connsiteX402" fmla="*/ 2657020 w 4397079"/>
                <a:gd name="connsiteY402" fmla="*/ 852119 h 1000125"/>
                <a:gd name="connsiteX403" fmla="*/ 2672557 w 4397079"/>
                <a:gd name="connsiteY403" fmla="*/ 845683 h 1000125"/>
                <a:gd name="connsiteX404" fmla="*/ 76684 w 4397079"/>
                <a:gd name="connsiteY404" fmla="*/ 843537 h 1000125"/>
                <a:gd name="connsiteX405" fmla="*/ 92222 w 4397079"/>
                <a:gd name="connsiteY405" fmla="*/ 849973 h 1000125"/>
                <a:gd name="connsiteX406" fmla="*/ 133266 w 4397079"/>
                <a:gd name="connsiteY406" fmla="*/ 891017 h 1000125"/>
                <a:gd name="connsiteX407" fmla="*/ 133266 w 4397079"/>
                <a:gd name="connsiteY407" fmla="*/ 922093 h 1000125"/>
                <a:gd name="connsiteX408" fmla="*/ 93949 w 4397079"/>
                <a:gd name="connsiteY408" fmla="*/ 961409 h 1000125"/>
                <a:gd name="connsiteX409" fmla="*/ 62872 w 4397079"/>
                <a:gd name="connsiteY409" fmla="*/ 961410 h 1000125"/>
                <a:gd name="connsiteX410" fmla="*/ 21829 w 4397079"/>
                <a:gd name="connsiteY410" fmla="*/ 920366 h 1000125"/>
                <a:gd name="connsiteX411" fmla="*/ 19624 w 4397079"/>
                <a:gd name="connsiteY411" fmla="*/ 915041 h 1000125"/>
                <a:gd name="connsiteX412" fmla="*/ 26683 w 4397079"/>
                <a:gd name="connsiteY412" fmla="*/ 884436 h 1000125"/>
                <a:gd name="connsiteX413" fmla="*/ 61146 w 4397079"/>
                <a:gd name="connsiteY413" fmla="*/ 849973 h 1000125"/>
                <a:gd name="connsiteX414" fmla="*/ 76684 w 4397079"/>
                <a:gd name="connsiteY414" fmla="*/ 843537 h 1000125"/>
                <a:gd name="connsiteX415" fmla="*/ 3020338 w 4397079"/>
                <a:gd name="connsiteY415" fmla="*/ 842687 h 1000125"/>
                <a:gd name="connsiteX416" fmla="*/ 3035876 w 4397079"/>
                <a:gd name="connsiteY416" fmla="*/ 849123 h 1000125"/>
                <a:gd name="connsiteX417" fmla="*/ 3076919 w 4397079"/>
                <a:gd name="connsiteY417" fmla="*/ 890167 h 1000125"/>
                <a:gd name="connsiteX418" fmla="*/ 3076919 w 4397079"/>
                <a:gd name="connsiteY418" fmla="*/ 921243 h 1000125"/>
                <a:gd name="connsiteX419" fmla="*/ 3037603 w 4397079"/>
                <a:gd name="connsiteY419" fmla="*/ 960559 h 1000125"/>
                <a:gd name="connsiteX420" fmla="*/ 3006527 w 4397079"/>
                <a:gd name="connsiteY420" fmla="*/ 960559 h 1000125"/>
                <a:gd name="connsiteX421" fmla="*/ 2965483 w 4397079"/>
                <a:gd name="connsiteY421" fmla="*/ 919516 h 1000125"/>
                <a:gd name="connsiteX422" fmla="*/ 2965483 w 4397079"/>
                <a:gd name="connsiteY422" fmla="*/ 888440 h 1000125"/>
                <a:gd name="connsiteX423" fmla="*/ 3004800 w 4397079"/>
                <a:gd name="connsiteY423" fmla="*/ 849123 h 1000125"/>
                <a:gd name="connsiteX424" fmla="*/ 3020338 w 4397079"/>
                <a:gd name="connsiteY424" fmla="*/ 842687 h 1000125"/>
                <a:gd name="connsiteX425" fmla="*/ 3366980 w 4397079"/>
                <a:gd name="connsiteY425" fmla="*/ 840827 h 1000125"/>
                <a:gd name="connsiteX426" fmla="*/ 3382519 w 4397079"/>
                <a:gd name="connsiteY426" fmla="*/ 847262 h 1000125"/>
                <a:gd name="connsiteX427" fmla="*/ 3423563 w 4397079"/>
                <a:gd name="connsiteY427" fmla="*/ 888307 h 1000125"/>
                <a:gd name="connsiteX428" fmla="*/ 3423563 w 4397079"/>
                <a:gd name="connsiteY428" fmla="*/ 919383 h 1000125"/>
                <a:gd name="connsiteX429" fmla="*/ 3384246 w 4397079"/>
                <a:gd name="connsiteY429" fmla="*/ 958699 h 1000125"/>
                <a:gd name="connsiteX430" fmla="*/ 3353170 w 4397079"/>
                <a:gd name="connsiteY430" fmla="*/ 958699 h 1000125"/>
                <a:gd name="connsiteX431" fmla="*/ 3312125 w 4397079"/>
                <a:gd name="connsiteY431" fmla="*/ 917656 h 1000125"/>
                <a:gd name="connsiteX432" fmla="*/ 3312125 w 4397079"/>
                <a:gd name="connsiteY432" fmla="*/ 886580 h 1000125"/>
                <a:gd name="connsiteX433" fmla="*/ 3351443 w 4397079"/>
                <a:gd name="connsiteY433" fmla="*/ 847263 h 1000125"/>
                <a:gd name="connsiteX434" fmla="*/ 3366980 w 4397079"/>
                <a:gd name="connsiteY434" fmla="*/ 840827 h 1000125"/>
                <a:gd name="connsiteX435" fmla="*/ 424463 w 4397079"/>
                <a:gd name="connsiteY435" fmla="*/ 840540 h 1000125"/>
                <a:gd name="connsiteX436" fmla="*/ 440001 w 4397079"/>
                <a:gd name="connsiteY436" fmla="*/ 846976 h 1000125"/>
                <a:gd name="connsiteX437" fmla="*/ 481045 w 4397079"/>
                <a:gd name="connsiteY437" fmla="*/ 888020 h 1000125"/>
                <a:gd name="connsiteX438" fmla="*/ 481045 w 4397079"/>
                <a:gd name="connsiteY438" fmla="*/ 919096 h 1000125"/>
                <a:gd name="connsiteX439" fmla="*/ 441728 w 4397079"/>
                <a:gd name="connsiteY439" fmla="*/ 958413 h 1000125"/>
                <a:gd name="connsiteX440" fmla="*/ 410652 w 4397079"/>
                <a:gd name="connsiteY440" fmla="*/ 958413 h 1000125"/>
                <a:gd name="connsiteX441" fmla="*/ 369608 w 4397079"/>
                <a:gd name="connsiteY441" fmla="*/ 917369 h 1000125"/>
                <a:gd name="connsiteX442" fmla="*/ 369608 w 4397079"/>
                <a:gd name="connsiteY442" fmla="*/ 886293 h 1000125"/>
                <a:gd name="connsiteX443" fmla="*/ 408925 w 4397079"/>
                <a:gd name="connsiteY443" fmla="*/ 846976 h 1000125"/>
                <a:gd name="connsiteX444" fmla="*/ 424463 w 4397079"/>
                <a:gd name="connsiteY444" fmla="*/ 840540 h 1000125"/>
                <a:gd name="connsiteX445" fmla="*/ 3714761 w 4397079"/>
                <a:gd name="connsiteY445" fmla="*/ 837831 h 1000125"/>
                <a:gd name="connsiteX446" fmla="*/ 3730299 w 4397079"/>
                <a:gd name="connsiteY446" fmla="*/ 844267 h 1000125"/>
                <a:gd name="connsiteX447" fmla="*/ 3771342 w 4397079"/>
                <a:gd name="connsiteY447" fmla="*/ 885310 h 1000125"/>
                <a:gd name="connsiteX448" fmla="*/ 3771342 w 4397079"/>
                <a:gd name="connsiteY448" fmla="*/ 916386 h 1000125"/>
                <a:gd name="connsiteX449" fmla="*/ 3732026 w 4397079"/>
                <a:gd name="connsiteY449" fmla="*/ 955702 h 1000125"/>
                <a:gd name="connsiteX450" fmla="*/ 3700950 w 4397079"/>
                <a:gd name="connsiteY450" fmla="*/ 955702 h 1000125"/>
                <a:gd name="connsiteX451" fmla="*/ 3659906 w 4397079"/>
                <a:gd name="connsiteY451" fmla="*/ 914659 h 1000125"/>
                <a:gd name="connsiteX452" fmla="*/ 3659906 w 4397079"/>
                <a:gd name="connsiteY452" fmla="*/ 883583 h 1000125"/>
                <a:gd name="connsiteX453" fmla="*/ 3699222 w 4397079"/>
                <a:gd name="connsiteY453" fmla="*/ 844266 h 1000125"/>
                <a:gd name="connsiteX454" fmla="*/ 3714761 w 4397079"/>
                <a:gd name="connsiteY454" fmla="*/ 837831 h 1000125"/>
                <a:gd name="connsiteX455" fmla="*/ 1468241 w 4397079"/>
                <a:gd name="connsiteY455" fmla="*/ 835971 h 1000125"/>
                <a:gd name="connsiteX456" fmla="*/ 1483779 w 4397079"/>
                <a:gd name="connsiteY456" fmla="*/ 842407 h 1000125"/>
                <a:gd name="connsiteX457" fmla="*/ 1524823 w 4397079"/>
                <a:gd name="connsiteY457" fmla="*/ 883451 h 1000125"/>
                <a:gd name="connsiteX458" fmla="*/ 1524823 w 4397079"/>
                <a:gd name="connsiteY458" fmla="*/ 914527 h 1000125"/>
                <a:gd name="connsiteX459" fmla="*/ 1485506 w 4397079"/>
                <a:gd name="connsiteY459" fmla="*/ 953844 h 1000125"/>
                <a:gd name="connsiteX460" fmla="*/ 1454430 w 4397079"/>
                <a:gd name="connsiteY460" fmla="*/ 953844 h 1000125"/>
                <a:gd name="connsiteX461" fmla="*/ 1413386 w 4397079"/>
                <a:gd name="connsiteY461" fmla="*/ 912800 h 1000125"/>
                <a:gd name="connsiteX462" fmla="*/ 1413386 w 4397079"/>
                <a:gd name="connsiteY462" fmla="*/ 881724 h 1000125"/>
                <a:gd name="connsiteX463" fmla="*/ 1452703 w 4397079"/>
                <a:gd name="connsiteY463" fmla="*/ 842407 h 1000125"/>
                <a:gd name="connsiteX464" fmla="*/ 1468241 w 4397079"/>
                <a:gd name="connsiteY464" fmla="*/ 835971 h 1000125"/>
                <a:gd name="connsiteX465" fmla="*/ 1816021 w 4397079"/>
                <a:gd name="connsiteY465" fmla="*/ 832975 h 1000125"/>
                <a:gd name="connsiteX466" fmla="*/ 1831559 w 4397079"/>
                <a:gd name="connsiteY466" fmla="*/ 839411 h 1000125"/>
                <a:gd name="connsiteX467" fmla="*/ 1872603 w 4397079"/>
                <a:gd name="connsiteY467" fmla="*/ 880455 h 1000125"/>
                <a:gd name="connsiteX468" fmla="*/ 1872603 w 4397079"/>
                <a:gd name="connsiteY468" fmla="*/ 911531 h 1000125"/>
                <a:gd name="connsiteX469" fmla="*/ 1833286 w 4397079"/>
                <a:gd name="connsiteY469" fmla="*/ 950847 h 1000125"/>
                <a:gd name="connsiteX470" fmla="*/ 1802210 w 4397079"/>
                <a:gd name="connsiteY470" fmla="*/ 950847 h 1000125"/>
                <a:gd name="connsiteX471" fmla="*/ 1761166 w 4397079"/>
                <a:gd name="connsiteY471" fmla="*/ 909803 h 1000125"/>
                <a:gd name="connsiteX472" fmla="*/ 1761167 w 4397079"/>
                <a:gd name="connsiteY472" fmla="*/ 878727 h 1000125"/>
                <a:gd name="connsiteX473" fmla="*/ 1800483 w 4397079"/>
                <a:gd name="connsiteY473" fmla="*/ 839411 h 1000125"/>
                <a:gd name="connsiteX474" fmla="*/ 1816021 w 4397079"/>
                <a:gd name="connsiteY474" fmla="*/ 832975 h 1000125"/>
                <a:gd name="connsiteX475" fmla="*/ 4074114 w 4397079"/>
                <a:gd name="connsiteY475" fmla="*/ 828118 h 1000125"/>
                <a:gd name="connsiteX476" fmla="*/ 4089653 w 4397079"/>
                <a:gd name="connsiteY476" fmla="*/ 834553 h 1000125"/>
                <a:gd name="connsiteX477" fmla="*/ 4130696 w 4397079"/>
                <a:gd name="connsiteY477" fmla="*/ 875598 h 1000125"/>
                <a:gd name="connsiteX478" fmla="*/ 4130696 w 4397079"/>
                <a:gd name="connsiteY478" fmla="*/ 906674 h 1000125"/>
                <a:gd name="connsiteX479" fmla="*/ 4091380 w 4397079"/>
                <a:gd name="connsiteY479" fmla="*/ 945990 h 1000125"/>
                <a:gd name="connsiteX480" fmla="*/ 4060304 w 4397079"/>
                <a:gd name="connsiteY480" fmla="*/ 945990 h 1000125"/>
                <a:gd name="connsiteX481" fmla="*/ 4019259 w 4397079"/>
                <a:gd name="connsiteY481" fmla="*/ 904947 h 1000125"/>
                <a:gd name="connsiteX482" fmla="*/ 4019259 w 4397079"/>
                <a:gd name="connsiteY482" fmla="*/ 873871 h 1000125"/>
                <a:gd name="connsiteX483" fmla="*/ 4058577 w 4397079"/>
                <a:gd name="connsiteY483" fmla="*/ 834553 h 1000125"/>
                <a:gd name="connsiteX484" fmla="*/ 4074114 w 4397079"/>
                <a:gd name="connsiteY484" fmla="*/ 828118 h 1000125"/>
                <a:gd name="connsiteX485" fmla="*/ 2180229 w 4397079"/>
                <a:gd name="connsiteY485" fmla="*/ 818407 h 1000125"/>
                <a:gd name="connsiteX486" fmla="*/ 2195768 w 4397079"/>
                <a:gd name="connsiteY486" fmla="*/ 824843 h 1000125"/>
                <a:gd name="connsiteX487" fmla="*/ 2236811 w 4397079"/>
                <a:gd name="connsiteY487" fmla="*/ 865887 h 1000125"/>
                <a:gd name="connsiteX488" fmla="*/ 2236811 w 4397079"/>
                <a:gd name="connsiteY488" fmla="*/ 896963 h 1000125"/>
                <a:gd name="connsiteX489" fmla="*/ 2197495 w 4397079"/>
                <a:gd name="connsiteY489" fmla="*/ 936280 h 1000125"/>
                <a:gd name="connsiteX490" fmla="*/ 2166418 w 4397079"/>
                <a:gd name="connsiteY490" fmla="*/ 936279 h 1000125"/>
                <a:gd name="connsiteX491" fmla="*/ 2125375 w 4397079"/>
                <a:gd name="connsiteY491" fmla="*/ 895236 h 1000125"/>
                <a:gd name="connsiteX492" fmla="*/ 2125374 w 4397079"/>
                <a:gd name="connsiteY492" fmla="*/ 864159 h 1000125"/>
                <a:gd name="connsiteX493" fmla="*/ 2164691 w 4397079"/>
                <a:gd name="connsiteY493" fmla="*/ 824843 h 1000125"/>
                <a:gd name="connsiteX494" fmla="*/ 2180229 w 4397079"/>
                <a:gd name="connsiteY494" fmla="*/ 818407 h 1000125"/>
                <a:gd name="connsiteX495" fmla="*/ 2528009 w 4397079"/>
                <a:gd name="connsiteY495" fmla="*/ 815411 h 1000125"/>
                <a:gd name="connsiteX496" fmla="*/ 2543548 w 4397079"/>
                <a:gd name="connsiteY496" fmla="*/ 821847 h 1000125"/>
                <a:gd name="connsiteX497" fmla="*/ 2584591 w 4397079"/>
                <a:gd name="connsiteY497" fmla="*/ 862891 h 1000125"/>
                <a:gd name="connsiteX498" fmla="*/ 2584591 w 4397079"/>
                <a:gd name="connsiteY498" fmla="*/ 893967 h 1000125"/>
                <a:gd name="connsiteX499" fmla="*/ 2545275 w 4397079"/>
                <a:gd name="connsiteY499" fmla="*/ 933283 h 1000125"/>
                <a:gd name="connsiteX500" fmla="*/ 2514199 w 4397079"/>
                <a:gd name="connsiteY500" fmla="*/ 933283 h 1000125"/>
                <a:gd name="connsiteX501" fmla="*/ 2473155 w 4397079"/>
                <a:gd name="connsiteY501" fmla="*/ 892240 h 1000125"/>
                <a:gd name="connsiteX502" fmla="*/ 2473155 w 4397079"/>
                <a:gd name="connsiteY502" fmla="*/ 861164 h 1000125"/>
                <a:gd name="connsiteX503" fmla="*/ 2512471 w 4397079"/>
                <a:gd name="connsiteY503" fmla="*/ 821847 h 1000125"/>
                <a:gd name="connsiteX504" fmla="*/ 2528009 w 4397079"/>
                <a:gd name="connsiteY504" fmla="*/ 815411 h 1000125"/>
                <a:gd name="connsiteX505" fmla="*/ 623563 w 4397079"/>
                <a:gd name="connsiteY505" fmla="*/ 811406 h 1000125"/>
                <a:gd name="connsiteX506" fmla="*/ 639101 w 4397079"/>
                <a:gd name="connsiteY506" fmla="*/ 817842 h 1000125"/>
                <a:gd name="connsiteX507" fmla="*/ 680146 w 4397079"/>
                <a:gd name="connsiteY507" fmla="*/ 858885 h 1000125"/>
                <a:gd name="connsiteX508" fmla="*/ 680146 w 4397079"/>
                <a:gd name="connsiteY508" fmla="*/ 889961 h 1000125"/>
                <a:gd name="connsiteX509" fmla="*/ 640829 w 4397079"/>
                <a:gd name="connsiteY509" fmla="*/ 929278 h 1000125"/>
                <a:gd name="connsiteX510" fmla="*/ 609753 w 4397079"/>
                <a:gd name="connsiteY510" fmla="*/ 929278 h 1000125"/>
                <a:gd name="connsiteX511" fmla="*/ 568709 w 4397079"/>
                <a:gd name="connsiteY511" fmla="*/ 888235 h 1000125"/>
                <a:gd name="connsiteX512" fmla="*/ 568709 w 4397079"/>
                <a:gd name="connsiteY512" fmla="*/ 857158 h 1000125"/>
                <a:gd name="connsiteX513" fmla="*/ 608025 w 4397079"/>
                <a:gd name="connsiteY513" fmla="*/ 817842 h 1000125"/>
                <a:gd name="connsiteX514" fmla="*/ 623563 w 4397079"/>
                <a:gd name="connsiteY514" fmla="*/ 811406 h 1000125"/>
                <a:gd name="connsiteX515" fmla="*/ 971344 w 4397079"/>
                <a:gd name="connsiteY515" fmla="*/ 808409 h 1000125"/>
                <a:gd name="connsiteX516" fmla="*/ 986882 w 4397079"/>
                <a:gd name="connsiteY516" fmla="*/ 814845 h 1000125"/>
                <a:gd name="connsiteX517" fmla="*/ 1027926 w 4397079"/>
                <a:gd name="connsiteY517" fmla="*/ 855889 h 1000125"/>
                <a:gd name="connsiteX518" fmla="*/ 1027926 w 4397079"/>
                <a:gd name="connsiteY518" fmla="*/ 886965 h 1000125"/>
                <a:gd name="connsiteX519" fmla="*/ 988608 w 4397079"/>
                <a:gd name="connsiteY519" fmla="*/ 926282 h 1000125"/>
                <a:gd name="connsiteX520" fmla="*/ 957533 w 4397079"/>
                <a:gd name="connsiteY520" fmla="*/ 926282 h 1000125"/>
                <a:gd name="connsiteX521" fmla="*/ 916489 w 4397079"/>
                <a:gd name="connsiteY521" fmla="*/ 885238 h 1000125"/>
                <a:gd name="connsiteX522" fmla="*/ 916489 w 4397079"/>
                <a:gd name="connsiteY522" fmla="*/ 854162 h 1000125"/>
                <a:gd name="connsiteX523" fmla="*/ 955806 w 4397079"/>
                <a:gd name="connsiteY523" fmla="*/ 814845 h 1000125"/>
                <a:gd name="connsiteX524" fmla="*/ 971344 w 4397079"/>
                <a:gd name="connsiteY524" fmla="*/ 808409 h 1000125"/>
                <a:gd name="connsiteX525" fmla="*/ 2887362 w 4397079"/>
                <a:gd name="connsiteY525" fmla="*/ 805698 h 1000125"/>
                <a:gd name="connsiteX526" fmla="*/ 2902900 w 4397079"/>
                <a:gd name="connsiteY526" fmla="*/ 812134 h 1000125"/>
                <a:gd name="connsiteX527" fmla="*/ 2943944 w 4397079"/>
                <a:gd name="connsiteY527" fmla="*/ 853178 h 1000125"/>
                <a:gd name="connsiteX528" fmla="*/ 2943944 w 4397079"/>
                <a:gd name="connsiteY528" fmla="*/ 884254 h 1000125"/>
                <a:gd name="connsiteX529" fmla="*/ 2904627 w 4397079"/>
                <a:gd name="connsiteY529" fmla="*/ 923570 h 1000125"/>
                <a:gd name="connsiteX530" fmla="*/ 2873551 w 4397079"/>
                <a:gd name="connsiteY530" fmla="*/ 923570 h 1000125"/>
                <a:gd name="connsiteX531" fmla="*/ 2832508 w 4397079"/>
                <a:gd name="connsiteY531" fmla="*/ 882527 h 1000125"/>
                <a:gd name="connsiteX532" fmla="*/ 2832508 w 4397079"/>
                <a:gd name="connsiteY532" fmla="*/ 851451 h 1000125"/>
                <a:gd name="connsiteX533" fmla="*/ 2871824 w 4397079"/>
                <a:gd name="connsiteY533" fmla="*/ 812134 h 1000125"/>
                <a:gd name="connsiteX534" fmla="*/ 2887362 w 4397079"/>
                <a:gd name="connsiteY534" fmla="*/ 805698 h 1000125"/>
                <a:gd name="connsiteX535" fmla="*/ 3235142 w 4397079"/>
                <a:gd name="connsiteY535" fmla="*/ 802702 h 1000125"/>
                <a:gd name="connsiteX536" fmla="*/ 3250680 w 4397079"/>
                <a:gd name="connsiteY536" fmla="*/ 809138 h 1000125"/>
                <a:gd name="connsiteX537" fmla="*/ 3291724 w 4397079"/>
                <a:gd name="connsiteY537" fmla="*/ 850181 h 1000125"/>
                <a:gd name="connsiteX538" fmla="*/ 3291724 w 4397079"/>
                <a:gd name="connsiteY538" fmla="*/ 881257 h 1000125"/>
                <a:gd name="connsiteX539" fmla="*/ 3252408 w 4397079"/>
                <a:gd name="connsiteY539" fmla="*/ 920574 h 1000125"/>
                <a:gd name="connsiteX540" fmla="*/ 3221332 w 4397079"/>
                <a:gd name="connsiteY540" fmla="*/ 920574 h 1000125"/>
                <a:gd name="connsiteX541" fmla="*/ 3180288 w 4397079"/>
                <a:gd name="connsiteY541" fmla="*/ 879530 h 1000125"/>
                <a:gd name="connsiteX542" fmla="*/ 3180288 w 4397079"/>
                <a:gd name="connsiteY542" fmla="*/ 848454 h 1000125"/>
                <a:gd name="connsiteX543" fmla="*/ 3219605 w 4397079"/>
                <a:gd name="connsiteY543" fmla="*/ 809138 h 1000125"/>
                <a:gd name="connsiteX544" fmla="*/ 3235142 w 4397079"/>
                <a:gd name="connsiteY544" fmla="*/ 802702 h 1000125"/>
                <a:gd name="connsiteX545" fmla="*/ 3581785 w 4397079"/>
                <a:gd name="connsiteY545" fmla="*/ 800842 h 1000125"/>
                <a:gd name="connsiteX546" fmla="*/ 3597323 w 4397079"/>
                <a:gd name="connsiteY546" fmla="*/ 807278 h 1000125"/>
                <a:gd name="connsiteX547" fmla="*/ 3638367 w 4397079"/>
                <a:gd name="connsiteY547" fmla="*/ 848322 h 1000125"/>
                <a:gd name="connsiteX548" fmla="*/ 3638367 w 4397079"/>
                <a:gd name="connsiteY548" fmla="*/ 879398 h 1000125"/>
                <a:gd name="connsiteX549" fmla="*/ 3599051 w 4397079"/>
                <a:gd name="connsiteY549" fmla="*/ 918714 h 1000125"/>
                <a:gd name="connsiteX550" fmla="*/ 3567975 w 4397079"/>
                <a:gd name="connsiteY550" fmla="*/ 918714 h 1000125"/>
                <a:gd name="connsiteX551" fmla="*/ 3526930 w 4397079"/>
                <a:gd name="connsiteY551" fmla="*/ 877671 h 1000125"/>
                <a:gd name="connsiteX552" fmla="*/ 3526931 w 4397079"/>
                <a:gd name="connsiteY552" fmla="*/ 846594 h 1000125"/>
                <a:gd name="connsiteX553" fmla="*/ 3566247 w 4397079"/>
                <a:gd name="connsiteY553" fmla="*/ 807278 h 1000125"/>
                <a:gd name="connsiteX554" fmla="*/ 3581785 w 4397079"/>
                <a:gd name="connsiteY554" fmla="*/ 800842 h 1000125"/>
                <a:gd name="connsiteX555" fmla="*/ 290353 w 4397079"/>
                <a:gd name="connsiteY555" fmla="*/ 799832 h 1000125"/>
                <a:gd name="connsiteX556" fmla="*/ 305891 w 4397079"/>
                <a:gd name="connsiteY556" fmla="*/ 806268 h 1000125"/>
                <a:gd name="connsiteX557" fmla="*/ 346934 w 4397079"/>
                <a:gd name="connsiteY557" fmla="*/ 847311 h 1000125"/>
                <a:gd name="connsiteX558" fmla="*/ 346935 w 4397079"/>
                <a:gd name="connsiteY558" fmla="*/ 878387 h 1000125"/>
                <a:gd name="connsiteX559" fmla="*/ 307618 w 4397079"/>
                <a:gd name="connsiteY559" fmla="*/ 917705 h 1000125"/>
                <a:gd name="connsiteX560" fmla="*/ 276542 w 4397079"/>
                <a:gd name="connsiteY560" fmla="*/ 917705 h 1000125"/>
                <a:gd name="connsiteX561" fmla="*/ 235499 w 4397079"/>
                <a:gd name="connsiteY561" fmla="*/ 876661 h 1000125"/>
                <a:gd name="connsiteX562" fmla="*/ 235499 w 4397079"/>
                <a:gd name="connsiteY562" fmla="*/ 845585 h 1000125"/>
                <a:gd name="connsiteX563" fmla="*/ 274815 w 4397079"/>
                <a:gd name="connsiteY563" fmla="*/ 806269 h 1000125"/>
                <a:gd name="connsiteX564" fmla="*/ 290353 w 4397079"/>
                <a:gd name="connsiteY564" fmla="*/ 799832 h 1000125"/>
                <a:gd name="connsiteX565" fmla="*/ 1330696 w 4397079"/>
                <a:gd name="connsiteY565" fmla="*/ 798696 h 1000125"/>
                <a:gd name="connsiteX566" fmla="*/ 1346234 w 4397079"/>
                <a:gd name="connsiteY566" fmla="*/ 805132 h 1000125"/>
                <a:gd name="connsiteX567" fmla="*/ 1387279 w 4397079"/>
                <a:gd name="connsiteY567" fmla="*/ 846176 h 1000125"/>
                <a:gd name="connsiteX568" fmla="*/ 1387279 w 4397079"/>
                <a:gd name="connsiteY568" fmla="*/ 877252 h 1000125"/>
                <a:gd name="connsiteX569" fmla="*/ 1347962 w 4397079"/>
                <a:gd name="connsiteY569" fmla="*/ 916569 h 1000125"/>
                <a:gd name="connsiteX570" fmla="*/ 1316885 w 4397079"/>
                <a:gd name="connsiteY570" fmla="*/ 916569 h 1000125"/>
                <a:gd name="connsiteX571" fmla="*/ 1275842 w 4397079"/>
                <a:gd name="connsiteY571" fmla="*/ 875525 h 1000125"/>
                <a:gd name="connsiteX572" fmla="*/ 1275842 w 4397079"/>
                <a:gd name="connsiteY572" fmla="*/ 844449 h 1000125"/>
                <a:gd name="connsiteX573" fmla="*/ 1315158 w 4397079"/>
                <a:gd name="connsiteY573" fmla="*/ 805132 h 1000125"/>
                <a:gd name="connsiteX574" fmla="*/ 1330696 w 4397079"/>
                <a:gd name="connsiteY574" fmla="*/ 798696 h 1000125"/>
                <a:gd name="connsiteX575" fmla="*/ 3929565 w 4397079"/>
                <a:gd name="connsiteY575" fmla="*/ 797845 h 1000125"/>
                <a:gd name="connsiteX576" fmla="*/ 3945103 w 4397079"/>
                <a:gd name="connsiteY576" fmla="*/ 804282 h 1000125"/>
                <a:gd name="connsiteX577" fmla="*/ 3986147 w 4397079"/>
                <a:gd name="connsiteY577" fmla="*/ 845325 h 1000125"/>
                <a:gd name="connsiteX578" fmla="*/ 3986147 w 4397079"/>
                <a:gd name="connsiteY578" fmla="*/ 876401 h 1000125"/>
                <a:gd name="connsiteX579" fmla="*/ 3946831 w 4397079"/>
                <a:gd name="connsiteY579" fmla="*/ 915718 h 1000125"/>
                <a:gd name="connsiteX580" fmla="*/ 3915755 w 4397079"/>
                <a:gd name="connsiteY580" fmla="*/ 915718 h 1000125"/>
                <a:gd name="connsiteX581" fmla="*/ 3874711 w 4397079"/>
                <a:gd name="connsiteY581" fmla="*/ 874674 h 1000125"/>
                <a:gd name="connsiteX582" fmla="*/ 3874711 w 4397079"/>
                <a:gd name="connsiteY582" fmla="*/ 843598 h 1000125"/>
                <a:gd name="connsiteX583" fmla="*/ 3914027 w 4397079"/>
                <a:gd name="connsiteY583" fmla="*/ 804282 h 1000125"/>
                <a:gd name="connsiteX584" fmla="*/ 3929565 w 4397079"/>
                <a:gd name="connsiteY584" fmla="*/ 797845 h 1000125"/>
                <a:gd name="connsiteX585" fmla="*/ 1681910 w 4397079"/>
                <a:gd name="connsiteY585" fmla="*/ 792266 h 1000125"/>
                <a:gd name="connsiteX586" fmla="*/ 1697449 w 4397079"/>
                <a:gd name="connsiteY586" fmla="*/ 798702 h 1000125"/>
                <a:gd name="connsiteX587" fmla="*/ 1738492 w 4397079"/>
                <a:gd name="connsiteY587" fmla="*/ 839746 h 1000125"/>
                <a:gd name="connsiteX588" fmla="*/ 1738492 w 4397079"/>
                <a:gd name="connsiteY588" fmla="*/ 870822 h 1000125"/>
                <a:gd name="connsiteX589" fmla="*/ 1699176 w 4397079"/>
                <a:gd name="connsiteY589" fmla="*/ 910138 h 1000125"/>
                <a:gd name="connsiteX590" fmla="*/ 1668100 w 4397079"/>
                <a:gd name="connsiteY590" fmla="*/ 910138 h 1000125"/>
                <a:gd name="connsiteX591" fmla="*/ 1627056 w 4397079"/>
                <a:gd name="connsiteY591" fmla="*/ 869095 h 1000125"/>
                <a:gd name="connsiteX592" fmla="*/ 1627056 w 4397079"/>
                <a:gd name="connsiteY592" fmla="*/ 838019 h 1000125"/>
                <a:gd name="connsiteX593" fmla="*/ 1666373 w 4397079"/>
                <a:gd name="connsiteY593" fmla="*/ 798702 h 1000125"/>
                <a:gd name="connsiteX594" fmla="*/ 1681910 w 4397079"/>
                <a:gd name="connsiteY594" fmla="*/ 792266 h 1000125"/>
                <a:gd name="connsiteX595" fmla="*/ 4288919 w 4397079"/>
                <a:gd name="connsiteY595" fmla="*/ 788132 h 1000125"/>
                <a:gd name="connsiteX596" fmla="*/ 4304457 w 4397079"/>
                <a:gd name="connsiteY596" fmla="*/ 794568 h 1000125"/>
                <a:gd name="connsiteX597" fmla="*/ 4345500 w 4397079"/>
                <a:gd name="connsiteY597" fmla="*/ 835612 h 1000125"/>
                <a:gd name="connsiteX598" fmla="*/ 4345500 w 4397079"/>
                <a:gd name="connsiteY598" fmla="*/ 866688 h 1000125"/>
                <a:gd name="connsiteX599" fmla="*/ 4306184 w 4397079"/>
                <a:gd name="connsiteY599" fmla="*/ 906005 h 1000125"/>
                <a:gd name="connsiteX600" fmla="*/ 4275108 w 4397079"/>
                <a:gd name="connsiteY600" fmla="*/ 906005 h 1000125"/>
                <a:gd name="connsiteX601" fmla="*/ 4234064 w 4397079"/>
                <a:gd name="connsiteY601" fmla="*/ 864961 h 1000125"/>
                <a:gd name="connsiteX602" fmla="*/ 4234064 w 4397079"/>
                <a:gd name="connsiteY602" fmla="*/ 833885 h 1000125"/>
                <a:gd name="connsiteX603" fmla="*/ 4273381 w 4397079"/>
                <a:gd name="connsiteY603" fmla="*/ 794569 h 1000125"/>
                <a:gd name="connsiteX604" fmla="*/ 4288919 w 4397079"/>
                <a:gd name="connsiteY604" fmla="*/ 788132 h 1000125"/>
                <a:gd name="connsiteX605" fmla="*/ 2046119 w 4397079"/>
                <a:gd name="connsiteY605" fmla="*/ 777699 h 1000125"/>
                <a:gd name="connsiteX606" fmla="*/ 2061657 w 4397079"/>
                <a:gd name="connsiteY606" fmla="*/ 784134 h 1000125"/>
                <a:gd name="connsiteX607" fmla="*/ 2102700 w 4397079"/>
                <a:gd name="connsiteY607" fmla="*/ 825179 h 1000125"/>
                <a:gd name="connsiteX608" fmla="*/ 2102700 w 4397079"/>
                <a:gd name="connsiteY608" fmla="*/ 856255 h 1000125"/>
                <a:gd name="connsiteX609" fmla="*/ 2063384 w 4397079"/>
                <a:gd name="connsiteY609" fmla="*/ 895571 h 1000125"/>
                <a:gd name="connsiteX610" fmla="*/ 2032308 w 4397079"/>
                <a:gd name="connsiteY610" fmla="*/ 895571 h 1000125"/>
                <a:gd name="connsiteX611" fmla="*/ 1991264 w 4397079"/>
                <a:gd name="connsiteY611" fmla="*/ 854527 h 1000125"/>
                <a:gd name="connsiteX612" fmla="*/ 1991264 w 4397079"/>
                <a:gd name="connsiteY612" fmla="*/ 823451 h 1000125"/>
                <a:gd name="connsiteX613" fmla="*/ 2030581 w 4397079"/>
                <a:gd name="connsiteY613" fmla="*/ 784134 h 1000125"/>
                <a:gd name="connsiteX614" fmla="*/ 2046119 w 4397079"/>
                <a:gd name="connsiteY614" fmla="*/ 777699 h 1000125"/>
                <a:gd name="connsiteX615" fmla="*/ 2393899 w 4397079"/>
                <a:gd name="connsiteY615" fmla="*/ 774703 h 1000125"/>
                <a:gd name="connsiteX616" fmla="*/ 2409437 w 4397079"/>
                <a:gd name="connsiteY616" fmla="*/ 781138 h 1000125"/>
                <a:gd name="connsiteX617" fmla="*/ 2450480 w 4397079"/>
                <a:gd name="connsiteY617" fmla="*/ 822182 h 1000125"/>
                <a:gd name="connsiteX618" fmla="*/ 2450480 w 4397079"/>
                <a:gd name="connsiteY618" fmla="*/ 853258 h 1000125"/>
                <a:gd name="connsiteX619" fmla="*/ 2411164 w 4397079"/>
                <a:gd name="connsiteY619" fmla="*/ 892574 h 1000125"/>
                <a:gd name="connsiteX620" fmla="*/ 2380088 w 4397079"/>
                <a:gd name="connsiteY620" fmla="*/ 892574 h 1000125"/>
                <a:gd name="connsiteX621" fmla="*/ 2339044 w 4397079"/>
                <a:gd name="connsiteY621" fmla="*/ 851531 h 1000125"/>
                <a:gd name="connsiteX622" fmla="*/ 2339043 w 4397079"/>
                <a:gd name="connsiteY622" fmla="*/ 820454 h 1000125"/>
                <a:gd name="connsiteX623" fmla="*/ 2378361 w 4397079"/>
                <a:gd name="connsiteY623" fmla="*/ 781138 h 1000125"/>
                <a:gd name="connsiteX624" fmla="*/ 2393899 w 4397079"/>
                <a:gd name="connsiteY624" fmla="*/ 774703 h 1000125"/>
                <a:gd name="connsiteX625" fmla="*/ 841802 w 4397079"/>
                <a:gd name="connsiteY625" fmla="*/ 767986 h 1000125"/>
                <a:gd name="connsiteX626" fmla="*/ 857340 w 4397079"/>
                <a:gd name="connsiteY626" fmla="*/ 774423 h 1000125"/>
                <a:gd name="connsiteX627" fmla="*/ 898384 w 4397079"/>
                <a:gd name="connsiteY627" fmla="*/ 815466 h 1000125"/>
                <a:gd name="connsiteX628" fmla="*/ 898384 w 4397079"/>
                <a:gd name="connsiteY628" fmla="*/ 846542 h 1000125"/>
                <a:gd name="connsiteX629" fmla="*/ 859067 w 4397079"/>
                <a:gd name="connsiteY629" fmla="*/ 885859 h 1000125"/>
                <a:gd name="connsiteX630" fmla="*/ 827991 w 4397079"/>
                <a:gd name="connsiteY630" fmla="*/ 885859 h 1000125"/>
                <a:gd name="connsiteX631" fmla="*/ 786948 w 4397079"/>
                <a:gd name="connsiteY631" fmla="*/ 844815 h 1000125"/>
                <a:gd name="connsiteX632" fmla="*/ 786947 w 4397079"/>
                <a:gd name="connsiteY632" fmla="*/ 813739 h 1000125"/>
                <a:gd name="connsiteX633" fmla="*/ 826264 w 4397079"/>
                <a:gd name="connsiteY633" fmla="*/ 774422 h 1000125"/>
                <a:gd name="connsiteX634" fmla="*/ 841802 w 4397079"/>
                <a:gd name="connsiteY634" fmla="*/ 767986 h 1000125"/>
                <a:gd name="connsiteX635" fmla="*/ 1189582 w 4397079"/>
                <a:gd name="connsiteY635" fmla="*/ 764990 h 1000125"/>
                <a:gd name="connsiteX636" fmla="*/ 1205120 w 4397079"/>
                <a:gd name="connsiteY636" fmla="*/ 771426 h 1000125"/>
                <a:gd name="connsiteX637" fmla="*/ 1246164 w 4397079"/>
                <a:gd name="connsiteY637" fmla="*/ 812470 h 1000125"/>
                <a:gd name="connsiteX638" fmla="*/ 1246164 w 4397079"/>
                <a:gd name="connsiteY638" fmla="*/ 843546 h 1000125"/>
                <a:gd name="connsiteX639" fmla="*/ 1206848 w 4397079"/>
                <a:gd name="connsiteY639" fmla="*/ 882863 h 1000125"/>
                <a:gd name="connsiteX640" fmla="*/ 1175772 w 4397079"/>
                <a:gd name="connsiteY640" fmla="*/ 882862 h 1000125"/>
                <a:gd name="connsiteX641" fmla="*/ 1134728 w 4397079"/>
                <a:gd name="connsiteY641" fmla="*/ 841819 h 1000125"/>
                <a:gd name="connsiteX642" fmla="*/ 1134728 w 4397079"/>
                <a:gd name="connsiteY642" fmla="*/ 810743 h 1000125"/>
                <a:gd name="connsiteX643" fmla="*/ 1174044 w 4397079"/>
                <a:gd name="connsiteY643" fmla="*/ 771426 h 1000125"/>
                <a:gd name="connsiteX644" fmla="*/ 1189582 w 4397079"/>
                <a:gd name="connsiteY644" fmla="*/ 764990 h 1000125"/>
                <a:gd name="connsiteX645" fmla="*/ 2753251 w 4397079"/>
                <a:gd name="connsiteY645" fmla="*/ 764989 h 1000125"/>
                <a:gd name="connsiteX646" fmla="*/ 2768790 w 4397079"/>
                <a:gd name="connsiteY646" fmla="*/ 771425 h 1000125"/>
                <a:gd name="connsiteX647" fmla="*/ 2809833 w 4397079"/>
                <a:gd name="connsiteY647" fmla="*/ 812469 h 1000125"/>
                <a:gd name="connsiteX648" fmla="*/ 2809833 w 4397079"/>
                <a:gd name="connsiteY648" fmla="*/ 843545 h 1000125"/>
                <a:gd name="connsiteX649" fmla="*/ 2770517 w 4397079"/>
                <a:gd name="connsiteY649" fmla="*/ 882861 h 1000125"/>
                <a:gd name="connsiteX650" fmla="*/ 2739441 w 4397079"/>
                <a:gd name="connsiteY650" fmla="*/ 882861 h 1000125"/>
                <a:gd name="connsiteX651" fmla="*/ 2698397 w 4397079"/>
                <a:gd name="connsiteY651" fmla="*/ 841818 h 1000125"/>
                <a:gd name="connsiteX652" fmla="*/ 2698397 w 4397079"/>
                <a:gd name="connsiteY652" fmla="*/ 810742 h 1000125"/>
                <a:gd name="connsiteX653" fmla="*/ 2737714 w 4397079"/>
                <a:gd name="connsiteY653" fmla="*/ 771425 h 1000125"/>
                <a:gd name="connsiteX654" fmla="*/ 2753251 w 4397079"/>
                <a:gd name="connsiteY654" fmla="*/ 764989 h 1000125"/>
                <a:gd name="connsiteX655" fmla="*/ 157378 w 4397079"/>
                <a:gd name="connsiteY655" fmla="*/ 762843 h 1000125"/>
                <a:gd name="connsiteX656" fmla="*/ 172916 w 4397079"/>
                <a:gd name="connsiteY656" fmla="*/ 769279 h 1000125"/>
                <a:gd name="connsiteX657" fmla="*/ 213960 w 4397079"/>
                <a:gd name="connsiteY657" fmla="*/ 810323 h 1000125"/>
                <a:gd name="connsiteX658" fmla="*/ 213960 w 4397079"/>
                <a:gd name="connsiteY658" fmla="*/ 841399 h 1000125"/>
                <a:gd name="connsiteX659" fmla="*/ 174643 w 4397079"/>
                <a:gd name="connsiteY659" fmla="*/ 880715 h 1000125"/>
                <a:gd name="connsiteX660" fmla="*/ 143567 w 4397079"/>
                <a:gd name="connsiteY660" fmla="*/ 880715 h 1000125"/>
                <a:gd name="connsiteX661" fmla="*/ 102523 w 4397079"/>
                <a:gd name="connsiteY661" fmla="*/ 839672 h 1000125"/>
                <a:gd name="connsiteX662" fmla="*/ 102523 w 4397079"/>
                <a:gd name="connsiteY662" fmla="*/ 808596 h 1000125"/>
                <a:gd name="connsiteX663" fmla="*/ 141840 w 4397079"/>
                <a:gd name="connsiteY663" fmla="*/ 769279 h 1000125"/>
                <a:gd name="connsiteX664" fmla="*/ 157378 w 4397079"/>
                <a:gd name="connsiteY664" fmla="*/ 762843 h 1000125"/>
                <a:gd name="connsiteX665" fmla="*/ 3101032 w 4397079"/>
                <a:gd name="connsiteY665" fmla="*/ 761993 h 1000125"/>
                <a:gd name="connsiteX666" fmla="*/ 3116570 w 4397079"/>
                <a:gd name="connsiteY666" fmla="*/ 768429 h 1000125"/>
                <a:gd name="connsiteX667" fmla="*/ 3157614 w 4397079"/>
                <a:gd name="connsiteY667" fmla="*/ 809472 h 1000125"/>
                <a:gd name="connsiteX668" fmla="*/ 3157613 w 4397079"/>
                <a:gd name="connsiteY668" fmla="*/ 840549 h 1000125"/>
                <a:gd name="connsiteX669" fmla="*/ 3118297 w 4397079"/>
                <a:gd name="connsiteY669" fmla="*/ 879865 h 1000125"/>
                <a:gd name="connsiteX670" fmla="*/ 3087221 w 4397079"/>
                <a:gd name="connsiteY670" fmla="*/ 879865 h 1000125"/>
                <a:gd name="connsiteX671" fmla="*/ 3046177 w 4397079"/>
                <a:gd name="connsiteY671" fmla="*/ 838821 h 1000125"/>
                <a:gd name="connsiteX672" fmla="*/ 3046178 w 4397079"/>
                <a:gd name="connsiteY672" fmla="*/ 807745 h 1000125"/>
                <a:gd name="connsiteX673" fmla="*/ 3085494 w 4397079"/>
                <a:gd name="connsiteY673" fmla="*/ 768429 h 1000125"/>
                <a:gd name="connsiteX674" fmla="*/ 3101032 w 4397079"/>
                <a:gd name="connsiteY674" fmla="*/ 761993 h 1000125"/>
                <a:gd name="connsiteX675" fmla="*/ 3447675 w 4397079"/>
                <a:gd name="connsiteY675" fmla="*/ 760133 h 1000125"/>
                <a:gd name="connsiteX676" fmla="*/ 3463213 w 4397079"/>
                <a:gd name="connsiteY676" fmla="*/ 766568 h 1000125"/>
                <a:gd name="connsiteX677" fmla="*/ 3504257 w 4397079"/>
                <a:gd name="connsiteY677" fmla="*/ 807613 h 1000125"/>
                <a:gd name="connsiteX678" fmla="*/ 3504257 w 4397079"/>
                <a:gd name="connsiteY678" fmla="*/ 838689 h 1000125"/>
                <a:gd name="connsiteX679" fmla="*/ 3464940 w 4397079"/>
                <a:gd name="connsiteY679" fmla="*/ 878005 h 1000125"/>
                <a:gd name="connsiteX680" fmla="*/ 3433864 w 4397079"/>
                <a:gd name="connsiteY680" fmla="*/ 878005 h 1000125"/>
                <a:gd name="connsiteX681" fmla="*/ 3392819 w 4397079"/>
                <a:gd name="connsiteY681" fmla="*/ 836962 h 1000125"/>
                <a:gd name="connsiteX682" fmla="*/ 3392819 w 4397079"/>
                <a:gd name="connsiteY682" fmla="*/ 805886 h 1000125"/>
                <a:gd name="connsiteX683" fmla="*/ 3432137 w 4397079"/>
                <a:gd name="connsiteY683" fmla="*/ 766568 h 1000125"/>
                <a:gd name="connsiteX684" fmla="*/ 3447675 w 4397079"/>
                <a:gd name="connsiteY684" fmla="*/ 760133 h 1000125"/>
                <a:gd name="connsiteX685" fmla="*/ 505157 w 4397079"/>
                <a:gd name="connsiteY685" fmla="*/ 759846 h 1000125"/>
                <a:gd name="connsiteX686" fmla="*/ 520695 w 4397079"/>
                <a:gd name="connsiteY686" fmla="*/ 766283 h 1000125"/>
                <a:gd name="connsiteX687" fmla="*/ 561739 w 4397079"/>
                <a:gd name="connsiteY687" fmla="*/ 807326 h 1000125"/>
                <a:gd name="connsiteX688" fmla="*/ 561739 w 4397079"/>
                <a:gd name="connsiteY688" fmla="*/ 838402 h 1000125"/>
                <a:gd name="connsiteX689" fmla="*/ 522422 w 4397079"/>
                <a:gd name="connsiteY689" fmla="*/ 877719 h 1000125"/>
                <a:gd name="connsiteX690" fmla="*/ 491346 w 4397079"/>
                <a:gd name="connsiteY690" fmla="*/ 877719 h 1000125"/>
                <a:gd name="connsiteX691" fmla="*/ 450302 w 4397079"/>
                <a:gd name="connsiteY691" fmla="*/ 836675 h 1000125"/>
                <a:gd name="connsiteX692" fmla="*/ 450303 w 4397079"/>
                <a:gd name="connsiteY692" fmla="*/ 805599 h 1000125"/>
                <a:gd name="connsiteX693" fmla="*/ 489619 w 4397079"/>
                <a:gd name="connsiteY693" fmla="*/ 766282 h 1000125"/>
                <a:gd name="connsiteX694" fmla="*/ 505157 w 4397079"/>
                <a:gd name="connsiteY694" fmla="*/ 759846 h 1000125"/>
                <a:gd name="connsiteX695" fmla="*/ 3795455 w 4397079"/>
                <a:gd name="connsiteY695" fmla="*/ 757137 h 1000125"/>
                <a:gd name="connsiteX696" fmla="*/ 3810993 w 4397079"/>
                <a:gd name="connsiteY696" fmla="*/ 763573 h 1000125"/>
                <a:gd name="connsiteX697" fmla="*/ 3852037 w 4397079"/>
                <a:gd name="connsiteY697" fmla="*/ 804616 h 1000125"/>
                <a:gd name="connsiteX698" fmla="*/ 3852036 w 4397079"/>
                <a:gd name="connsiteY698" fmla="*/ 835692 h 1000125"/>
                <a:gd name="connsiteX699" fmla="*/ 3812720 w 4397079"/>
                <a:gd name="connsiteY699" fmla="*/ 875008 h 1000125"/>
                <a:gd name="connsiteX700" fmla="*/ 3781644 w 4397079"/>
                <a:gd name="connsiteY700" fmla="*/ 875008 h 1000125"/>
                <a:gd name="connsiteX701" fmla="*/ 3740601 w 4397079"/>
                <a:gd name="connsiteY701" fmla="*/ 833965 h 1000125"/>
                <a:gd name="connsiteX702" fmla="*/ 3740600 w 4397079"/>
                <a:gd name="connsiteY702" fmla="*/ 802889 h 1000125"/>
                <a:gd name="connsiteX703" fmla="*/ 3779916 w 4397079"/>
                <a:gd name="connsiteY703" fmla="*/ 763573 h 1000125"/>
                <a:gd name="connsiteX704" fmla="*/ 3795455 w 4397079"/>
                <a:gd name="connsiteY704" fmla="*/ 757137 h 1000125"/>
                <a:gd name="connsiteX705" fmla="*/ 1548935 w 4397079"/>
                <a:gd name="connsiteY705" fmla="*/ 755277 h 1000125"/>
                <a:gd name="connsiteX706" fmla="*/ 1564473 w 4397079"/>
                <a:gd name="connsiteY706" fmla="*/ 761713 h 1000125"/>
                <a:gd name="connsiteX707" fmla="*/ 1605517 w 4397079"/>
                <a:gd name="connsiteY707" fmla="*/ 802757 h 1000125"/>
                <a:gd name="connsiteX708" fmla="*/ 1605517 w 4397079"/>
                <a:gd name="connsiteY708" fmla="*/ 833833 h 1000125"/>
                <a:gd name="connsiteX709" fmla="*/ 1566200 w 4397079"/>
                <a:gd name="connsiteY709" fmla="*/ 873150 h 1000125"/>
                <a:gd name="connsiteX710" fmla="*/ 1535124 w 4397079"/>
                <a:gd name="connsiteY710" fmla="*/ 873150 h 1000125"/>
                <a:gd name="connsiteX711" fmla="*/ 1494080 w 4397079"/>
                <a:gd name="connsiteY711" fmla="*/ 832106 h 1000125"/>
                <a:gd name="connsiteX712" fmla="*/ 1494080 w 4397079"/>
                <a:gd name="connsiteY712" fmla="*/ 801030 h 1000125"/>
                <a:gd name="connsiteX713" fmla="*/ 1533397 w 4397079"/>
                <a:gd name="connsiteY713" fmla="*/ 761713 h 1000125"/>
                <a:gd name="connsiteX714" fmla="*/ 1548935 w 4397079"/>
                <a:gd name="connsiteY714" fmla="*/ 755277 h 1000125"/>
                <a:gd name="connsiteX715" fmla="*/ 1896715 w 4397079"/>
                <a:gd name="connsiteY715" fmla="*/ 752281 h 1000125"/>
                <a:gd name="connsiteX716" fmla="*/ 1912253 w 4397079"/>
                <a:gd name="connsiteY716" fmla="*/ 758717 h 1000125"/>
                <a:gd name="connsiteX717" fmla="*/ 1953297 w 4397079"/>
                <a:gd name="connsiteY717" fmla="*/ 799760 h 1000125"/>
                <a:gd name="connsiteX718" fmla="*/ 1953297 w 4397079"/>
                <a:gd name="connsiteY718" fmla="*/ 830837 h 1000125"/>
                <a:gd name="connsiteX719" fmla="*/ 1913981 w 4397079"/>
                <a:gd name="connsiteY719" fmla="*/ 870153 h 1000125"/>
                <a:gd name="connsiteX720" fmla="*/ 1882904 w 4397079"/>
                <a:gd name="connsiteY720" fmla="*/ 870153 h 1000125"/>
                <a:gd name="connsiteX721" fmla="*/ 1841861 w 4397079"/>
                <a:gd name="connsiteY721" fmla="*/ 829109 h 1000125"/>
                <a:gd name="connsiteX722" fmla="*/ 1841860 w 4397079"/>
                <a:gd name="connsiteY722" fmla="*/ 798033 h 1000125"/>
                <a:gd name="connsiteX723" fmla="*/ 1881177 w 4397079"/>
                <a:gd name="connsiteY723" fmla="*/ 758717 h 1000125"/>
                <a:gd name="connsiteX724" fmla="*/ 1896715 w 4397079"/>
                <a:gd name="connsiteY724" fmla="*/ 752281 h 1000125"/>
                <a:gd name="connsiteX725" fmla="*/ 58166 w 4397079"/>
                <a:gd name="connsiteY725" fmla="*/ 747931 h 1000125"/>
                <a:gd name="connsiteX726" fmla="*/ 79849 w 4397079"/>
                <a:gd name="connsiteY726" fmla="*/ 769614 h 1000125"/>
                <a:gd name="connsiteX727" fmla="*/ 79849 w 4397079"/>
                <a:gd name="connsiteY727" fmla="*/ 800690 h 1000125"/>
                <a:gd name="connsiteX728" fmla="*/ 40532 w 4397079"/>
                <a:gd name="connsiteY728" fmla="*/ 840007 h 1000125"/>
                <a:gd name="connsiteX729" fmla="*/ 36549 w 4397079"/>
                <a:gd name="connsiteY729" fmla="*/ 841657 h 1000125"/>
                <a:gd name="connsiteX730" fmla="*/ 4154808 w 4397079"/>
                <a:gd name="connsiteY730" fmla="*/ 747424 h 1000125"/>
                <a:gd name="connsiteX731" fmla="*/ 4170347 w 4397079"/>
                <a:gd name="connsiteY731" fmla="*/ 753859 h 1000125"/>
                <a:gd name="connsiteX732" fmla="*/ 4211390 w 4397079"/>
                <a:gd name="connsiteY732" fmla="*/ 794903 h 1000125"/>
                <a:gd name="connsiteX733" fmla="*/ 4211390 w 4397079"/>
                <a:gd name="connsiteY733" fmla="*/ 825980 h 1000125"/>
                <a:gd name="connsiteX734" fmla="*/ 4172074 w 4397079"/>
                <a:gd name="connsiteY734" fmla="*/ 865296 h 1000125"/>
                <a:gd name="connsiteX735" fmla="*/ 4140998 w 4397079"/>
                <a:gd name="connsiteY735" fmla="*/ 865296 h 1000125"/>
                <a:gd name="connsiteX736" fmla="*/ 4099954 w 4397079"/>
                <a:gd name="connsiteY736" fmla="*/ 824252 h 1000125"/>
                <a:gd name="connsiteX737" fmla="*/ 4099954 w 4397079"/>
                <a:gd name="connsiteY737" fmla="*/ 793176 h 1000125"/>
                <a:gd name="connsiteX738" fmla="*/ 4139271 w 4397079"/>
                <a:gd name="connsiteY738" fmla="*/ 753860 h 1000125"/>
                <a:gd name="connsiteX739" fmla="*/ 4154808 w 4397079"/>
                <a:gd name="connsiteY739" fmla="*/ 747424 h 1000125"/>
                <a:gd name="connsiteX740" fmla="*/ 2260923 w 4397079"/>
                <a:gd name="connsiteY740" fmla="*/ 737713 h 1000125"/>
                <a:gd name="connsiteX741" fmla="*/ 2276461 w 4397079"/>
                <a:gd name="connsiteY741" fmla="*/ 744149 h 1000125"/>
                <a:gd name="connsiteX742" fmla="*/ 2317505 w 4397079"/>
                <a:gd name="connsiteY742" fmla="*/ 785193 h 1000125"/>
                <a:gd name="connsiteX743" fmla="*/ 2317505 w 4397079"/>
                <a:gd name="connsiteY743" fmla="*/ 816269 h 1000125"/>
                <a:gd name="connsiteX744" fmla="*/ 2278189 w 4397079"/>
                <a:gd name="connsiteY744" fmla="*/ 855586 h 1000125"/>
                <a:gd name="connsiteX745" fmla="*/ 2247112 w 4397079"/>
                <a:gd name="connsiteY745" fmla="*/ 855586 h 1000125"/>
                <a:gd name="connsiteX746" fmla="*/ 2206069 w 4397079"/>
                <a:gd name="connsiteY746" fmla="*/ 814542 h 1000125"/>
                <a:gd name="connsiteX747" fmla="*/ 2206068 w 4397079"/>
                <a:gd name="connsiteY747" fmla="*/ 783465 h 1000125"/>
                <a:gd name="connsiteX748" fmla="*/ 2245386 w 4397079"/>
                <a:gd name="connsiteY748" fmla="*/ 744149 h 1000125"/>
                <a:gd name="connsiteX749" fmla="*/ 2260923 w 4397079"/>
                <a:gd name="connsiteY749" fmla="*/ 737713 h 1000125"/>
                <a:gd name="connsiteX750" fmla="*/ 2608704 w 4397079"/>
                <a:gd name="connsiteY750" fmla="*/ 734717 h 1000125"/>
                <a:gd name="connsiteX751" fmla="*/ 2624242 w 4397079"/>
                <a:gd name="connsiteY751" fmla="*/ 741153 h 1000125"/>
                <a:gd name="connsiteX752" fmla="*/ 2665285 w 4397079"/>
                <a:gd name="connsiteY752" fmla="*/ 782197 h 1000125"/>
                <a:gd name="connsiteX753" fmla="*/ 2665285 w 4397079"/>
                <a:gd name="connsiteY753" fmla="*/ 813273 h 1000125"/>
                <a:gd name="connsiteX754" fmla="*/ 2625968 w 4397079"/>
                <a:gd name="connsiteY754" fmla="*/ 852590 h 1000125"/>
                <a:gd name="connsiteX755" fmla="*/ 2594893 w 4397079"/>
                <a:gd name="connsiteY755" fmla="*/ 852589 h 1000125"/>
                <a:gd name="connsiteX756" fmla="*/ 2553849 w 4397079"/>
                <a:gd name="connsiteY756" fmla="*/ 811546 h 1000125"/>
                <a:gd name="connsiteX757" fmla="*/ 2553849 w 4397079"/>
                <a:gd name="connsiteY757" fmla="*/ 780470 h 1000125"/>
                <a:gd name="connsiteX758" fmla="*/ 2593165 w 4397079"/>
                <a:gd name="connsiteY758" fmla="*/ 741153 h 1000125"/>
                <a:gd name="connsiteX759" fmla="*/ 2608704 w 4397079"/>
                <a:gd name="connsiteY759" fmla="*/ 734717 h 1000125"/>
                <a:gd name="connsiteX760" fmla="*/ 704257 w 4397079"/>
                <a:gd name="connsiteY760" fmla="*/ 730712 h 1000125"/>
                <a:gd name="connsiteX761" fmla="*/ 719795 w 4397079"/>
                <a:gd name="connsiteY761" fmla="*/ 737148 h 1000125"/>
                <a:gd name="connsiteX762" fmla="*/ 760840 w 4397079"/>
                <a:gd name="connsiteY762" fmla="*/ 778191 h 1000125"/>
                <a:gd name="connsiteX763" fmla="*/ 760840 w 4397079"/>
                <a:gd name="connsiteY763" fmla="*/ 809267 h 1000125"/>
                <a:gd name="connsiteX764" fmla="*/ 721523 w 4397079"/>
                <a:gd name="connsiteY764" fmla="*/ 848584 h 1000125"/>
                <a:gd name="connsiteX765" fmla="*/ 690447 w 4397079"/>
                <a:gd name="connsiteY765" fmla="*/ 848584 h 1000125"/>
                <a:gd name="connsiteX766" fmla="*/ 649403 w 4397079"/>
                <a:gd name="connsiteY766" fmla="*/ 807540 h 1000125"/>
                <a:gd name="connsiteX767" fmla="*/ 649403 w 4397079"/>
                <a:gd name="connsiteY767" fmla="*/ 776464 h 1000125"/>
                <a:gd name="connsiteX768" fmla="*/ 688719 w 4397079"/>
                <a:gd name="connsiteY768" fmla="*/ 737148 h 1000125"/>
                <a:gd name="connsiteX769" fmla="*/ 704257 w 4397079"/>
                <a:gd name="connsiteY769" fmla="*/ 730712 h 1000125"/>
                <a:gd name="connsiteX770" fmla="*/ 2968056 w 4397079"/>
                <a:gd name="connsiteY770" fmla="*/ 725004 h 1000125"/>
                <a:gd name="connsiteX771" fmla="*/ 2983594 w 4397079"/>
                <a:gd name="connsiteY771" fmla="*/ 731440 h 1000125"/>
                <a:gd name="connsiteX772" fmla="*/ 3024638 w 4397079"/>
                <a:gd name="connsiteY772" fmla="*/ 772484 h 1000125"/>
                <a:gd name="connsiteX773" fmla="*/ 3024638 w 4397079"/>
                <a:gd name="connsiteY773" fmla="*/ 803560 h 1000125"/>
                <a:gd name="connsiteX774" fmla="*/ 2985321 w 4397079"/>
                <a:gd name="connsiteY774" fmla="*/ 842876 h 1000125"/>
                <a:gd name="connsiteX775" fmla="*/ 2954246 w 4397079"/>
                <a:gd name="connsiteY775" fmla="*/ 842876 h 1000125"/>
                <a:gd name="connsiteX776" fmla="*/ 2913202 w 4397079"/>
                <a:gd name="connsiteY776" fmla="*/ 801832 h 1000125"/>
                <a:gd name="connsiteX777" fmla="*/ 2913202 w 4397079"/>
                <a:gd name="connsiteY777" fmla="*/ 770757 h 1000125"/>
                <a:gd name="connsiteX778" fmla="*/ 2952518 w 4397079"/>
                <a:gd name="connsiteY778" fmla="*/ 731440 h 1000125"/>
                <a:gd name="connsiteX779" fmla="*/ 2968056 w 4397079"/>
                <a:gd name="connsiteY779" fmla="*/ 725004 h 1000125"/>
                <a:gd name="connsiteX780" fmla="*/ 4336956 w 4397079"/>
                <a:gd name="connsiteY780" fmla="*/ 724396 h 1000125"/>
                <a:gd name="connsiteX781" fmla="*/ 4359569 w 4397079"/>
                <a:gd name="connsiteY781" fmla="*/ 822438 h 1000125"/>
                <a:gd name="connsiteX782" fmla="*/ 4354271 w 4397079"/>
                <a:gd name="connsiteY782" fmla="*/ 820244 h 1000125"/>
                <a:gd name="connsiteX783" fmla="*/ 4313227 w 4397079"/>
                <a:gd name="connsiteY783" fmla="*/ 779200 h 1000125"/>
                <a:gd name="connsiteX784" fmla="*/ 4313227 w 4397079"/>
                <a:gd name="connsiteY784" fmla="*/ 748124 h 1000125"/>
                <a:gd name="connsiteX785" fmla="*/ 1055471 w 4397079"/>
                <a:gd name="connsiteY785" fmla="*/ 724282 h 1000125"/>
                <a:gd name="connsiteX786" fmla="*/ 1071010 w 4397079"/>
                <a:gd name="connsiteY786" fmla="*/ 730717 h 1000125"/>
                <a:gd name="connsiteX787" fmla="*/ 1112053 w 4397079"/>
                <a:gd name="connsiteY787" fmla="*/ 771761 h 1000125"/>
                <a:gd name="connsiteX788" fmla="*/ 1112053 w 4397079"/>
                <a:gd name="connsiteY788" fmla="*/ 802837 h 1000125"/>
                <a:gd name="connsiteX789" fmla="*/ 1072737 w 4397079"/>
                <a:gd name="connsiteY789" fmla="*/ 842154 h 1000125"/>
                <a:gd name="connsiteX790" fmla="*/ 1041661 w 4397079"/>
                <a:gd name="connsiteY790" fmla="*/ 842154 h 1000125"/>
                <a:gd name="connsiteX791" fmla="*/ 1000617 w 4397079"/>
                <a:gd name="connsiteY791" fmla="*/ 801110 h 1000125"/>
                <a:gd name="connsiteX792" fmla="*/ 1000617 w 4397079"/>
                <a:gd name="connsiteY792" fmla="*/ 770034 h 1000125"/>
                <a:gd name="connsiteX793" fmla="*/ 1039934 w 4397079"/>
                <a:gd name="connsiteY793" fmla="*/ 730717 h 1000125"/>
                <a:gd name="connsiteX794" fmla="*/ 1055471 w 4397079"/>
                <a:gd name="connsiteY794" fmla="*/ 724282 h 1000125"/>
                <a:gd name="connsiteX795" fmla="*/ 3662479 w 4397079"/>
                <a:gd name="connsiteY795" fmla="*/ 720148 h 1000125"/>
                <a:gd name="connsiteX796" fmla="*/ 3678017 w 4397079"/>
                <a:gd name="connsiteY796" fmla="*/ 726584 h 1000125"/>
                <a:gd name="connsiteX797" fmla="*/ 3719061 w 4397079"/>
                <a:gd name="connsiteY797" fmla="*/ 767628 h 1000125"/>
                <a:gd name="connsiteX798" fmla="*/ 3719061 w 4397079"/>
                <a:gd name="connsiteY798" fmla="*/ 798704 h 1000125"/>
                <a:gd name="connsiteX799" fmla="*/ 3679745 w 4397079"/>
                <a:gd name="connsiteY799" fmla="*/ 838020 h 1000125"/>
                <a:gd name="connsiteX800" fmla="*/ 3648669 w 4397079"/>
                <a:gd name="connsiteY800" fmla="*/ 838020 h 1000125"/>
                <a:gd name="connsiteX801" fmla="*/ 3607625 w 4397079"/>
                <a:gd name="connsiteY801" fmla="*/ 796977 h 1000125"/>
                <a:gd name="connsiteX802" fmla="*/ 3607625 w 4397079"/>
                <a:gd name="connsiteY802" fmla="*/ 765901 h 1000125"/>
                <a:gd name="connsiteX803" fmla="*/ 3646941 w 4397079"/>
                <a:gd name="connsiteY803" fmla="*/ 726584 h 1000125"/>
                <a:gd name="connsiteX804" fmla="*/ 3662479 w 4397079"/>
                <a:gd name="connsiteY804" fmla="*/ 720148 h 1000125"/>
                <a:gd name="connsiteX805" fmla="*/ 371046 w 4397079"/>
                <a:gd name="connsiteY805" fmla="*/ 719138 h 1000125"/>
                <a:gd name="connsiteX806" fmla="*/ 386584 w 4397079"/>
                <a:gd name="connsiteY806" fmla="*/ 725574 h 1000125"/>
                <a:gd name="connsiteX807" fmla="*/ 427629 w 4397079"/>
                <a:gd name="connsiteY807" fmla="*/ 766617 h 1000125"/>
                <a:gd name="connsiteX808" fmla="*/ 427629 w 4397079"/>
                <a:gd name="connsiteY808" fmla="*/ 797693 h 1000125"/>
                <a:gd name="connsiteX809" fmla="*/ 388312 w 4397079"/>
                <a:gd name="connsiteY809" fmla="*/ 837010 h 1000125"/>
                <a:gd name="connsiteX810" fmla="*/ 357236 w 4397079"/>
                <a:gd name="connsiteY810" fmla="*/ 837010 h 1000125"/>
                <a:gd name="connsiteX811" fmla="*/ 316193 w 4397079"/>
                <a:gd name="connsiteY811" fmla="*/ 795967 h 1000125"/>
                <a:gd name="connsiteX812" fmla="*/ 316193 w 4397079"/>
                <a:gd name="connsiteY812" fmla="*/ 764891 h 1000125"/>
                <a:gd name="connsiteX813" fmla="*/ 355508 w 4397079"/>
                <a:gd name="connsiteY813" fmla="*/ 725574 h 1000125"/>
                <a:gd name="connsiteX814" fmla="*/ 371046 w 4397079"/>
                <a:gd name="connsiteY814" fmla="*/ 719138 h 1000125"/>
                <a:gd name="connsiteX815" fmla="*/ 3314306 w 4397079"/>
                <a:gd name="connsiteY815" fmla="*/ 716941 h 1000125"/>
                <a:gd name="connsiteX816" fmla="*/ 3329844 w 4397079"/>
                <a:gd name="connsiteY816" fmla="*/ 723377 h 1000125"/>
                <a:gd name="connsiteX817" fmla="*/ 3370888 w 4397079"/>
                <a:gd name="connsiteY817" fmla="*/ 764421 h 1000125"/>
                <a:gd name="connsiteX818" fmla="*/ 3370888 w 4397079"/>
                <a:gd name="connsiteY818" fmla="*/ 795496 h 1000125"/>
                <a:gd name="connsiteX819" fmla="*/ 3331571 w 4397079"/>
                <a:gd name="connsiteY819" fmla="*/ 834813 h 1000125"/>
                <a:gd name="connsiteX820" fmla="*/ 3300495 w 4397079"/>
                <a:gd name="connsiteY820" fmla="*/ 834813 h 1000125"/>
                <a:gd name="connsiteX821" fmla="*/ 3259451 w 4397079"/>
                <a:gd name="connsiteY821" fmla="*/ 793769 h 1000125"/>
                <a:gd name="connsiteX822" fmla="*/ 3259452 w 4397079"/>
                <a:gd name="connsiteY822" fmla="*/ 762693 h 1000125"/>
                <a:gd name="connsiteX823" fmla="*/ 3298768 w 4397079"/>
                <a:gd name="connsiteY823" fmla="*/ 723377 h 1000125"/>
                <a:gd name="connsiteX824" fmla="*/ 3314306 w 4397079"/>
                <a:gd name="connsiteY824" fmla="*/ 716941 h 1000125"/>
                <a:gd name="connsiteX825" fmla="*/ 1414824 w 4397079"/>
                <a:gd name="connsiteY825" fmla="*/ 714569 h 1000125"/>
                <a:gd name="connsiteX826" fmla="*/ 1430363 w 4397079"/>
                <a:gd name="connsiteY826" fmla="*/ 721004 h 1000125"/>
                <a:gd name="connsiteX827" fmla="*/ 1471406 w 4397079"/>
                <a:gd name="connsiteY827" fmla="*/ 762048 h 1000125"/>
                <a:gd name="connsiteX828" fmla="*/ 1471406 w 4397079"/>
                <a:gd name="connsiteY828" fmla="*/ 793124 h 1000125"/>
                <a:gd name="connsiteX829" fmla="*/ 1432090 w 4397079"/>
                <a:gd name="connsiteY829" fmla="*/ 832440 h 1000125"/>
                <a:gd name="connsiteX830" fmla="*/ 1401014 w 4397079"/>
                <a:gd name="connsiteY830" fmla="*/ 832440 h 1000125"/>
                <a:gd name="connsiteX831" fmla="*/ 1359970 w 4397079"/>
                <a:gd name="connsiteY831" fmla="*/ 791397 h 1000125"/>
                <a:gd name="connsiteX832" fmla="*/ 1359970 w 4397079"/>
                <a:gd name="connsiteY832" fmla="*/ 760321 h 1000125"/>
                <a:gd name="connsiteX833" fmla="*/ 1399287 w 4397079"/>
                <a:gd name="connsiteY833" fmla="*/ 721004 h 1000125"/>
                <a:gd name="connsiteX834" fmla="*/ 1414824 w 4397079"/>
                <a:gd name="connsiteY834" fmla="*/ 714569 h 1000125"/>
                <a:gd name="connsiteX835" fmla="*/ 4008729 w 4397079"/>
                <a:gd name="connsiteY835" fmla="*/ 712084 h 1000125"/>
                <a:gd name="connsiteX836" fmla="*/ 4024267 w 4397079"/>
                <a:gd name="connsiteY836" fmla="*/ 718520 h 1000125"/>
                <a:gd name="connsiteX837" fmla="*/ 4065311 w 4397079"/>
                <a:gd name="connsiteY837" fmla="*/ 759564 h 1000125"/>
                <a:gd name="connsiteX838" fmla="*/ 4065311 w 4397079"/>
                <a:gd name="connsiteY838" fmla="*/ 790640 h 1000125"/>
                <a:gd name="connsiteX839" fmla="*/ 4025994 w 4397079"/>
                <a:gd name="connsiteY839" fmla="*/ 829957 h 1000125"/>
                <a:gd name="connsiteX840" fmla="*/ 3994918 w 4397079"/>
                <a:gd name="connsiteY840" fmla="*/ 829957 h 1000125"/>
                <a:gd name="connsiteX841" fmla="*/ 3953874 w 4397079"/>
                <a:gd name="connsiteY841" fmla="*/ 788913 h 1000125"/>
                <a:gd name="connsiteX842" fmla="*/ 3953874 w 4397079"/>
                <a:gd name="connsiteY842" fmla="*/ 757837 h 1000125"/>
                <a:gd name="connsiteX843" fmla="*/ 3993191 w 4397079"/>
                <a:gd name="connsiteY843" fmla="*/ 718520 h 1000125"/>
                <a:gd name="connsiteX844" fmla="*/ 4008729 w 4397079"/>
                <a:gd name="connsiteY844" fmla="*/ 712084 h 1000125"/>
                <a:gd name="connsiteX845" fmla="*/ 1762604 w 4397079"/>
                <a:gd name="connsiteY845" fmla="*/ 711572 h 1000125"/>
                <a:gd name="connsiteX846" fmla="*/ 1778143 w 4397079"/>
                <a:gd name="connsiteY846" fmla="*/ 718008 h 1000125"/>
                <a:gd name="connsiteX847" fmla="*/ 1819186 w 4397079"/>
                <a:gd name="connsiteY847" fmla="*/ 759052 h 1000125"/>
                <a:gd name="connsiteX848" fmla="*/ 1819186 w 4397079"/>
                <a:gd name="connsiteY848" fmla="*/ 790128 h 1000125"/>
                <a:gd name="connsiteX849" fmla="*/ 1779870 w 4397079"/>
                <a:gd name="connsiteY849" fmla="*/ 829444 h 1000125"/>
                <a:gd name="connsiteX850" fmla="*/ 1748794 w 4397079"/>
                <a:gd name="connsiteY850" fmla="*/ 829444 h 1000125"/>
                <a:gd name="connsiteX851" fmla="*/ 1707750 w 4397079"/>
                <a:gd name="connsiteY851" fmla="*/ 788401 h 1000125"/>
                <a:gd name="connsiteX852" fmla="*/ 1707750 w 4397079"/>
                <a:gd name="connsiteY852" fmla="*/ 757325 h 1000125"/>
                <a:gd name="connsiteX853" fmla="*/ 1747067 w 4397079"/>
                <a:gd name="connsiteY853" fmla="*/ 718008 h 1000125"/>
                <a:gd name="connsiteX854" fmla="*/ 1762604 w 4397079"/>
                <a:gd name="connsiteY854" fmla="*/ 711572 h 1000125"/>
                <a:gd name="connsiteX855" fmla="*/ 2126813 w 4397079"/>
                <a:gd name="connsiteY855" fmla="*/ 697005 h 1000125"/>
                <a:gd name="connsiteX856" fmla="*/ 2142351 w 4397079"/>
                <a:gd name="connsiteY856" fmla="*/ 703440 h 1000125"/>
                <a:gd name="connsiteX857" fmla="*/ 2183394 w 4397079"/>
                <a:gd name="connsiteY857" fmla="*/ 744485 h 1000125"/>
                <a:gd name="connsiteX858" fmla="*/ 2183394 w 4397079"/>
                <a:gd name="connsiteY858" fmla="*/ 775561 h 1000125"/>
                <a:gd name="connsiteX859" fmla="*/ 2144078 w 4397079"/>
                <a:gd name="connsiteY859" fmla="*/ 814877 h 1000125"/>
                <a:gd name="connsiteX860" fmla="*/ 2113002 w 4397079"/>
                <a:gd name="connsiteY860" fmla="*/ 814877 h 1000125"/>
                <a:gd name="connsiteX861" fmla="*/ 2071958 w 4397079"/>
                <a:gd name="connsiteY861" fmla="*/ 773834 h 1000125"/>
                <a:gd name="connsiteX862" fmla="*/ 2071958 w 4397079"/>
                <a:gd name="connsiteY862" fmla="*/ 742758 h 1000125"/>
                <a:gd name="connsiteX863" fmla="*/ 2111275 w 4397079"/>
                <a:gd name="connsiteY863" fmla="*/ 703440 h 1000125"/>
                <a:gd name="connsiteX864" fmla="*/ 2126813 w 4397079"/>
                <a:gd name="connsiteY864" fmla="*/ 697005 h 1000125"/>
                <a:gd name="connsiteX865" fmla="*/ 2474593 w 4397079"/>
                <a:gd name="connsiteY865" fmla="*/ 694008 h 1000125"/>
                <a:gd name="connsiteX866" fmla="*/ 2490131 w 4397079"/>
                <a:gd name="connsiteY866" fmla="*/ 700444 h 1000125"/>
                <a:gd name="connsiteX867" fmla="*/ 2531174 w 4397079"/>
                <a:gd name="connsiteY867" fmla="*/ 741487 h 1000125"/>
                <a:gd name="connsiteX868" fmla="*/ 2531175 w 4397079"/>
                <a:gd name="connsiteY868" fmla="*/ 772564 h 1000125"/>
                <a:gd name="connsiteX869" fmla="*/ 2491858 w 4397079"/>
                <a:gd name="connsiteY869" fmla="*/ 811880 h 1000125"/>
                <a:gd name="connsiteX870" fmla="*/ 2460782 w 4397079"/>
                <a:gd name="connsiteY870" fmla="*/ 811880 h 1000125"/>
                <a:gd name="connsiteX871" fmla="*/ 2419739 w 4397079"/>
                <a:gd name="connsiteY871" fmla="*/ 770837 h 1000125"/>
                <a:gd name="connsiteX872" fmla="*/ 2419738 w 4397079"/>
                <a:gd name="connsiteY872" fmla="*/ 739761 h 1000125"/>
                <a:gd name="connsiteX873" fmla="*/ 2459055 w 4397079"/>
                <a:gd name="connsiteY873" fmla="*/ 700444 h 1000125"/>
                <a:gd name="connsiteX874" fmla="*/ 2474593 w 4397079"/>
                <a:gd name="connsiteY874" fmla="*/ 694008 h 1000125"/>
                <a:gd name="connsiteX875" fmla="*/ 922496 w 4397079"/>
                <a:gd name="connsiteY875" fmla="*/ 687293 h 1000125"/>
                <a:gd name="connsiteX876" fmla="*/ 938034 w 4397079"/>
                <a:gd name="connsiteY876" fmla="*/ 693729 h 1000125"/>
                <a:gd name="connsiteX877" fmla="*/ 979078 w 4397079"/>
                <a:gd name="connsiteY877" fmla="*/ 734772 h 1000125"/>
                <a:gd name="connsiteX878" fmla="*/ 979078 w 4397079"/>
                <a:gd name="connsiteY878" fmla="*/ 765848 h 1000125"/>
                <a:gd name="connsiteX879" fmla="*/ 939761 w 4397079"/>
                <a:gd name="connsiteY879" fmla="*/ 805165 h 1000125"/>
                <a:gd name="connsiteX880" fmla="*/ 908685 w 4397079"/>
                <a:gd name="connsiteY880" fmla="*/ 805165 h 1000125"/>
                <a:gd name="connsiteX881" fmla="*/ 867641 w 4397079"/>
                <a:gd name="connsiteY881" fmla="*/ 764121 h 1000125"/>
                <a:gd name="connsiteX882" fmla="*/ 867641 w 4397079"/>
                <a:gd name="connsiteY882" fmla="*/ 733045 h 1000125"/>
                <a:gd name="connsiteX883" fmla="*/ 906958 w 4397079"/>
                <a:gd name="connsiteY883" fmla="*/ 693728 h 1000125"/>
                <a:gd name="connsiteX884" fmla="*/ 922496 w 4397079"/>
                <a:gd name="connsiteY884" fmla="*/ 687293 h 1000125"/>
                <a:gd name="connsiteX885" fmla="*/ 1270276 w 4397079"/>
                <a:gd name="connsiteY885" fmla="*/ 684296 h 1000125"/>
                <a:gd name="connsiteX886" fmla="*/ 1285814 w 4397079"/>
                <a:gd name="connsiteY886" fmla="*/ 690732 h 1000125"/>
                <a:gd name="connsiteX887" fmla="*/ 1326858 w 4397079"/>
                <a:gd name="connsiteY887" fmla="*/ 731776 h 1000125"/>
                <a:gd name="connsiteX888" fmla="*/ 1326858 w 4397079"/>
                <a:gd name="connsiteY888" fmla="*/ 762852 h 1000125"/>
                <a:gd name="connsiteX889" fmla="*/ 1287542 w 4397079"/>
                <a:gd name="connsiteY889" fmla="*/ 802169 h 1000125"/>
                <a:gd name="connsiteX890" fmla="*/ 1256466 w 4397079"/>
                <a:gd name="connsiteY890" fmla="*/ 802168 h 1000125"/>
                <a:gd name="connsiteX891" fmla="*/ 1215422 w 4397079"/>
                <a:gd name="connsiteY891" fmla="*/ 761125 h 1000125"/>
                <a:gd name="connsiteX892" fmla="*/ 1215422 w 4397079"/>
                <a:gd name="connsiteY892" fmla="*/ 730049 h 1000125"/>
                <a:gd name="connsiteX893" fmla="*/ 1254738 w 4397079"/>
                <a:gd name="connsiteY893" fmla="*/ 690732 h 1000125"/>
                <a:gd name="connsiteX894" fmla="*/ 1270276 w 4397079"/>
                <a:gd name="connsiteY894" fmla="*/ 684296 h 1000125"/>
                <a:gd name="connsiteX895" fmla="*/ 2833945 w 4397079"/>
                <a:gd name="connsiteY895" fmla="*/ 684295 h 1000125"/>
                <a:gd name="connsiteX896" fmla="*/ 2849484 w 4397079"/>
                <a:gd name="connsiteY896" fmla="*/ 690731 h 1000125"/>
                <a:gd name="connsiteX897" fmla="*/ 2890528 w 4397079"/>
                <a:gd name="connsiteY897" fmla="*/ 731775 h 1000125"/>
                <a:gd name="connsiteX898" fmla="*/ 2890527 w 4397079"/>
                <a:gd name="connsiteY898" fmla="*/ 762851 h 1000125"/>
                <a:gd name="connsiteX899" fmla="*/ 2851211 w 4397079"/>
                <a:gd name="connsiteY899" fmla="*/ 802167 h 1000125"/>
                <a:gd name="connsiteX900" fmla="*/ 2820135 w 4397079"/>
                <a:gd name="connsiteY900" fmla="*/ 802167 h 1000125"/>
                <a:gd name="connsiteX901" fmla="*/ 2779091 w 4397079"/>
                <a:gd name="connsiteY901" fmla="*/ 761123 h 1000125"/>
                <a:gd name="connsiteX902" fmla="*/ 2779091 w 4397079"/>
                <a:gd name="connsiteY902" fmla="*/ 730048 h 1000125"/>
                <a:gd name="connsiteX903" fmla="*/ 2818408 w 4397079"/>
                <a:gd name="connsiteY903" fmla="*/ 690731 h 1000125"/>
                <a:gd name="connsiteX904" fmla="*/ 2833945 w 4397079"/>
                <a:gd name="connsiteY904" fmla="*/ 684295 h 1000125"/>
                <a:gd name="connsiteX905" fmla="*/ 238072 w 4397079"/>
                <a:gd name="connsiteY905" fmla="*/ 682149 h 1000125"/>
                <a:gd name="connsiteX906" fmla="*/ 253610 w 4397079"/>
                <a:gd name="connsiteY906" fmla="*/ 688585 h 1000125"/>
                <a:gd name="connsiteX907" fmla="*/ 294654 w 4397079"/>
                <a:gd name="connsiteY907" fmla="*/ 729629 h 1000125"/>
                <a:gd name="connsiteX908" fmla="*/ 294654 w 4397079"/>
                <a:gd name="connsiteY908" fmla="*/ 760705 h 1000125"/>
                <a:gd name="connsiteX909" fmla="*/ 255337 w 4397079"/>
                <a:gd name="connsiteY909" fmla="*/ 800021 h 1000125"/>
                <a:gd name="connsiteX910" fmla="*/ 224261 w 4397079"/>
                <a:gd name="connsiteY910" fmla="*/ 800021 h 1000125"/>
                <a:gd name="connsiteX911" fmla="*/ 183217 w 4397079"/>
                <a:gd name="connsiteY911" fmla="*/ 758978 h 1000125"/>
                <a:gd name="connsiteX912" fmla="*/ 183218 w 4397079"/>
                <a:gd name="connsiteY912" fmla="*/ 727901 h 1000125"/>
                <a:gd name="connsiteX913" fmla="*/ 222534 w 4397079"/>
                <a:gd name="connsiteY913" fmla="*/ 688585 h 1000125"/>
                <a:gd name="connsiteX914" fmla="*/ 238072 w 4397079"/>
                <a:gd name="connsiteY914" fmla="*/ 682149 h 1000125"/>
                <a:gd name="connsiteX915" fmla="*/ 3181726 w 4397079"/>
                <a:gd name="connsiteY915" fmla="*/ 681299 h 1000125"/>
                <a:gd name="connsiteX916" fmla="*/ 3197264 w 4397079"/>
                <a:gd name="connsiteY916" fmla="*/ 687734 h 1000125"/>
                <a:gd name="connsiteX917" fmla="*/ 3238308 w 4397079"/>
                <a:gd name="connsiteY917" fmla="*/ 728778 h 1000125"/>
                <a:gd name="connsiteX918" fmla="*/ 3238308 w 4397079"/>
                <a:gd name="connsiteY918" fmla="*/ 759854 h 1000125"/>
                <a:gd name="connsiteX919" fmla="*/ 3198991 w 4397079"/>
                <a:gd name="connsiteY919" fmla="*/ 799171 h 1000125"/>
                <a:gd name="connsiteX920" fmla="*/ 3167915 w 4397079"/>
                <a:gd name="connsiteY920" fmla="*/ 799171 h 1000125"/>
                <a:gd name="connsiteX921" fmla="*/ 3126872 w 4397079"/>
                <a:gd name="connsiteY921" fmla="*/ 758127 h 1000125"/>
                <a:gd name="connsiteX922" fmla="*/ 3126872 w 4397079"/>
                <a:gd name="connsiteY922" fmla="*/ 727051 h 1000125"/>
                <a:gd name="connsiteX923" fmla="*/ 3166188 w 4397079"/>
                <a:gd name="connsiteY923" fmla="*/ 687734 h 1000125"/>
                <a:gd name="connsiteX924" fmla="*/ 3181726 w 4397079"/>
                <a:gd name="connsiteY924" fmla="*/ 681299 h 1000125"/>
                <a:gd name="connsiteX925" fmla="*/ 3528369 w 4397079"/>
                <a:gd name="connsiteY925" fmla="*/ 679439 h 1000125"/>
                <a:gd name="connsiteX926" fmla="*/ 3543907 w 4397079"/>
                <a:gd name="connsiteY926" fmla="*/ 685874 h 1000125"/>
                <a:gd name="connsiteX927" fmla="*/ 3584952 w 4397079"/>
                <a:gd name="connsiteY927" fmla="*/ 726919 h 1000125"/>
                <a:gd name="connsiteX928" fmla="*/ 3584951 w 4397079"/>
                <a:gd name="connsiteY928" fmla="*/ 757995 h 1000125"/>
                <a:gd name="connsiteX929" fmla="*/ 3545634 w 4397079"/>
                <a:gd name="connsiteY929" fmla="*/ 797311 h 1000125"/>
                <a:gd name="connsiteX930" fmla="*/ 3514558 w 4397079"/>
                <a:gd name="connsiteY930" fmla="*/ 797311 h 1000125"/>
                <a:gd name="connsiteX931" fmla="*/ 3473514 w 4397079"/>
                <a:gd name="connsiteY931" fmla="*/ 756267 h 1000125"/>
                <a:gd name="connsiteX932" fmla="*/ 3473515 w 4397079"/>
                <a:gd name="connsiteY932" fmla="*/ 725191 h 1000125"/>
                <a:gd name="connsiteX933" fmla="*/ 3512831 w 4397079"/>
                <a:gd name="connsiteY933" fmla="*/ 685874 h 1000125"/>
                <a:gd name="connsiteX934" fmla="*/ 3528369 w 4397079"/>
                <a:gd name="connsiteY934" fmla="*/ 679439 h 1000125"/>
                <a:gd name="connsiteX935" fmla="*/ 3876149 w 4397079"/>
                <a:gd name="connsiteY935" fmla="*/ 676443 h 1000125"/>
                <a:gd name="connsiteX936" fmla="*/ 3891688 w 4397079"/>
                <a:gd name="connsiteY936" fmla="*/ 682879 h 1000125"/>
                <a:gd name="connsiteX937" fmla="*/ 3932731 w 4397079"/>
                <a:gd name="connsiteY937" fmla="*/ 723922 h 1000125"/>
                <a:gd name="connsiteX938" fmla="*/ 3932732 w 4397079"/>
                <a:gd name="connsiteY938" fmla="*/ 754998 h 1000125"/>
                <a:gd name="connsiteX939" fmla="*/ 3893415 w 4397079"/>
                <a:gd name="connsiteY939" fmla="*/ 794314 h 1000125"/>
                <a:gd name="connsiteX940" fmla="*/ 3862338 w 4397079"/>
                <a:gd name="connsiteY940" fmla="*/ 794314 h 1000125"/>
                <a:gd name="connsiteX941" fmla="*/ 3821295 w 4397079"/>
                <a:gd name="connsiteY941" fmla="*/ 753271 h 1000125"/>
                <a:gd name="connsiteX942" fmla="*/ 3821295 w 4397079"/>
                <a:gd name="connsiteY942" fmla="*/ 722194 h 1000125"/>
                <a:gd name="connsiteX943" fmla="*/ 3860611 w 4397079"/>
                <a:gd name="connsiteY943" fmla="*/ 682878 h 1000125"/>
                <a:gd name="connsiteX944" fmla="*/ 3876149 w 4397079"/>
                <a:gd name="connsiteY944" fmla="*/ 676443 h 1000125"/>
                <a:gd name="connsiteX945" fmla="*/ 589285 w 4397079"/>
                <a:gd name="connsiteY945" fmla="*/ 675719 h 1000125"/>
                <a:gd name="connsiteX946" fmla="*/ 604823 w 4397079"/>
                <a:gd name="connsiteY946" fmla="*/ 682154 h 1000125"/>
                <a:gd name="connsiteX947" fmla="*/ 645867 w 4397079"/>
                <a:gd name="connsiteY947" fmla="*/ 723198 h 1000125"/>
                <a:gd name="connsiteX948" fmla="*/ 645867 w 4397079"/>
                <a:gd name="connsiteY948" fmla="*/ 754275 h 1000125"/>
                <a:gd name="connsiteX949" fmla="*/ 606550 w 4397079"/>
                <a:gd name="connsiteY949" fmla="*/ 793591 h 1000125"/>
                <a:gd name="connsiteX950" fmla="*/ 575474 w 4397079"/>
                <a:gd name="connsiteY950" fmla="*/ 793591 h 1000125"/>
                <a:gd name="connsiteX951" fmla="*/ 534430 w 4397079"/>
                <a:gd name="connsiteY951" fmla="*/ 752547 h 1000125"/>
                <a:gd name="connsiteX952" fmla="*/ 534430 w 4397079"/>
                <a:gd name="connsiteY952" fmla="*/ 721471 h 1000125"/>
                <a:gd name="connsiteX953" fmla="*/ 573747 w 4397079"/>
                <a:gd name="connsiteY953" fmla="*/ 682155 h 1000125"/>
                <a:gd name="connsiteX954" fmla="*/ 589285 w 4397079"/>
                <a:gd name="connsiteY954" fmla="*/ 675719 h 1000125"/>
                <a:gd name="connsiteX955" fmla="*/ 1629629 w 4397079"/>
                <a:gd name="connsiteY955" fmla="*/ 674583 h 1000125"/>
                <a:gd name="connsiteX956" fmla="*/ 1645167 w 4397079"/>
                <a:gd name="connsiteY956" fmla="*/ 681019 h 1000125"/>
                <a:gd name="connsiteX957" fmla="*/ 1686211 w 4397079"/>
                <a:gd name="connsiteY957" fmla="*/ 722063 h 1000125"/>
                <a:gd name="connsiteX958" fmla="*/ 1686211 w 4397079"/>
                <a:gd name="connsiteY958" fmla="*/ 753139 h 1000125"/>
                <a:gd name="connsiteX959" fmla="*/ 1646894 w 4397079"/>
                <a:gd name="connsiteY959" fmla="*/ 792455 h 1000125"/>
                <a:gd name="connsiteX960" fmla="*/ 1615818 w 4397079"/>
                <a:gd name="connsiteY960" fmla="*/ 792456 h 1000125"/>
                <a:gd name="connsiteX961" fmla="*/ 1574774 w 4397079"/>
                <a:gd name="connsiteY961" fmla="*/ 751412 h 1000125"/>
                <a:gd name="connsiteX962" fmla="*/ 1574775 w 4397079"/>
                <a:gd name="connsiteY962" fmla="*/ 720336 h 1000125"/>
                <a:gd name="connsiteX963" fmla="*/ 1614091 w 4397079"/>
                <a:gd name="connsiteY963" fmla="*/ 681019 h 1000125"/>
                <a:gd name="connsiteX964" fmla="*/ 1629629 w 4397079"/>
                <a:gd name="connsiteY964" fmla="*/ 674583 h 1000125"/>
                <a:gd name="connsiteX965" fmla="*/ 1977409 w 4397079"/>
                <a:gd name="connsiteY965" fmla="*/ 671587 h 1000125"/>
                <a:gd name="connsiteX966" fmla="*/ 1992947 w 4397079"/>
                <a:gd name="connsiteY966" fmla="*/ 678023 h 1000125"/>
                <a:gd name="connsiteX967" fmla="*/ 2033991 w 4397079"/>
                <a:gd name="connsiteY967" fmla="*/ 719067 h 1000125"/>
                <a:gd name="connsiteX968" fmla="*/ 2033991 w 4397079"/>
                <a:gd name="connsiteY968" fmla="*/ 750142 h 1000125"/>
                <a:gd name="connsiteX969" fmla="*/ 1994674 w 4397079"/>
                <a:gd name="connsiteY969" fmla="*/ 789459 h 1000125"/>
                <a:gd name="connsiteX970" fmla="*/ 1963599 w 4397079"/>
                <a:gd name="connsiteY970" fmla="*/ 789459 h 1000125"/>
                <a:gd name="connsiteX971" fmla="*/ 1922555 w 4397079"/>
                <a:gd name="connsiteY971" fmla="*/ 748415 h 1000125"/>
                <a:gd name="connsiteX972" fmla="*/ 1922555 w 4397079"/>
                <a:gd name="connsiteY972" fmla="*/ 717339 h 1000125"/>
                <a:gd name="connsiteX973" fmla="*/ 1961871 w 4397079"/>
                <a:gd name="connsiteY973" fmla="*/ 678023 h 1000125"/>
                <a:gd name="connsiteX974" fmla="*/ 1977409 w 4397079"/>
                <a:gd name="connsiteY974" fmla="*/ 671587 h 1000125"/>
                <a:gd name="connsiteX975" fmla="*/ 4235502 w 4397079"/>
                <a:gd name="connsiteY975" fmla="*/ 666730 h 1000125"/>
                <a:gd name="connsiteX976" fmla="*/ 4251041 w 4397079"/>
                <a:gd name="connsiteY976" fmla="*/ 673165 h 1000125"/>
                <a:gd name="connsiteX977" fmla="*/ 4292085 w 4397079"/>
                <a:gd name="connsiteY977" fmla="*/ 714209 h 1000125"/>
                <a:gd name="connsiteX978" fmla="*/ 4292084 w 4397079"/>
                <a:gd name="connsiteY978" fmla="*/ 745285 h 1000125"/>
                <a:gd name="connsiteX979" fmla="*/ 4252768 w 4397079"/>
                <a:gd name="connsiteY979" fmla="*/ 784602 h 1000125"/>
                <a:gd name="connsiteX980" fmla="*/ 4221692 w 4397079"/>
                <a:gd name="connsiteY980" fmla="*/ 784602 h 1000125"/>
                <a:gd name="connsiteX981" fmla="*/ 4180648 w 4397079"/>
                <a:gd name="connsiteY981" fmla="*/ 743558 h 1000125"/>
                <a:gd name="connsiteX982" fmla="*/ 4180648 w 4397079"/>
                <a:gd name="connsiteY982" fmla="*/ 712482 h 1000125"/>
                <a:gd name="connsiteX983" fmla="*/ 4219965 w 4397079"/>
                <a:gd name="connsiteY983" fmla="*/ 673165 h 1000125"/>
                <a:gd name="connsiteX984" fmla="*/ 4235502 w 4397079"/>
                <a:gd name="connsiteY984" fmla="*/ 666730 h 1000125"/>
                <a:gd name="connsiteX985" fmla="*/ 2341617 w 4397079"/>
                <a:gd name="connsiteY985" fmla="*/ 657019 h 1000125"/>
                <a:gd name="connsiteX986" fmla="*/ 2357156 w 4397079"/>
                <a:gd name="connsiteY986" fmla="*/ 663455 h 1000125"/>
                <a:gd name="connsiteX987" fmla="*/ 2398199 w 4397079"/>
                <a:gd name="connsiteY987" fmla="*/ 704499 h 1000125"/>
                <a:gd name="connsiteX988" fmla="*/ 2398199 w 4397079"/>
                <a:gd name="connsiteY988" fmla="*/ 735575 h 1000125"/>
                <a:gd name="connsiteX989" fmla="*/ 2358883 w 4397079"/>
                <a:gd name="connsiteY989" fmla="*/ 774892 h 1000125"/>
                <a:gd name="connsiteX990" fmla="*/ 2327807 w 4397079"/>
                <a:gd name="connsiteY990" fmla="*/ 774892 h 1000125"/>
                <a:gd name="connsiteX991" fmla="*/ 2286762 w 4397079"/>
                <a:gd name="connsiteY991" fmla="*/ 733847 h 1000125"/>
                <a:gd name="connsiteX992" fmla="*/ 2286762 w 4397079"/>
                <a:gd name="connsiteY992" fmla="*/ 702771 h 1000125"/>
                <a:gd name="connsiteX993" fmla="*/ 2326079 w 4397079"/>
                <a:gd name="connsiteY993" fmla="*/ 663455 h 1000125"/>
                <a:gd name="connsiteX994" fmla="*/ 2341617 w 4397079"/>
                <a:gd name="connsiteY994" fmla="*/ 657019 h 1000125"/>
                <a:gd name="connsiteX995" fmla="*/ 2687867 w 4397079"/>
                <a:gd name="connsiteY995" fmla="*/ 648955 h 1000125"/>
                <a:gd name="connsiteX996" fmla="*/ 2703405 w 4397079"/>
                <a:gd name="connsiteY996" fmla="*/ 655392 h 1000125"/>
                <a:gd name="connsiteX997" fmla="*/ 2744448 w 4397079"/>
                <a:gd name="connsiteY997" fmla="*/ 696435 h 1000125"/>
                <a:gd name="connsiteX998" fmla="*/ 2744449 w 4397079"/>
                <a:gd name="connsiteY998" fmla="*/ 727511 h 1000125"/>
                <a:gd name="connsiteX999" fmla="*/ 2705132 w 4397079"/>
                <a:gd name="connsiteY999" fmla="*/ 766829 h 1000125"/>
                <a:gd name="connsiteX1000" fmla="*/ 2674056 w 4397079"/>
                <a:gd name="connsiteY1000" fmla="*/ 766829 h 1000125"/>
                <a:gd name="connsiteX1001" fmla="*/ 2633012 w 4397079"/>
                <a:gd name="connsiteY1001" fmla="*/ 725784 h 1000125"/>
                <a:gd name="connsiteX1002" fmla="*/ 2633012 w 4397079"/>
                <a:gd name="connsiteY1002" fmla="*/ 694709 h 1000125"/>
                <a:gd name="connsiteX1003" fmla="*/ 2672329 w 4397079"/>
                <a:gd name="connsiteY1003" fmla="*/ 655392 h 1000125"/>
                <a:gd name="connsiteX1004" fmla="*/ 2687867 w 4397079"/>
                <a:gd name="connsiteY1004" fmla="*/ 648955 h 1000125"/>
                <a:gd name="connsiteX1005" fmla="*/ 788385 w 4397079"/>
                <a:gd name="connsiteY1005" fmla="*/ 646584 h 1000125"/>
                <a:gd name="connsiteX1006" fmla="*/ 803924 w 4397079"/>
                <a:gd name="connsiteY1006" fmla="*/ 653019 h 1000125"/>
                <a:gd name="connsiteX1007" fmla="*/ 844967 w 4397079"/>
                <a:gd name="connsiteY1007" fmla="*/ 694064 h 1000125"/>
                <a:gd name="connsiteX1008" fmla="*/ 844967 w 4397079"/>
                <a:gd name="connsiteY1008" fmla="*/ 725140 h 1000125"/>
                <a:gd name="connsiteX1009" fmla="*/ 805651 w 4397079"/>
                <a:gd name="connsiteY1009" fmla="*/ 764456 h 1000125"/>
                <a:gd name="connsiteX1010" fmla="*/ 774575 w 4397079"/>
                <a:gd name="connsiteY1010" fmla="*/ 764456 h 1000125"/>
                <a:gd name="connsiteX1011" fmla="*/ 733531 w 4397079"/>
                <a:gd name="connsiteY1011" fmla="*/ 723413 h 1000125"/>
                <a:gd name="connsiteX1012" fmla="*/ 733531 w 4397079"/>
                <a:gd name="connsiteY1012" fmla="*/ 692337 h 1000125"/>
                <a:gd name="connsiteX1013" fmla="*/ 772848 w 4397079"/>
                <a:gd name="connsiteY1013" fmla="*/ 653019 h 1000125"/>
                <a:gd name="connsiteX1014" fmla="*/ 788385 w 4397079"/>
                <a:gd name="connsiteY1014" fmla="*/ 646584 h 1000125"/>
                <a:gd name="connsiteX1015" fmla="*/ 1136166 w 4397079"/>
                <a:gd name="connsiteY1015" fmla="*/ 643587 h 1000125"/>
                <a:gd name="connsiteX1016" fmla="*/ 1151704 w 4397079"/>
                <a:gd name="connsiteY1016" fmla="*/ 650023 h 1000125"/>
                <a:gd name="connsiteX1017" fmla="*/ 1192747 w 4397079"/>
                <a:gd name="connsiteY1017" fmla="*/ 691067 h 1000125"/>
                <a:gd name="connsiteX1018" fmla="*/ 1192747 w 4397079"/>
                <a:gd name="connsiteY1018" fmla="*/ 722143 h 1000125"/>
                <a:gd name="connsiteX1019" fmla="*/ 1153431 w 4397079"/>
                <a:gd name="connsiteY1019" fmla="*/ 761459 h 1000125"/>
                <a:gd name="connsiteX1020" fmla="*/ 1122355 w 4397079"/>
                <a:gd name="connsiteY1020" fmla="*/ 761460 h 1000125"/>
                <a:gd name="connsiteX1021" fmla="*/ 1081311 w 4397079"/>
                <a:gd name="connsiteY1021" fmla="*/ 720416 h 1000125"/>
                <a:gd name="connsiteX1022" fmla="*/ 1081311 w 4397079"/>
                <a:gd name="connsiteY1022" fmla="*/ 689340 h 1000125"/>
                <a:gd name="connsiteX1023" fmla="*/ 1120628 w 4397079"/>
                <a:gd name="connsiteY1023" fmla="*/ 650023 h 1000125"/>
                <a:gd name="connsiteX1024" fmla="*/ 1136166 w 4397079"/>
                <a:gd name="connsiteY1024" fmla="*/ 643587 h 1000125"/>
                <a:gd name="connsiteX1025" fmla="*/ 103961 w 4397079"/>
                <a:gd name="connsiteY1025" fmla="*/ 641440 h 1000125"/>
                <a:gd name="connsiteX1026" fmla="*/ 119499 w 4397079"/>
                <a:gd name="connsiteY1026" fmla="*/ 647876 h 1000125"/>
                <a:gd name="connsiteX1027" fmla="*/ 160544 w 4397079"/>
                <a:gd name="connsiteY1027" fmla="*/ 688919 h 1000125"/>
                <a:gd name="connsiteX1028" fmla="*/ 160543 w 4397079"/>
                <a:gd name="connsiteY1028" fmla="*/ 719996 h 1000125"/>
                <a:gd name="connsiteX1029" fmla="*/ 121227 w 4397079"/>
                <a:gd name="connsiteY1029" fmla="*/ 759313 h 1000125"/>
                <a:gd name="connsiteX1030" fmla="*/ 90151 w 4397079"/>
                <a:gd name="connsiteY1030" fmla="*/ 759313 h 1000125"/>
                <a:gd name="connsiteX1031" fmla="*/ 62027 w 4397079"/>
                <a:gd name="connsiteY1031" fmla="*/ 731190 h 1000125"/>
                <a:gd name="connsiteX1032" fmla="*/ 79090 w 4397079"/>
                <a:gd name="connsiteY1032" fmla="*/ 657209 h 1000125"/>
                <a:gd name="connsiteX1033" fmla="*/ 88423 w 4397079"/>
                <a:gd name="connsiteY1033" fmla="*/ 647876 h 1000125"/>
                <a:gd name="connsiteX1034" fmla="*/ 103961 w 4397079"/>
                <a:gd name="connsiteY1034" fmla="*/ 641440 h 1000125"/>
                <a:gd name="connsiteX1035" fmla="*/ 3047220 w 4397079"/>
                <a:gd name="connsiteY1035" fmla="*/ 639243 h 1000125"/>
                <a:gd name="connsiteX1036" fmla="*/ 3062758 w 4397079"/>
                <a:gd name="connsiteY1036" fmla="*/ 645679 h 1000125"/>
                <a:gd name="connsiteX1037" fmla="*/ 3103802 w 4397079"/>
                <a:gd name="connsiteY1037" fmla="*/ 686723 h 1000125"/>
                <a:gd name="connsiteX1038" fmla="*/ 3103802 w 4397079"/>
                <a:gd name="connsiteY1038" fmla="*/ 717799 h 1000125"/>
                <a:gd name="connsiteX1039" fmla="*/ 3064485 w 4397079"/>
                <a:gd name="connsiteY1039" fmla="*/ 757115 h 1000125"/>
                <a:gd name="connsiteX1040" fmla="*/ 3033409 w 4397079"/>
                <a:gd name="connsiteY1040" fmla="*/ 757115 h 1000125"/>
                <a:gd name="connsiteX1041" fmla="*/ 2992365 w 4397079"/>
                <a:gd name="connsiteY1041" fmla="*/ 716072 h 1000125"/>
                <a:gd name="connsiteX1042" fmla="*/ 2992365 w 4397079"/>
                <a:gd name="connsiteY1042" fmla="*/ 684996 h 1000125"/>
                <a:gd name="connsiteX1043" fmla="*/ 3031682 w 4397079"/>
                <a:gd name="connsiteY1043" fmla="*/ 645679 h 1000125"/>
                <a:gd name="connsiteX1044" fmla="*/ 3047220 w 4397079"/>
                <a:gd name="connsiteY1044" fmla="*/ 639243 h 1000125"/>
                <a:gd name="connsiteX1045" fmla="*/ 451740 w 4397079"/>
                <a:gd name="connsiteY1045" fmla="*/ 638444 h 1000125"/>
                <a:gd name="connsiteX1046" fmla="*/ 467278 w 4397079"/>
                <a:gd name="connsiteY1046" fmla="*/ 644880 h 1000125"/>
                <a:gd name="connsiteX1047" fmla="*/ 508323 w 4397079"/>
                <a:gd name="connsiteY1047" fmla="*/ 685923 h 1000125"/>
                <a:gd name="connsiteX1048" fmla="*/ 508323 w 4397079"/>
                <a:gd name="connsiteY1048" fmla="*/ 716999 h 1000125"/>
                <a:gd name="connsiteX1049" fmla="*/ 469006 w 4397079"/>
                <a:gd name="connsiteY1049" fmla="*/ 756316 h 1000125"/>
                <a:gd name="connsiteX1050" fmla="*/ 437929 w 4397079"/>
                <a:gd name="connsiteY1050" fmla="*/ 756316 h 1000125"/>
                <a:gd name="connsiteX1051" fmla="*/ 396886 w 4397079"/>
                <a:gd name="connsiteY1051" fmla="*/ 715273 h 1000125"/>
                <a:gd name="connsiteX1052" fmla="*/ 396886 w 4397079"/>
                <a:gd name="connsiteY1052" fmla="*/ 684197 h 1000125"/>
                <a:gd name="connsiteX1053" fmla="*/ 436202 w 4397079"/>
                <a:gd name="connsiteY1053" fmla="*/ 644880 h 1000125"/>
                <a:gd name="connsiteX1054" fmla="*/ 451740 w 4397079"/>
                <a:gd name="connsiteY1054" fmla="*/ 638444 h 1000125"/>
                <a:gd name="connsiteX1055" fmla="*/ 3395000 w 4397079"/>
                <a:gd name="connsiteY1055" fmla="*/ 636246 h 1000125"/>
                <a:gd name="connsiteX1056" fmla="*/ 3410538 w 4397079"/>
                <a:gd name="connsiteY1056" fmla="*/ 642683 h 1000125"/>
                <a:gd name="connsiteX1057" fmla="*/ 3451582 w 4397079"/>
                <a:gd name="connsiteY1057" fmla="*/ 683726 h 1000125"/>
                <a:gd name="connsiteX1058" fmla="*/ 3451582 w 4397079"/>
                <a:gd name="connsiteY1058" fmla="*/ 714802 h 1000125"/>
                <a:gd name="connsiteX1059" fmla="*/ 3412265 w 4397079"/>
                <a:gd name="connsiteY1059" fmla="*/ 754119 h 1000125"/>
                <a:gd name="connsiteX1060" fmla="*/ 3381189 w 4397079"/>
                <a:gd name="connsiteY1060" fmla="*/ 754119 h 1000125"/>
                <a:gd name="connsiteX1061" fmla="*/ 3340146 w 4397079"/>
                <a:gd name="connsiteY1061" fmla="*/ 713075 h 1000125"/>
                <a:gd name="connsiteX1062" fmla="*/ 3340146 w 4397079"/>
                <a:gd name="connsiteY1062" fmla="*/ 681999 h 1000125"/>
                <a:gd name="connsiteX1063" fmla="*/ 3379462 w 4397079"/>
                <a:gd name="connsiteY1063" fmla="*/ 642683 h 1000125"/>
                <a:gd name="connsiteX1064" fmla="*/ 3395000 w 4397079"/>
                <a:gd name="connsiteY1064" fmla="*/ 636246 h 1000125"/>
                <a:gd name="connsiteX1065" fmla="*/ 3741643 w 4397079"/>
                <a:gd name="connsiteY1065" fmla="*/ 634386 h 1000125"/>
                <a:gd name="connsiteX1066" fmla="*/ 3757181 w 4397079"/>
                <a:gd name="connsiteY1066" fmla="*/ 640822 h 1000125"/>
                <a:gd name="connsiteX1067" fmla="*/ 3798225 w 4397079"/>
                <a:gd name="connsiteY1067" fmla="*/ 681866 h 1000125"/>
                <a:gd name="connsiteX1068" fmla="*/ 3798224 w 4397079"/>
                <a:gd name="connsiteY1068" fmla="*/ 712943 h 1000125"/>
                <a:gd name="connsiteX1069" fmla="*/ 3758909 w 4397079"/>
                <a:gd name="connsiteY1069" fmla="*/ 752259 h 1000125"/>
                <a:gd name="connsiteX1070" fmla="*/ 3727832 w 4397079"/>
                <a:gd name="connsiteY1070" fmla="*/ 752260 h 1000125"/>
                <a:gd name="connsiteX1071" fmla="*/ 3686788 w 4397079"/>
                <a:gd name="connsiteY1071" fmla="*/ 711216 h 1000125"/>
                <a:gd name="connsiteX1072" fmla="*/ 3686788 w 4397079"/>
                <a:gd name="connsiteY1072" fmla="*/ 680140 h 1000125"/>
                <a:gd name="connsiteX1073" fmla="*/ 3726105 w 4397079"/>
                <a:gd name="connsiteY1073" fmla="*/ 640823 h 1000125"/>
                <a:gd name="connsiteX1074" fmla="*/ 3741643 w 4397079"/>
                <a:gd name="connsiteY1074" fmla="*/ 634386 h 1000125"/>
                <a:gd name="connsiteX1075" fmla="*/ 1495518 w 4397079"/>
                <a:gd name="connsiteY1075" fmla="*/ 633874 h 1000125"/>
                <a:gd name="connsiteX1076" fmla="*/ 1511057 w 4397079"/>
                <a:gd name="connsiteY1076" fmla="*/ 640310 h 1000125"/>
                <a:gd name="connsiteX1077" fmla="*/ 1552100 w 4397079"/>
                <a:gd name="connsiteY1077" fmla="*/ 681354 h 1000125"/>
                <a:gd name="connsiteX1078" fmla="*/ 1552100 w 4397079"/>
                <a:gd name="connsiteY1078" fmla="*/ 712430 h 1000125"/>
                <a:gd name="connsiteX1079" fmla="*/ 1512784 w 4397079"/>
                <a:gd name="connsiteY1079" fmla="*/ 751746 h 1000125"/>
                <a:gd name="connsiteX1080" fmla="*/ 1481708 w 4397079"/>
                <a:gd name="connsiteY1080" fmla="*/ 751746 h 1000125"/>
                <a:gd name="connsiteX1081" fmla="*/ 1440664 w 4397079"/>
                <a:gd name="connsiteY1081" fmla="*/ 710703 h 1000125"/>
                <a:gd name="connsiteX1082" fmla="*/ 1440664 w 4397079"/>
                <a:gd name="connsiteY1082" fmla="*/ 679627 h 1000125"/>
                <a:gd name="connsiteX1083" fmla="*/ 1479981 w 4397079"/>
                <a:gd name="connsiteY1083" fmla="*/ 640310 h 1000125"/>
                <a:gd name="connsiteX1084" fmla="*/ 1495518 w 4397079"/>
                <a:gd name="connsiteY1084" fmla="*/ 633874 h 1000125"/>
                <a:gd name="connsiteX1085" fmla="*/ 4089423 w 4397079"/>
                <a:gd name="connsiteY1085" fmla="*/ 631390 h 1000125"/>
                <a:gd name="connsiteX1086" fmla="*/ 4104961 w 4397079"/>
                <a:gd name="connsiteY1086" fmla="*/ 637826 h 1000125"/>
                <a:gd name="connsiteX1087" fmla="*/ 4146005 w 4397079"/>
                <a:gd name="connsiteY1087" fmla="*/ 678870 h 1000125"/>
                <a:gd name="connsiteX1088" fmla="*/ 4146005 w 4397079"/>
                <a:gd name="connsiteY1088" fmla="*/ 709946 h 1000125"/>
                <a:gd name="connsiteX1089" fmla="*/ 4106688 w 4397079"/>
                <a:gd name="connsiteY1089" fmla="*/ 749263 h 1000125"/>
                <a:gd name="connsiteX1090" fmla="*/ 4075612 w 4397079"/>
                <a:gd name="connsiteY1090" fmla="*/ 749263 h 1000125"/>
                <a:gd name="connsiteX1091" fmla="*/ 4034568 w 4397079"/>
                <a:gd name="connsiteY1091" fmla="*/ 708219 h 1000125"/>
                <a:gd name="connsiteX1092" fmla="*/ 4034568 w 4397079"/>
                <a:gd name="connsiteY1092" fmla="*/ 677143 h 1000125"/>
                <a:gd name="connsiteX1093" fmla="*/ 4073885 w 4397079"/>
                <a:gd name="connsiteY1093" fmla="*/ 637826 h 1000125"/>
                <a:gd name="connsiteX1094" fmla="*/ 4089423 w 4397079"/>
                <a:gd name="connsiteY1094" fmla="*/ 631390 h 1000125"/>
                <a:gd name="connsiteX1095" fmla="*/ 1843298 w 4397079"/>
                <a:gd name="connsiteY1095" fmla="*/ 630878 h 1000125"/>
                <a:gd name="connsiteX1096" fmla="*/ 1858837 w 4397079"/>
                <a:gd name="connsiteY1096" fmla="*/ 637314 h 1000125"/>
                <a:gd name="connsiteX1097" fmla="*/ 1899881 w 4397079"/>
                <a:gd name="connsiteY1097" fmla="*/ 678357 h 1000125"/>
                <a:gd name="connsiteX1098" fmla="*/ 1899880 w 4397079"/>
                <a:gd name="connsiteY1098" fmla="*/ 709434 h 1000125"/>
                <a:gd name="connsiteX1099" fmla="*/ 1860564 w 4397079"/>
                <a:gd name="connsiteY1099" fmla="*/ 748750 h 1000125"/>
                <a:gd name="connsiteX1100" fmla="*/ 1829488 w 4397079"/>
                <a:gd name="connsiteY1100" fmla="*/ 748750 h 1000125"/>
                <a:gd name="connsiteX1101" fmla="*/ 1788444 w 4397079"/>
                <a:gd name="connsiteY1101" fmla="*/ 707706 h 1000125"/>
                <a:gd name="connsiteX1102" fmla="*/ 1788444 w 4397079"/>
                <a:gd name="connsiteY1102" fmla="*/ 676630 h 1000125"/>
                <a:gd name="connsiteX1103" fmla="*/ 1827761 w 4397079"/>
                <a:gd name="connsiteY1103" fmla="*/ 637314 h 1000125"/>
                <a:gd name="connsiteX1104" fmla="*/ 1843298 w 4397079"/>
                <a:gd name="connsiteY1104" fmla="*/ 630878 h 1000125"/>
                <a:gd name="connsiteX1105" fmla="*/ 2207507 w 4397079"/>
                <a:gd name="connsiteY1105" fmla="*/ 616311 h 1000125"/>
                <a:gd name="connsiteX1106" fmla="*/ 2223045 w 4397079"/>
                <a:gd name="connsiteY1106" fmla="*/ 622746 h 1000125"/>
                <a:gd name="connsiteX1107" fmla="*/ 2264089 w 4397079"/>
                <a:gd name="connsiteY1107" fmla="*/ 663790 h 1000125"/>
                <a:gd name="connsiteX1108" fmla="*/ 2264088 w 4397079"/>
                <a:gd name="connsiteY1108" fmla="*/ 694866 h 1000125"/>
                <a:gd name="connsiteX1109" fmla="*/ 2224773 w 4397079"/>
                <a:gd name="connsiteY1109" fmla="*/ 734183 h 1000125"/>
                <a:gd name="connsiteX1110" fmla="*/ 2193696 w 4397079"/>
                <a:gd name="connsiteY1110" fmla="*/ 734183 h 1000125"/>
                <a:gd name="connsiteX1111" fmla="*/ 2152653 w 4397079"/>
                <a:gd name="connsiteY1111" fmla="*/ 693139 h 1000125"/>
                <a:gd name="connsiteX1112" fmla="*/ 2152652 w 4397079"/>
                <a:gd name="connsiteY1112" fmla="*/ 662063 h 1000125"/>
                <a:gd name="connsiteX1113" fmla="*/ 2191969 w 4397079"/>
                <a:gd name="connsiteY1113" fmla="*/ 622746 h 1000125"/>
                <a:gd name="connsiteX1114" fmla="*/ 2207507 w 4397079"/>
                <a:gd name="connsiteY1114" fmla="*/ 616311 h 1000125"/>
                <a:gd name="connsiteX1115" fmla="*/ 2555287 w 4397079"/>
                <a:gd name="connsiteY1115" fmla="*/ 613314 h 1000125"/>
                <a:gd name="connsiteX1116" fmla="*/ 2570825 w 4397079"/>
                <a:gd name="connsiteY1116" fmla="*/ 619750 h 1000125"/>
                <a:gd name="connsiteX1117" fmla="*/ 2611869 w 4397079"/>
                <a:gd name="connsiteY1117" fmla="*/ 660793 h 1000125"/>
                <a:gd name="connsiteX1118" fmla="*/ 2611869 w 4397079"/>
                <a:gd name="connsiteY1118" fmla="*/ 691870 h 1000125"/>
                <a:gd name="connsiteX1119" fmla="*/ 2572552 w 4397079"/>
                <a:gd name="connsiteY1119" fmla="*/ 731186 h 1000125"/>
                <a:gd name="connsiteX1120" fmla="*/ 2541476 w 4397079"/>
                <a:gd name="connsiteY1120" fmla="*/ 731186 h 1000125"/>
                <a:gd name="connsiteX1121" fmla="*/ 2500433 w 4397079"/>
                <a:gd name="connsiteY1121" fmla="*/ 690142 h 1000125"/>
                <a:gd name="connsiteX1122" fmla="*/ 2500433 w 4397079"/>
                <a:gd name="connsiteY1122" fmla="*/ 659066 h 1000125"/>
                <a:gd name="connsiteX1123" fmla="*/ 2539749 w 4397079"/>
                <a:gd name="connsiteY1123" fmla="*/ 619750 h 1000125"/>
                <a:gd name="connsiteX1124" fmla="*/ 2555287 w 4397079"/>
                <a:gd name="connsiteY1124" fmla="*/ 613314 h 1000125"/>
                <a:gd name="connsiteX1125" fmla="*/ 1003190 w 4397079"/>
                <a:gd name="connsiteY1125" fmla="*/ 606598 h 1000125"/>
                <a:gd name="connsiteX1126" fmla="*/ 1018728 w 4397079"/>
                <a:gd name="connsiteY1126" fmla="*/ 613034 h 1000125"/>
                <a:gd name="connsiteX1127" fmla="*/ 1059772 w 4397079"/>
                <a:gd name="connsiteY1127" fmla="*/ 654078 h 1000125"/>
                <a:gd name="connsiteX1128" fmla="*/ 1059772 w 4397079"/>
                <a:gd name="connsiteY1128" fmla="*/ 685154 h 1000125"/>
                <a:gd name="connsiteX1129" fmla="*/ 1020455 w 4397079"/>
                <a:gd name="connsiteY1129" fmla="*/ 724471 h 1000125"/>
                <a:gd name="connsiteX1130" fmla="*/ 989379 w 4397079"/>
                <a:gd name="connsiteY1130" fmla="*/ 724471 h 1000125"/>
                <a:gd name="connsiteX1131" fmla="*/ 948336 w 4397079"/>
                <a:gd name="connsiteY1131" fmla="*/ 683427 h 1000125"/>
                <a:gd name="connsiteX1132" fmla="*/ 948335 w 4397079"/>
                <a:gd name="connsiteY1132" fmla="*/ 652351 h 1000125"/>
                <a:gd name="connsiteX1133" fmla="*/ 987652 w 4397079"/>
                <a:gd name="connsiteY1133" fmla="*/ 613034 h 1000125"/>
                <a:gd name="connsiteX1134" fmla="*/ 1003190 w 4397079"/>
                <a:gd name="connsiteY1134" fmla="*/ 606598 h 1000125"/>
                <a:gd name="connsiteX1135" fmla="*/ 1350970 w 4397079"/>
                <a:gd name="connsiteY1135" fmla="*/ 603602 h 1000125"/>
                <a:gd name="connsiteX1136" fmla="*/ 1366508 w 4397079"/>
                <a:gd name="connsiteY1136" fmla="*/ 610038 h 1000125"/>
                <a:gd name="connsiteX1137" fmla="*/ 1407552 w 4397079"/>
                <a:gd name="connsiteY1137" fmla="*/ 651082 h 1000125"/>
                <a:gd name="connsiteX1138" fmla="*/ 1407552 w 4397079"/>
                <a:gd name="connsiteY1138" fmla="*/ 682158 h 1000125"/>
                <a:gd name="connsiteX1139" fmla="*/ 1368236 w 4397079"/>
                <a:gd name="connsiteY1139" fmla="*/ 721475 h 1000125"/>
                <a:gd name="connsiteX1140" fmla="*/ 1337159 w 4397079"/>
                <a:gd name="connsiteY1140" fmla="*/ 721474 h 1000125"/>
                <a:gd name="connsiteX1141" fmla="*/ 1296116 w 4397079"/>
                <a:gd name="connsiteY1141" fmla="*/ 680431 h 1000125"/>
                <a:gd name="connsiteX1142" fmla="*/ 1296116 w 4397079"/>
                <a:gd name="connsiteY1142" fmla="*/ 649355 h 1000125"/>
                <a:gd name="connsiteX1143" fmla="*/ 1335432 w 4397079"/>
                <a:gd name="connsiteY1143" fmla="*/ 610038 h 1000125"/>
                <a:gd name="connsiteX1144" fmla="*/ 1350970 w 4397079"/>
                <a:gd name="connsiteY1144" fmla="*/ 603602 h 1000125"/>
                <a:gd name="connsiteX1145" fmla="*/ 2914639 w 4397079"/>
                <a:gd name="connsiteY1145" fmla="*/ 603601 h 1000125"/>
                <a:gd name="connsiteX1146" fmla="*/ 2930178 w 4397079"/>
                <a:gd name="connsiteY1146" fmla="*/ 610037 h 1000125"/>
                <a:gd name="connsiteX1147" fmla="*/ 2971222 w 4397079"/>
                <a:gd name="connsiteY1147" fmla="*/ 651081 h 1000125"/>
                <a:gd name="connsiteX1148" fmla="*/ 2971222 w 4397079"/>
                <a:gd name="connsiteY1148" fmla="*/ 682157 h 1000125"/>
                <a:gd name="connsiteX1149" fmla="*/ 2931905 w 4397079"/>
                <a:gd name="connsiteY1149" fmla="*/ 721473 h 1000125"/>
                <a:gd name="connsiteX1150" fmla="*/ 2900829 w 4397079"/>
                <a:gd name="connsiteY1150" fmla="*/ 721473 h 1000125"/>
                <a:gd name="connsiteX1151" fmla="*/ 2859785 w 4397079"/>
                <a:gd name="connsiteY1151" fmla="*/ 680429 h 1000125"/>
                <a:gd name="connsiteX1152" fmla="*/ 2859785 w 4397079"/>
                <a:gd name="connsiteY1152" fmla="*/ 649353 h 1000125"/>
                <a:gd name="connsiteX1153" fmla="*/ 2899102 w 4397079"/>
                <a:gd name="connsiteY1153" fmla="*/ 610037 h 1000125"/>
                <a:gd name="connsiteX1154" fmla="*/ 2914639 w 4397079"/>
                <a:gd name="connsiteY1154" fmla="*/ 603601 h 1000125"/>
                <a:gd name="connsiteX1155" fmla="*/ 3609063 w 4397079"/>
                <a:gd name="connsiteY1155" fmla="*/ 598745 h 1000125"/>
                <a:gd name="connsiteX1156" fmla="*/ 3624602 w 4397079"/>
                <a:gd name="connsiteY1156" fmla="*/ 605181 h 1000125"/>
                <a:gd name="connsiteX1157" fmla="*/ 3665646 w 4397079"/>
                <a:gd name="connsiteY1157" fmla="*/ 646225 h 1000125"/>
                <a:gd name="connsiteX1158" fmla="*/ 3665646 w 4397079"/>
                <a:gd name="connsiteY1158" fmla="*/ 677301 h 1000125"/>
                <a:gd name="connsiteX1159" fmla="*/ 3626328 w 4397079"/>
                <a:gd name="connsiteY1159" fmla="*/ 716617 h 1000125"/>
                <a:gd name="connsiteX1160" fmla="*/ 3595252 w 4397079"/>
                <a:gd name="connsiteY1160" fmla="*/ 716617 h 1000125"/>
                <a:gd name="connsiteX1161" fmla="*/ 3554209 w 4397079"/>
                <a:gd name="connsiteY1161" fmla="*/ 675573 h 1000125"/>
                <a:gd name="connsiteX1162" fmla="*/ 3554209 w 4397079"/>
                <a:gd name="connsiteY1162" fmla="*/ 644498 h 1000125"/>
                <a:gd name="connsiteX1163" fmla="*/ 3593526 w 4397079"/>
                <a:gd name="connsiteY1163" fmla="*/ 605181 h 1000125"/>
                <a:gd name="connsiteX1164" fmla="*/ 3609063 w 4397079"/>
                <a:gd name="connsiteY1164" fmla="*/ 598745 h 1000125"/>
                <a:gd name="connsiteX1165" fmla="*/ 322200 w 4397079"/>
                <a:gd name="connsiteY1165" fmla="*/ 598021 h 1000125"/>
                <a:gd name="connsiteX1166" fmla="*/ 337738 w 4397079"/>
                <a:gd name="connsiteY1166" fmla="*/ 604457 h 1000125"/>
                <a:gd name="connsiteX1167" fmla="*/ 378781 w 4397079"/>
                <a:gd name="connsiteY1167" fmla="*/ 645501 h 1000125"/>
                <a:gd name="connsiteX1168" fmla="*/ 378781 w 4397079"/>
                <a:gd name="connsiteY1168" fmla="*/ 676577 h 1000125"/>
                <a:gd name="connsiteX1169" fmla="*/ 339465 w 4397079"/>
                <a:gd name="connsiteY1169" fmla="*/ 715893 h 1000125"/>
                <a:gd name="connsiteX1170" fmla="*/ 308389 w 4397079"/>
                <a:gd name="connsiteY1170" fmla="*/ 715893 h 1000125"/>
                <a:gd name="connsiteX1171" fmla="*/ 267346 w 4397079"/>
                <a:gd name="connsiteY1171" fmla="*/ 674850 h 1000125"/>
                <a:gd name="connsiteX1172" fmla="*/ 267346 w 4397079"/>
                <a:gd name="connsiteY1172" fmla="*/ 643774 h 1000125"/>
                <a:gd name="connsiteX1173" fmla="*/ 306662 w 4397079"/>
                <a:gd name="connsiteY1173" fmla="*/ 604457 h 1000125"/>
                <a:gd name="connsiteX1174" fmla="*/ 322200 w 4397079"/>
                <a:gd name="connsiteY1174" fmla="*/ 598021 h 1000125"/>
                <a:gd name="connsiteX1175" fmla="*/ 3260889 w 4397079"/>
                <a:gd name="connsiteY1175" fmla="*/ 595538 h 1000125"/>
                <a:gd name="connsiteX1176" fmla="*/ 3276427 w 4397079"/>
                <a:gd name="connsiteY1176" fmla="*/ 601974 h 1000125"/>
                <a:gd name="connsiteX1177" fmla="*/ 3317471 w 4397079"/>
                <a:gd name="connsiteY1177" fmla="*/ 643018 h 1000125"/>
                <a:gd name="connsiteX1178" fmla="*/ 3317471 w 4397079"/>
                <a:gd name="connsiteY1178" fmla="*/ 674094 h 1000125"/>
                <a:gd name="connsiteX1179" fmla="*/ 3278155 w 4397079"/>
                <a:gd name="connsiteY1179" fmla="*/ 713411 h 1000125"/>
                <a:gd name="connsiteX1180" fmla="*/ 3247078 w 4397079"/>
                <a:gd name="connsiteY1180" fmla="*/ 713411 h 1000125"/>
                <a:gd name="connsiteX1181" fmla="*/ 3206035 w 4397079"/>
                <a:gd name="connsiteY1181" fmla="*/ 672367 h 1000125"/>
                <a:gd name="connsiteX1182" fmla="*/ 3206035 w 4397079"/>
                <a:gd name="connsiteY1182" fmla="*/ 641291 h 1000125"/>
                <a:gd name="connsiteX1183" fmla="*/ 3245351 w 4397079"/>
                <a:gd name="connsiteY1183" fmla="*/ 601974 h 1000125"/>
                <a:gd name="connsiteX1184" fmla="*/ 3260889 w 4397079"/>
                <a:gd name="connsiteY1184" fmla="*/ 595538 h 1000125"/>
                <a:gd name="connsiteX1185" fmla="*/ 669979 w 4397079"/>
                <a:gd name="connsiteY1185" fmla="*/ 595024 h 1000125"/>
                <a:gd name="connsiteX1186" fmla="*/ 685517 w 4397079"/>
                <a:gd name="connsiteY1186" fmla="*/ 601461 h 1000125"/>
                <a:gd name="connsiteX1187" fmla="*/ 726561 w 4397079"/>
                <a:gd name="connsiteY1187" fmla="*/ 642504 h 1000125"/>
                <a:gd name="connsiteX1188" fmla="*/ 726561 w 4397079"/>
                <a:gd name="connsiteY1188" fmla="*/ 673580 h 1000125"/>
                <a:gd name="connsiteX1189" fmla="*/ 687244 w 4397079"/>
                <a:gd name="connsiteY1189" fmla="*/ 712897 h 1000125"/>
                <a:gd name="connsiteX1190" fmla="*/ 656168 w 4397079"/>
                <a:gd name="connsiteY1190" fmla="*/ 712897 h 1000125"/>
                <a:gd name="connsiteX1191" fmla="*/ 615124 w 4397079"/>
                <a:gd name="connsiteY1191" fmla="*/ 671853 h 1000125"/>
                <a:gd name="connsiteX1192" fmla="*/ 615124 w 4397079"/>
                <a:gd name="connsiteY1192" fmla="*/ 640777 h 1000125"/>
                <a:gd name="connsiteX1193" fmla="*/ 654441 w 4397079"/>
                <a:gd name="connsiteY1193" fmla="*/ 601460 h 1000125"/>
                <a:gd name="connsiteX1194" fmla="*/ 669979 w 4397079"/>
                <a:gd name="connsiteY1194" fmla="*/ 595024 h 1000125"/>
                <a:gd name="connsiteX1195" fmla="*/ 1710323 w 4397079"/>
                <a:gd name="connsiteY1195" fmla="*/ 593889 h 1000125"/>
                <a:gd name="connsiteX1196" fmla="*/ 1725861 w 4397079"/>
                <a:gd name="connsiteY1196" fmla="*/ 600325 h 1000125"/>
                <a:gd name="connsiteX1197" fmla="*/ 1766905 w 4397079"/>
                <a:gd name="connsiteY1197" fmla="*/ 641369 h 1000125"/>
                <a:gd name="connsiteX1198" fmla="*/ 1766905 w 4397079"/>
                <a:gd name="connsiteY1198" fmla="*/ 672445 h 1000125"/>
                <a:gd name="connsiteX1199" fmla="*/ 1727588 w 4397079"/>
                <a:gd name="connsiteY1199" fmla="*/ 711761 h 1000125"/>
                <a:gd name="connsiteX1200" fmla="*/ 1696512 w 4397079"/>
                <a:gd name="connsiteY1200" fmla="*/ 711761 h 1000125"/>
                <a:gd name="connsiteX1201" fmla="*/ 1655469 w 4397079"/>
                <a:gd name="connsiteY1201" fmla="*/ 670718 h 1000125"/>
                <a:gd name="connsiteX1202" fmla="*/ 1655468 w 4397079"/>
                <a:gd name="connsiteY1202" fmla="*/ 639642 h 1000125"/>
                <a:gd name="connsiteX1203" fmla="*/ 1694785 w 4397079"/>
                <a:gd name="connsiteY1203" fmla="*/ 600325 h 1000125"/>
                <a:gd name="connsiteX1204" fmla="*/ 1710323 w 4397079"/>
                <a:gd name="connsiteY1204" fmla="*/ 593889 h 1000125"/>
                <a:gd name="connsiteX1205" fmla="*/ 3955313 w 4397079"/>
                <a:gd name="connsiteY1205" fmla="*/ 590682 h 1000125"/>
                <a:gd name="connsiteX1206" fmla="*/ 3970851 w 4397079"/>
                <a:gd name="connsiteY1206" fmla="*/ 597118 h 1000125"/>
                <a:gd name="connsiteX1207" fmla="*/ 4011894 w 4397079"/>
                <a:gd name="connsiteY1207" fmla="*/ 638161 h 1000125"/>
                <a:gd name="connsiteX1208" fmla="*/ 4011894 w 4397079"/>
                <a:gd name="connsiteY1208" fmla="*/ 669237 h 1000125"/>
                <a:gd name="connsiteX1209" fmla="*/ 3972578 w 4397079"/>
                <a:gd name="connsiteY1209" fmla="*/ 708554 h 1000125"/>
                <a:gd name="connsiteX1210" fmla="*/ 3941501 w 4397079"/>
                <a:gd name="connsiteY1210" fmla="*/ 708554 h 1000125"/>
                <a:gd name="connsiteX1211" fmla="*/ 3900458 w 4397079"/>
                <a:gd name="connsiteY1211" fmla="*/ 667510 h 1000125"/>
                <a:gd name="connsiteX1212" fmla="*/ 3900458 w 4397079"/>
                <a:gd name="connsiteY1212" fmla="*/ 636434 h 1000125"/>
                <a:gd name="connsiteX1213" fmla="*/ 3939775 w 4397079"/>
                <a:gd name="connsiteY1213" fmla="*/ 597118 h 1000125"/>
                <a:gd name="connsiteX1214" fmla="*/ 3955313 w 4397079"/>
                <a:gd name="connsiteY1214" fmla="*/ 590682 h 1000125"/>
                <a:gd name="connsiteX1215" fmla="*/ 2056573 w 4397079"/>
                <a:gd name="connsiteY1215" fmla="*/ 585826 h 1000125"/>
                <a:gd name="connsiteX1216" fmla="*/ 2072111 w 4397079"/>
                <a:gd name="connsiteY1216" fmla="*/ 592262 h 1000125"/>
                <a:gd name="connsiteX1217" fmla="*/ 2113155 w 4397079"/>
                <a:gd name="connsiteY1217" fmla="*/ 633305 h 1000125"/>
                <a:gd name="connsiteX1218" fmla="*/ 2113155 w 4397079"/>
                <a:gd name="connsiteY1218" fmla="*/ 664382 h 1000125"/>
                <a:gd name="connsiteX1219" fmla="*/ 2073838 w 4397079"/>
                <a:gd name="connsiteY1219" fmla="*/ 703698 h 1000125"/>
                <a:gd name="connsiteX1220" fmla="*/ 2042762 w 4397079"/>
                <a:gd name="connsiteY1220" fmla="*/ 703698 h 1000125"/>
                <a:gd name="connsiteX1221" fmla="*/ 2001718 w 4397079"/>
                <a:gd name="connsiteY1221" fmla="*/ 662654 h 1000125"/>
                <a:gd name="connsiteX1222" fmla="*/ 2001718 w 4397079"/>
                <a:gd name="connsiteY1222" fmla="*/ 631578 h 1000125"/>
                <a:gd name="connsiteX1223" fmla="*/ 2041035 w 4397079"/>
                <a:gd name="connsiteY1223" fmla="*/ 592262 h 1000125"/>
                <a:gd name="connsiteX1224" fmla="*/ 2056573 w 4397079"/>
                <a:gd name="connsiteY1224" fmla="*/ 585826 h 1000125"/>
                <a:gd name="connsiteX1225" fmla="*/ 4304817 w 4397079"/>
                <a:gd name="connsiteY1225" fmla="*/ 585049 h 1000125"/>
                <a:gd name="connsiteX1226" fmla="*/ 4331138 w 4397079"/>
                <a:gd name="connsiteY1226" fmla="*/ 699169 h 1000125"/>
                <a:gd name="connsiteX1227" fmla="*/ 4316393 w 4397079"/>
                <a:gd name="connsiteY1227" fmla="*/ 705277 h 1000125"/>
                <a:gd name="connsiteX1228" fmla="*/ 4300854 w 4397079"/>
                <a:gd name="connsiteY1228" fmla="*/ 698841 h 1000125"/>
                <a:gd name="connsiteX1229" fmla="*/ 4259811 w 4397079"/>
                <a:gd name="connsiteY1229" fmla="*/ 657798 h 1000125"/>
                <a:gd name="connsiteX1230" fmla="*/ 4259811 w 4397079"/>
                <a:gd name="connsiteY1230" fmla="*/ 626722 h 1000125"/>
                <a:gd name="connsiteX1231" fmla="*/ 4299128 w 4397079"/>
                <a:gd name="connsiteY1231" fmla="*/ 587405 h 1000125"/>
                <a:gd name="connsiteX1232" fmla="*/ 98529 w 4397079"/>
                <a:gd name="connsiteY1232" fmla="*/ 572927 h 1000125"/>
                <a:gd name="connsiteX1233" fmla="*/ 100122 w 4397079"/>
                <a:gd name="connsiteY1233" fmla="*/ 574520 h 1000125"/>
                <a:gd name="connsiteX1234" fmla="*/ 100122 w 4397079"/>
                <a:gd name="connsiteY1234" fmla="*/ 605596 h 1000125"/>
                <a:gd name="connsiteX1235" fmla="*/ 88258 w 4397079"/>
                <a:gd name="connsiteY1235" fmla="*/ 617460 h 1000125"/>
                <a:gd name="connsiteX1236" fmla="*/ 2420781 w 4397079"/>
                <a:gd name="connsiteY1236" fmla="*/ 571258 h 1000125"/>
                <a:gd name="connsiteX1237" fmla="*/ 2436319 w 4397079"/>
                <a:gd name="connsiteY1237" fmla="*/ 577694 h 1000125"/>
                <a:gd name="connsiteX1238" fmla="*/ 2477362 w 4397079"/>
                <a:gd name="connsiteY1238" fmla="*/ 618738 h 1000125"/>
                <a:gd name="connsiteX1239" fmla="*/ 2477362 w 4397079"/>
                <a:gd name="connsiteY1239" fmla="*/ 649814 h 1000125"/>
                <a:gd name="connsiteX1240" fmla="*/ 2438046 w 4397079"/>
                <a:gd name="connsiteY1240" fmla="*/ 689130 h 1000125"/>
                <a:gd name="connsiteX1241" fmla="*/ 2406970 w 4397079"/>
                <a:gd name="connsiteY1241" fmla="*/ 689130 h 1000125"/>
                <a:gd name="connsiteX1242" fmla="*/ 2365927 w 4397079"/>
                <a:gd name="connsiteY1242" fmla="*/ 648087 h 1000125"/>
                <a:gd name="connsiteX1243" fmla="*/ 2365926 w 4397079"/>
                <a:gd name="connsiteY1243" fmla="*/ 617010 h 1000125"/>
                <a:gd name="connsiteX1244" fmla="*/ 2405243 w 4397079"/>
                <a:gd name="connsiteY1244" fmla="*/ 577694 h 1000125"/>
                <a:gd name="connsiteX1245" fmla="*/ 2420781 w 4397079"/>
                <a:gd name="connsiteY1245" fmla="*/ 571258 h 1000125"/>
                <a:gd name="connsiteX1246" fmla="*/ 2768561 w 4397079"/>
                <a:gd name="connsiteY1246" fmla="*/ 568262 h 1000125"/>
                <a:gd name="connsiteX1247" fmla="*/ 2784099 w 4397079"/>
                <a:gd name="connsiteY1247" fmla="*/ 574697 h 1000125"/>
                <a:gd name="connsiteX1248" fmla="*/ 2825143 w 4397079"/>
                <a:gd name="connsiteY1248" fmla="*/ 615741 h 1000125"/>
                <a:gd name="connsiteX1249" fmla="*/ 2825143 w 4397079"/>
                <a:gd name="connsiteY1249" fmla="*/ 646817 h 1000125"/>
                <a:gd name="connsiteX1250" fmla="*/ 2785827 w 4397079"/>
                <a:gd name="connsiteY1250" fmla="*/ 686134 h 1000125"/>
                <a:gd name="connsiteX1251" fmla="*/ 2754751 w 4397079"/>
                <a:gd name="connsiteY1251" fmla="*/ 686134 h 1000125"/>
                <a:gd name="connsiteX1252" fmla="*/ 2713706 w 4397079"/>
                <a:gd name="connsiteY1252" fmla="*/ 645090 h 1000125"/>
                <a:gd name="connsiteX1253" fmla="*/ 2713707 w 4397079"/>
                <a:gd name="connsiteY1253" fmla="*/ 614014 h 1000125"/>
                <a:gd name="connsiteX1254" fmla="*/ 2753023 w 4397079"/>
                <a:gd name="connsiteY1254" fmla="*/ 574698 h 1000125"/>
                <a:gd name="connsiteX1255" fmla="*/ 2768561 w 4397079"/>
                <a:gd name="connsiteY1255" fmla="*/ 568262 h 1000125"/>
                <a:gd name="connsiteX1256" fmla="*/ 869079 w 4397079"/>
                <a:gd name="connsiteY1256" fmla="*/ 565890 h 1000125"/>
                <a:gd name="connsiteX1257" fmla="*/ 884618 w 4397079"/>
                <a:gd name="connsiteY1257" fmla="*/ 572325 h 1000125"/>
                <a:gd name="connsiteX1258" fmla="*/ 925661 w 4397079"/>
                <a:gd name="connsiteY1258" fmla="*/ 613370 h 1000125"/>
                <a:gd name="connsiteX1259" fmla="*/ 925661 w 4397079"/>
                <a:gd name="connsiteY1259" fmla="*/ 644446 h 1000125"/>
                <a:gd name="connsiteX1260" fmla="*/ 886345 w 4397079"/>
                <a:gd name="connsiteY1260" fmla="*/ 683762 h 1000125"/>
                <a:gd name="connsiteX1261" fmla="*/ 855269 w 4397079"/>
                <a:gd name="connsiteY1261" fmla="*/ 683762 h 1000125"/>
                <a:gd name="connsiteX1262" fmla="*/ 814225 w 4397079"/>
                <a:gd name="connsiteY1262" fmla="*/ 642719 h 1000125"/>
                <a:gd name="connsiteX1263" fmla="*/ 814225 w 4397079"/>
                <a:gd name="connsiteY1263" fmla="*/ 611642 h 1000125"/>
                <a:gd name="connsiteX1264" fmla="*/ 853542 w 4397079"/>
                <a:gd name="connsiteY1264" fmla="*/ 572325 h 1000125"/>
                <a:gd name="connsiteX1265" fmla="*/ 869079 w 4397079"/>
                <a:gd name="connsiteY1265" fmla="*/ 565890 h 1000125"/>
                <a:gd name="connsiteX1266" fmla="*/ 1216860 w 4397079"/>
                <a:gd name="connsiteY1266" fmla="*/ 562894 h 1000125"/>
                <a:gd name="connsiteX1267" fmla="*/ 1232398 w 4397079"/>
                <a:gd name="connsiteY1267" fmla="*/ 569329 h 1000125"/>
                <a:gd name="connsiteX1268" fmla="*/ 1273442 w 4397079"/>
                <a:gd name="connsiteY1268" fmla="*/ 610373 h 1000125"/>
                <a:gd name="connsiteX1269" fmla="*/ 1273441 w 4397079"/>
                <a:gd name="connsiteY1269" fmla="*/ 641449 h 1000125"/>
                <a:gd name="connsiteX1270" fmla="*/ 1234125 w 4397079"/>
                <a:gd name="connsiteY1270" fmla="*/ 680765 h 1000125"/>
                <a:gd name="connsiteX1271" fmla="*/ 1203049 w 4397079"/>
                <a:gd name="connsiteY1271" fmla="*/ 680765 h 1000125"/>
                <a:gd name="connsiteX1272" fmla="*/ 1162005 w 4397079"/>
                <a:gd name="connsiteY1272" fmla="*/ 639722 h 1000125"/>
                <a:gd name="connsiteX1273" fmla="*/ 1162005 w 4397079"/>
                <a:gd name="connsiteY1273" fmla="*/ 608646 h 1000125"/>
                <a:gd name="connsiteX1274" fmla="*/ 1201322 w 4397079"/>
                <a:gd name="connsiteY1274" fmla="*/ 569329 h 1000125"/>
                <a:gd name="connsiteX1275" fmla="*/ 1216860 w 4397079"/>
                <a:gd name="connsiteY1275" fmla="*/ 562894 h 1000125"/>
                <a:gd name="connsiteX1276" fmla="*/ 184655 w 4397079"/>
                <a:gd name="connsiteY1276" fmla="*/ 560746 h 1000125"/>
                <a:gd name="connsiteX1277" fmla="*/ 200193 w 4397079"/>
                <a:gd name="connsiteY1277" fmla="*/ 567182 h 1000125"/>
                <a:gd name="connsiteX1278" fmla="*/ 241237 w 4397079"/>
                <a:gd name="connsiteY1278" fmla="*/ 608226 h 1000125"/>
                <a:gd name="connsiteX1279" fmla="*/ 241238 w 4397079"/>
                <a:gd name="connsiteY1279" fmla="*/ 639301 h 1000125"/>
                <a:gd name="connsiteX1280" fmla="*/ 201921 w 4397079"/>
                <a:gd name="connsiteY1280" fmla="*/ 678619 h 1000125"/>
                <a:gd name="connsiteX1281" fmla="*/ 170844 w 4397079"/>
                <a:gd name="connsiteY1281" fmla="*/ 678619 h 1000125"/>
                <a:gd name="connsiteX1282" fmla="*/ 129801 w 4397079"/>
                <a:gd name="connsiteY1282" fmla="*/ 637575 h 1000125"/>
                <a:gd name="connsiteX1283" fmla="*/ 129801 w 4397079"/>
                <a:gd name="connsiteY1283" fmla="*/ 606499 h 1000125"/>
                <a:gd name="connsiteX1284" fmla="*/ 169117 w 4397079"/>
                <a:gd name="connsiteY1284" fmla="*/ 567183 h 1000125"/>
                <a:gd name="connsiteX1285" fmla="*/ 184655 w 4397079"/>
                <a:gd name="connsiteY1285" fmla="*/ 560746 h 1000125"/>
                <a:gd name="connsiteX1286" fmla="*/ 3127914 w 4397079"/>
                <a:gd name="connsiteY1286" fmla="*/ 558549 h 1000125"/>
                <a:gd name="connsiteX1287" fmla="*/ 3143452 w 4397079"/>
                <a:gd name="connsiteY1287" fmla="*/ 564985 h 1000125"/>
                <a:gd name="connsiteX1288" fmla="*/ 3184496 w 4397079"/>
                <a:gd name="connsiteY1288" fmla="*/ 606029 h 1000125"/>
                <a:gd name="connsiteX1289" fmla="*/ 3184496 w 4397079"/>
                <a:gd name="connsiteY1289" fmla="*/ 637105 h 1000125"/>
                <a:gd name="connsiteX1290" fmla="*/ 3145179 w 4397079"/>
                <a:gd name="connsiteY1290" fmla="*/ 676421 h 1000125"/>
                <a:gd name="connsiteX1291" fmla="*/ 3114103 w 4397079"/>
                <a:gd name="connsiteY1291" fmla="*/ 676421 h 1000125"/>
                <a:gd name="connsiteX1292" fmla="*/ 3073059 w 4397079"/>
                <a:gd name="connsiteY1292" fmla="*/ 635378 h 1000125"/>
                <a:gd name="connsiteX1293" fmla="*/ 3073059 w 4397079"/>
                <a:gd name="connsiteY1293" fmla="*/ 604302 h 1000125"/>
                <a:gd name="connsiteX1294" fmla="*/ 3112376 w 4397079"/>
                <a:gd name="connsiteY1294" fmla="*/ 564985 h 1000125"/>
                <a:gd name="connsiteX1295" fmla="*/ 3127914 w 4397079"/>
                <a:gd name="connsiteY1295" fmla="*/ 558549 h 1000125"/>
                <a:gd name="connsiteX1296" fmla="*/ 3475694 w 4397079"/>
                <a:gd name="connsiteY1296" fmla="*/ 555552 h 1000125"/>
                <a:gd name="connsiteX1297" fmla="*/ 3491232 w 4397079"/>
                <a:gd name="connsiteY1297" fmla="*/ 561989 h 1000125"/>
                <a:gd name="connsiteX1298" fmla="*/ 3532276 w 4397079"/>
                <a:gd name="connsiteY1298" fmla="*/ 603032 h 1000125"/>
                <a:gd name="connsiteX1299" fmla="*/ 3532276 w 4397079"/>
                <a:gd name="connsiteY1299" fmla="*/ 634108 h 1000125"/>
                <a:gd name="connsiteX1300" fmla="*/ 3492959 w 4397079"/>
                <a:gd name="connsiteY1300" fmla="*/ 673425 h 1000125"/>
                <a:gd name="connsiteX1301" fmla="*/ 3461883 w 4397079"/>
                <a:gd name="connsiteY1301" fmla="*/ 673425 h 1000125"/>
                <a:gd name="connsiteX1302" fmla="*/ 3420840 w 4397079"/>
                <a:gd name="connsiteY1302" fmla="*/ 632381 h 1000125"/>
                <a:gd name="connsiteX1303" fmla="*/ 3420840 w 4397079"/>
                <a:gd name="connsiteY1303" fmla="*/ 601305 h 1000125"/>
                <a:gd name="connsiteX1304" fmla="*/ 3460156 w 4397079"/>
                <a:gd name="connsiteY1304" fmla="*/ 561989 h 1000125"/>
                <a:gd name="connsiteX1305" fmla="*/ 3475694 w 4397079"/>
                <a:gd name="connsiteY1305" fmla="*/ 555552 h 1000125"/>
                <a:gd name="connsiteX1306" fmla="*/ 535868 w 4397079"/>
                <a:gd name="connsiteY1306" fmla="*/ 554316 h 1000125"/>
                <a:gd name="connsiteX1307" fmla="*/ 551407 w 4397079"/>
                <a:gd name="connsiteY1307" fmla="*/ 560752 h 1000125"/>
                <a:gd name="connsiteX1308" fmla="*/ 592450 w 4397079"/>
                <a:gd name="connsiteY1308" fmla="*/ 601796 h 1000125"/>
                <a:gd name="connsiteX1309" fmla="*/ 592450 w 4397079"/>
                <a:gd name="connsiteY1309" fmla="*/ 632872 h 1000125"/>
                <a:gd name="connsiteX1310" fmla="*/ 553134 w 4397079"/>
                <a:gd name="connsiteY1310" fmla="*/ 672188 h 1000125"/>
                <a:gd name="connsiteX1311" fmla="*/ 522058 w 4397079"/>
                <a:gd name="connsiteY1311" fmla="*/ 672188 h 1000125"/>
                <a:gd name="connsiteX1312" fmla="*/ 481013 w 4397079"/>
                <a:gd name="connsiteY1312" fmla="*/ 631145 h 1000125"/>
                <a:gd name="connsiteX1313" fmla="*/ 481014 w 4397079"/>
                <a:gd name="connsiteY1313" fmla="*/ 600069 h 1000125"/>
                <a:gd name="connsiteX1314" fmla="*/ 520331 w 4397079"/>
                <a:gd name="connsiteY1314" fmla="*/ 560752 h 1000125"/>
                <a:gd name="connsiteX1315" fmla="*/ 535868 w 4397079"/>
                <a:gd name="connsiteY1315" fmla="*/ 554316 h 1000125"/>
                <a:gd name="connsiteX1316" fmla="*/ 3822337 w 4397079"/>
                <a:gd name="connsiteY1316" fmla="*/ 553692 h 1000125"/>
                <a:gd name="connsiteX1317" fmla="*/ 3837875 w 4397079"/>
                <a:gd name="connsiteY1317" fmla="*/ 560128 h 1000125"/>
                <a:gd name="connsiteX1318" fmla="*/ 3878919 w 4397079"/>
                <a:gd name="connsiteY1318" fmla="*/ 601172 h 1000125"/>
                <a:gd name="connsiteX1319" fmla="*/ 3878918 w 4397079"/>
                <a:gd name="connsiteY1319" fmla="*/ 632249 h 1000125"/>
                <a:gd name="connsiteX1320" fmla="*/ 3839603 w 4397079"/>
                <a:gd name="connsiteY1320" fmla="*/ 671565 h 1000125"/>
                <a:gd name="connsiteX1321" fmla="*/ 3808527 w 4397079"/>
                <a:gd name="connsiteY1321" fmla="*/ 671565 h 1000125"/>
                <a:gd name="connsiteX1322" fmla="*/ 3767482 w 4397079"/>
                <a:gd name="connsiteY1322" fmla="*/ 630522 h 1000125"/>
                <a:gd name="connsiteX1323" fmla="*/ 3767482 w 4397079"/>
                <a:gd name="connsiteY1323" fmla="*/ 599446 h 1000125"/>
                <a:gd name="connsiteX1324" fmla="*/ 3806799 w 4397079"/>
                <a:gd name="connsiteY1324" fmla="*/ 560128 h 1000125"/>
                <a:gd name="connsiteX1325" fmla="*/ 3822337 w 4397079"/>
                <a:gd name="connsiteY1325" fmla="*/ 553692 h 1000125"/>
                <a:gd name="connsiteX1326" fmla="*/ 1576212 w 4397079"/>
                <a:gd name="connsiteY1326" fmla="*/ 553180 h 1000125"/>
                <a:gd name="connsiteX1327" fmla="*/ 1591751 w 4397079"/>
                <a:gd name="connsiteY1327" fmla="*/ 559616 h 1000125"/>
                <a:gd name="connsiteX1328" fmla="*/ 1632795 w 4397079"/>
                <a:gd name="connsiteY1328" fmla="*/ 600660 h 1000125"/>
                <a:gd name="connsiteX1329" fmla="*/ 1632794 w 4397079"/>
                <a:gd name="connsiteY1329" fmla="*/ 631736 h 1000125"/>
                <a:gd name="connsiteX1330" fmla="*/ 1593478 w 4397079"/>
                <a:gd name="connsiteY1330" fmla="*/ 671052 h 1000125"/>
                <a:gd name="connsiteX1331" fmla="*/ 1562402 w 4397079"/>
                <a:gd name="connsiteY1331" fmla="*/ 671052 h 1000125"/>
                <a:gd name="connsiteX1332" fmla="*/ 1521358 w 4397079"/>
                <a:gd name="connsiteY1332" fmla="*/ 630009 h 1000125"/>
                <a:gd name="connsiteX1333" fmla="*/ 1521358 w 4397079"/>
                <a:gd name="connsiteY1333" fmla="*/ 598932 h 1000125"/>
                <a:gd name="connsiteX1334" fmla="*/ 1560675 w 4397079"/>
                <a:gd name="connsiteY1334" fmla="*/ 559616 h 1000125"/>
                <a:gd name="connsiteX1335" fmla="*/ 1576212 w 4397079"/>
                <a:gd name="connsiteY1335" fmla="*/ 553180 h 1000125"/>
                <a:gd name="connsiteX1336" fmla="*/ 4170117 w 4397079"/>
                <a:gd name="connsiteY1336" fmla="*/ 550696 h 1000125"/>
                <a:gd name="connsiteX1337" fmla="*/ 4185656 w 4397079"/>
                <a:gd name="connsiteY1337" fmla="*/ 557132 h 1000125"/>
                <a:gd name="connsiteX1338" fmla="*/ 4226699 w 4397079"/>
                <a:gd name="connsiteY1338" fmla="*/ 598176 h 1000125"/>
                <a:gd name="connsiteX1339" fmla="*/ 4226699 w 4397079"/>
                <a:gd name="connsiteY1339" fmla="*/ 629252 h 1000125"/>
                <a:gd name="connsiteX1340" fmla="*/ 4187382 w 4397079"/>
                <a:gd name="connsiteY1340" fmla="*/ 668569 h 1000125"/>
                <a:gd name="connsiteX1341" fmla="*/ 4156306 w 4397079"/>
                <a:gd name="connsiteY1341" fmla="*/ 668569 h 1000125"/>
                <a:gd name="connsiteX1342" fmla="*/ 4115262 w 4397079"/>
                <a:gd name="connsiteY1342" fmla="*/ 627525 h 1000125"/>
                <a:gd name="connsiteX1343" fmla="*/ 4115262 w 4397079"/>
                <a:gd name="connsiteY1343" fmla="*/ 596449 h 1000125"/>
                <a:gd name="connsiteX1344" fmla="*/ 4154579 w 4397079"/>
                <a:gd name="connsiteY1344" fmla="*/ 557132 h 1000125"/>
                <a:gd name="connsiteX1345" fmla="*/ 4170117 w 4397079"/>
                <a:gd name="connsiteY1345" fmla="*/ 550696 h 1000125"/>
                <a:gd name="connsiteX1346" fmla="*/ 1923992 w 4397079"/>
                <a:gd name="connsiteY1346" fmla="*/ 550184 h 1000125"/>
                <a:gd name="connsiteX1347" fmla="*/ 1939531 w 4397079"/>
                <a:gd name="connsiteY1347" fmla="*/ 556620 h 1000125"/>
                <a:gd name="connsiteX1348" fmla="*/ 1980575 w 4397079"/>
                <a:gd name="connsiteY1348" fmla="*/ 597663 h 1000125"/>
                <a:gd name="connsiteX1349" fmla="*/ 1980575 w 4397079"/>
                <a:gd name="connsiteY1349" fmla="*/ 628739 h 1000125"/>
                <a:gd name="connsiteX1350" fmla="*/ 1941258 w 4397079"/>
                <a:gd name="connsiteY1350" fmla="*/ 668056 h 1000125"/>
                <a:gd name="connsiteX1351" fmla="*/ 1910182 w 4397079"/>
                <a:gd name="connsiteY1351" fmla="*/ 668056 h 1000125"/>
                <a:gd name="connsiteX1352" fmla="*/ 1869138 w 4397079"/>
                <a:gd name="connsiteY1352" fmla="*/ 627012 h 1000125"/>
                <a:gd name="connsiteX1353" fmla="*/ 1869138 w 4397079"/>
                <a:gd name="connsiteY1353" fmla="*/ 595936 h 1000125"/>
                <a:gd name="connsiteX1354" fmla="*/ 1908455 w 4397079"/>
                <a:gd name="connsiteY1354" fmla="*/ 556620 h 1000125"/>
                <a:gd name="connsiteX1355" fmla="*/ 1923992 w 4397079"/>
                <a:gd name="connsiteY1355" fmla="*/ 550184 h 1000125"/>
                <a:gd name="connsiteX1356" fmla="*/ 2288201 w 4397079"/>
                <a:gd name="connsiteY1356" fmla="*/ 535617 h 1000125"/>
                <a:gd name="connsiteX1357" fmla="*/ 2303739 w 4397079"/>
                <a:gd name="connsiteY1357" fmla="*/ 542052 h 1000125"/>
                <a:gd name="connsiteX1358" fmla="*/ 2344783 w 4397079"/>
                <a:gd name="connsiteY1358" fmla="*/ 583096 h 1000125"/>
                <a:gd name="connsiteX1359" fmla="*/ 2344783 w 4397079"/>
                <a:gd name="connsiteY1359" fmla="*/ 614172 h 1000125"/>
                <a:gd name="connsiteX1360" fmla="*/ 2305466 w 4397079"/>
                <a:gd name="connsiteY1360" fmla="*/ 653489 h 1000125"/>
                <a:gd name="connsiteX1361" fmla="*/ 2274390 w 4397079"/>
                <a:gd name="connsiteY1361" fmla="*/ 653489 h 1000125"/>
                <a:gd name="connsiteX1362" fmla="*/ 2233347 w 4397079"/>
                <a:gd name="connsiteY1362" fmla="*/ 612445 h 1000125"/>
                <a:gd name="connsiteX1363" fmla="*/ 2233347 w 4397079"/>
                <a:gd name="connsiteY1363" fmla="*/ 581369 h 1000125"/>
                <a:gd name="connsiteX1364" fmla="*/ 2272663 w 4397079"/>
                <a:gd name="connsiteY1364" fmla="*/ 542052 h 1000125"/>
                <a:gd name="connsiteX1365" fmla="*/ 2288201 w 4397079"/>
                <a:gd name="connsiteY1365" fmla="*/ 535617 h 1000125"/>
                <a:gd name="connsiteX1366" fmla="*/ 2634450 w 4397079"/>
                <a:gd name="connsiteY1366" fmla="*/ 527553 h 1000125"/>
                <a:gd name="connsiteX1367" fmla="*/ 2649988 w 4397079"/>
                <a:gd name="connsiteY1367" fmla="*/ 533989 h 1000125"/>
                <a:gd name="connsiteX1368" fmla="*/ 2691032 w 4397079"/>
                <a:gd name="connsiteY1368" fmla="*/ 575033 h 1000125"/>
                <a:gd name="connsiteX1369" fmla="*/ 2691032 w 4397079"/>
                <a:gd name="connsiteY1369" fmla="*/ 606109 h 1000125"/>
                <a:gd name="connsiteX1370" fmla="*/ 2651715 w 4397079"/>
                <a:gd name="connsiteY1370" fmla="*/ 645425 h 1000125"/>
                <a:gd name="connsiteX1371" fmla="*/ 2620639 w 4397079"/>
                <a:gd name="connsiteY1371" fmla="*/ 645425 h 1000125"/>
                <a:gd name="connsiteX1372" fmla="*/ 2579595 w 4397079"/>
                <a:gd name="connsiteY1372" fmla="*/ 604382 h 1000125"/>
                <a:gd name="connsiteX1373" fmla="*/ 2579595 w 4397079"/>
                <a:gd name="connsiteY1373" fmla="*/ 573306 h 1000125"/>
                <a:gd name="connsiteX1374" fmla="*/ 2618912 w 4397079"/>
                <a:gd name="connsiteY1374" fmla="*/ 533989 h 1000125"/>
                <a:gd name="connsiteX1375" fmla="*/ 2634450 w 4397079"/>
                <a:gd name="connsiteY1375" fmla="*/ 527553 h 1000125"/>
                <a:gd name="connsiteX1376" fmla="*/ 1083884 w 4397079"/>
                <a:gd name="connsiteY1376" fmla="*/ 525904 h 1000125"/>
                <a:gd name="connsiteX1377" fmla="*/ 1099422 w 4397079"/>
                <a:gd name="connsiteY1377" fmla="*/ 532340 h 1000125"/>
                <a:gd name="connsiteX1378" fmla="*/ 1140466 w 4397079"/>
                <a:gd name="connsiteY1378" fmla="*/ 573384 h 1000125"/>
                <a:gd name="connsiteX1379" fmla="*/ 1140466 w 4397079"/>
                <a:gd name="connsiteY1379" fmla="*/ 604460 h 1000125"/>
                <a:gd name="connsiteX1380" fmla="*/ 1101149 w 4397079"/>
                <a:gd name="connsiteY1380" fmla="*/ 643777 h 1000125"/>
                <a:gd name="connsiteX1381" fmla="*/ 1070073 w 4397079"/>
                <a:gd name="connsiteY1381" fmla="*/ 643777 h 1000125"/>
                <a:gd name="connsiteX1382" fmla="*/ 1029029 w 4397079"/>
                <a:gd name="connsiteY1382" fmla="*/ 602733 h 1000125"/>
                <a:gd name="connsiteX1383" fmla="*/ 1029030 w 4397079"/>
                <a:gd name="connsiteY1383" fmla="*/ 571657 h 1000125"/>
                <a:gd name="connsiteX1384" fmla="*/ 1068346 w 4397079"/>
                <a:gd name="connsiteY1384" fmla="*/ 532340 h 1000125"/>
                <a:gd name="connsiteX1385" fmla="*/ 1083884 w 4397079"/>
                <a:gd name="connsiteY1385" fmla="*/ 525904 h 1000125"/>
                <a:gd name="connsiteX1386" fmla="*/ 1430134 w 4397079"/>
                <a:gd name="connsiteY1386" fmla="*/ 517841 h 1000125"/>
                <a:gd name="connsiteX1387" fmla="*/ 1445672 w 4397079"/>
                <a:gd name="connsiteY1387" fmla="*/ 524277 h 1000125"/>
                <a:gd name="connsiteX1388" fmla="*/ 1486716 w 4397079"/>
                <a:gd name="connsiteY1388" fmla="*/ 565321 h 1000125"/>
                <a:gd name="connsiteX1389" fmla="*/ 1486716 w 4397079"/>
                <a:gd name="connsiteY1389" fmla="*/ 596397 h 1000125"/>
                <a:gd name="connsiteX1390" fmla="*/ 1447399 w 4397079"/>
                <a:gd name="connsiteY1390" fmla="*/ 635713 h 1000125"/>
                <a:gd name="connsiteX1391" fmla="*/ 1416323 w 4397079"/>
                <a:gd name="connsiteY1391" fmla="*/ 635714 h 1000125"/>
                <a:gd name="connsiteX1392" fmla="*/ 1375279 w 4397079"/>
                <a:gd name="connsiteY1392" fmla="*/ 594670 h 1000125"/>
                <a:gd name="connsiteX1393" fmla="*/ 1375279 w 4397079"/>
                <a:gd name="connsiteY1393" fmla="*/ 563594 h 1000125"/>
                <a:gd name="connsiteX1394" fmla="*/ 1414596 w 4397079"/>
                <a:gd name="connsiteY1394" fmla="*/ 524277 h 1000125"/>
                <a:gd name="connsiteX1395" fmla="*/ 1430134 w 4397079"/>
                <a:gd name="connsiteY1395" fmla="*/ 517841 h 1000125"/>
                <a:gd name="connsiteX1396" fmla="*/ 2993803 w 4397079"/>
                <a:gd name="connsiteY1396" fmla="*/ 517840 h 1000125"/>
                <a:gd name="connsiteX1397" fmla="*/ 3009341 w 4397079"/>
                <a:gd name="connsiteY1397" fmla="*/ 524276 h 1000125"/>
                <a:gd name="connsiteX1398" fmla="*/ 3050385 w 4397079"/>
                <a:gd name="connsiteY1398" fmla="*/ 565320 h 1000125"/>
                <a:gd name="connsiteX1399" fmla="*/ 3050385 w 4397079"/>
                <a:gd name="connsiteY1399" fmla="*/ 596396 h 1000125"/>
                <a:gd name="connsiteX1400" fmla="*/ 3011068 w 4397079"/>
                <a:gd name="connsiteY1400" fmla="*/ 635713 h 1000125"/>
                <a:gd name="connsiteX1401" fmla="*/ 2979992 w 4397079"/>
                <a:gd name="connsiteY1401" fmla="*/ 635713 h 1000125"/>
                <a:gd name="connsiteX1402" fmla="*/ 2938949 w 4397079"/>
                <a:gd name="connsiteY1402" fmla="*/ 594669 h 1000125"/>
                <a:gd name="connsiteX1403" fmla="*/ 2938949 w 4397079"/>
                <a:gd name="connsiteY1403" fmla="*/ 563593 h 1000125"/>
                <a:gd name="connsiteX1404" fmla="*/ 2978265 w 4397079"/>
                <a:gd name="connsiteY1404" fmla="*/ 524276 h 1000125"/>
                <a:gd name="connsiteX1405" fmla="*/ 2993803 w 4397079"/>
                <a:gd name="connsiteY1405" fmla="*/ 517840 h 1000125"/>
                <a:gd name="connsiteX1406" fmla="*/ 402893 w 4397079"/>
                <a:gd name="connsiteY1406" fmla="*/ 517327 h 1000125"/>
                <a:gd name="connsiteX1407" fmla="*/ 418431 w 4397079"/>
                <a:gd name="connsiteY1407" fmla="*/ 523763 h 1000125"/>
                <a:gd name="connsiteX1408" fmla="*/ 459475 w 4397079"/>
                <a:gd name="connsiteY1408" fmla="*/ 564807 h 1000125"/>
                <a:gd name="connsiteX1409" fmla="*/ 459475 w 4397079"/>
                <a:gd name="connsiteY1409" fmla="*/ 595883 h 1000125"/>
                <a:gd name="connsiteX1410" fmla="*/ 420158 w 4397079"/>
                <a:gd name="connsiteY1410" fmla="*/ 635199 h 1000125"/>
                <a:gd name="connsiteX1411" fmla="*/ 389082 w 4397079"/>
                <a:gd name="connsiteY1411" fmla="*/ 635199 h 1000125"/>
                <a:gd name="connsiteX1412" fmla="*/ 348038 w 4397079"/>
                <a:gd name="connsiteY1412" fmla="*/ 594155 h 1000125"/>
                <a:gd name="connsiteX1413" fmla="*/ 348038 w 4397079"/>
                <a:gd name="connsiteY1413" fmla="*/ 563079 h 1000125"/>
                <a:gd name="connsiteX1414" fmla="*/ 387355 w 4397079"/>
                <a:gd name="connsiteY1414" fmla="*/ 523763 h 1000125"/>
                <a:gd name="connsiteX1415" fmla="*/ 402893 w 4397079"/>
                <a:gd name="connsiteY1415" fmla="*/ 517327 h 1000125"/>
                <a:gd name="connsiteX1416" fmla="*/ 3341583 w 4397079"/>
                <a:gd name="connsiteY1416" fmla="*/ 514844 h 1000125"/>
                <a:gd name="connsiteX1417" fmla="*/ 3357121 w 4397079"/>
                <a:gd name="connsiteY1417" fmla="*/ 521280 h 1000125"/>
                <a:gd name="connsiteX1418" fmla="*/ 3398165 w 4397079"/>
                <a:gd name="connsiteY1418" fmla="*/ 562324 h 1000125"/>
                <a:gd name="connsiteX1419" fmla="*/ 3398165 w 4397079"/>
                <a:gd name="connsiteY1419" fmla="*/ 593400 h 1000125"/>
                <a:gd name="connsiteX1420" fmla="*/ 3358849 w 4397079"/>
                <a:gd name="connsiteY1420" fmla="*/ 632716 h 1000125"/>
                <a:gd name="connsiteX1421" fmla="*/ 3327773 w 4397079"/>
                <a:gd name="connsiteY1421" fmla="*/ 632716 h 1000125"/>
                <a:gd name="connsiteX1422" fmla="*/ 3286729 w 4397079"/>
                <a:gd name="connsiteY1422" fmla="*/ 591673 h 1000125"/>
                <a:gd name="connsiteX1423" fmla="*/ 3286729 w 4397079"/>
                <a:gd name="connsiteY1423" fmla="*/ 560597 h 1000125"/>
                <a:gd name="connsiteX1424" fmla="*/ 3326045 w 4397079"/>
                <a:gd name="connsiteY1424" fmla="*/ 521280 h 1000125"/>
                <a:gd name="connsiteX1425" fmla="*/ 3341583 w 4397079"/>
                <a:gd name="connsiteY1425" fmla="*/ 514844 h 1000125"/>
                <a:gd name="connsiteX1426" fmla="*/ 750673 w 4397079"/>
                <a:gd name="connsiteY1426" fmla="*/ 514330 h 1000125"/>
                <a:gd name="connsiteX1427" fmla="*/ 766211 w 4397079"/>
                <a:gd name="connsiteY1427" fmla="*/ 520767 h 1000125"/>
                <a:gd name="connsiteX1428" fmla="*/ 807255 w 4397079"/>
                <a:gd name="connsiteY1428" fmla="*/ 561810 h 1000125"/>
                <a:gd name="connsiteX1429" fmla="*/ 807255 w 4397079"/>
                <a:gd name="connsiteY1429" fmla="*/ 592886 h 1000125"/>
                <a:gd name="connsiteX1430" fmla="*/ 767938 w 4397079"/>
                <a:gd name="connsiteY1430" fmla="*/ 632203 h 1000125"/>
                <a:gd name="connsiteX1431" fmla="*/ 736862 w 4397079"/>
                <a:gd name="connsiteY1431" fmla="*/ 632203 h 1000125"/>
                <a:gd name="connsiteX1432" fmla="*/ 695818 w 4397079"/>
                <a:gd name="connsiteY1432" fmla="*/ 591159 h 1000125"/>
                <a:gd name="connsiteX1433" fmla="*/ 695819 w 4397079"/>
                <a:gd name="connsiteY1433" fmla="*/ 560083 h 1000125"/>
                <a:gd name="connsiteX1434" fmla="*/ 735135 w 4397079"/>
                <a:gd name="connsiteY1434" fmla="*/ 520767 h 1000125"/>
                <a:gd name="connsiteX1435" fmla="*/ 750673 w 4397079"/>
                <a:gd name="connsiteY1435" fmla="*/ 514330 h 1000125"/>
                <a:gd name="connsiteX1436" fmla="*/ 3688226 w 4397079"/>
                <a:gd name="connsiteY1436" fmla="*/ 512984 h 1000125"/>
                <a:gd name="connsiteX1437" fmla="*/ 3703764 w 4397079"/>
                <a:gd name="connsiteY1437" fmla="*/ 519420 h 1000125"/>
                <a:gd name="connsiteX1438" fmla="*/ 3744808 w 4397079"/>
                <a:gd name="connsiteY1438" fmla="*/ 560464 h 1000125"/>
                <a:gd name="connsiteX1439" fmla="*/ 3744808 w 4397079"/>
                <a:gd name="connsiteY1439" fmla="*/ 591540 h 1000125"/>
                <a:gd name="connsiteX1440" fmla="*/ 3705492 w 4397079"/>
                <a:gd name="connsiteY1440" fmla="*/ 630856 h 1000125"/>
                <a:gd name="connsiteX1441" fmla="*/ 3674415 w 4397079"/>
                <a:gd name="connsiteY1441" fmla="*/ 630856 h 1000125"/>
                <a:gd name="connsiteX1442" fmla="*/ 3633372 w 4397079"/>
                <a:gd name="connsiteY1442" fmla="*/ 589813 h 1000125"/>
                <a:gd name="connsiteX1443" fmla="*/ 3633372 w 4397079"/>
                <a:gd name="connsiteY1443" fmla="*/ 558736 h 1000125"/>
                <a:gd name="connsiteX1444" fmla="*/ 3672688 w 4397079"/>
                <a:gd name="connsiteY1444" fmla="*/ 519420 h 1000125"/>
                <a:gd name="connsiteX1445" fmla="*/ 3688226 w 4397079"/>
                <a:gd name="connsiteY1445" fmla="*/ 512984 h 1000125"/>
                <a:gd name="connsiteX1446" fmla="*/ 4036007 w 4397079"/>
                <a:gd name="connsiteY1446" fmla="*/ 509988 h 1000125"/>
                <a:gd name="connsiteX1447" fmla="*/ 4051545 w 4397079"/>
                <a:gd name="connsiteY1447" fmla="*/ 516424 h 1000125"/>
                <a:gd name="connsiteX1448" fmla="*/ 4092588 w 4397079"/>
                <a:gd name="connsiteY1448" fmla="*/ 557467 h 1000125"/>
                <a:gd name="connsiteX1449" fmla="*/ 4092588 w 4397079"/>
                <a:gd name="connsiteY1449" fmla="*/ 588543 h 1000125"/>
                <a:gd name="connsiteX1450" fmla="*/ 4053272 w 4397079"/>
                <a:gd name="connsiteY1450" fmla="*/ 627859 h 1000125"/>
                <a:gd name="connsiteX1451" fmla="*/ 4022196 w 4397079"/>
                <a:gd name="connsiteY1451" fmla="*/ 627860 h 1000125"/>
                <a:gd name="connsiteX1452" fmla="*/ 3981152 w 4397079"/>
                <a:gd name="connsiteY1452" fmla="*/ 586816 h 1000125"/>
                <a:gd name="connsiteX1453" fmla="*/ 3981152 w 4397079"/>
                <a:gd name="connsiteY1453" fmla="*/ 555740 h 1000125"/>
                <a:gd name="connsiteX1454" fmla="*/ 4020469 w 4397079"/>
                <a:gd name="connsiteY1454" fmla="*/ 516424 h 1000125"/>
                <a:gd name="connsiteX1455" fmla="*/ 4036007 w 4397079"/>
                <a:gd name="connsiteY1455" fmla="*/ 509988 h 1000125"/>
                <a:gd name="connsiteX1456" fmla="*/ 1789487 w 4397079"/>
                <a:gd name="connsiteY1456" fmla="*/ 508128 h 1000125"/>
                <a:gd name="connsiteX1457" fmla="*/ 1805025 w 4397079"/>
                <a:gd name="connsiteY1457" fmla="*/ 514564 h 1000125"/>
                <a:gd name="connsiteX1458" fmla="*/ 1846069 w 4397079"/>
                <a:gd name="connsiteY1458" fmla="*/ 555608 h 1000125"/>
                <a:gd name="connsiteX1459" fmla="*/ 1846069 w 4397079"/>
                <a:gd name="connsiteY1459" fmla="*/ 586684 h 1000125"/>
                <a:gd name="connsiteX1460" fmla="*/ 1806752 w 4397079"/>
                <a:gd name="connsiteY1460" fmla="*/ 626000 h 1000125"/>
                <a:gd name="connsiteX1461" fmla="*/ 1775676 w 4397079"/>
                <a:gd name="connsiteY1461" fmla="*/ 626001 h 1000125"/>
                <a:gd name="connsiteX1462" fmla="*/ 1734632 w 4397079"/>
                <a:gd name="connsiteY1462" fmla="*/ 584957 h 1000125"/>
                <a:gd name="connsiteX1463" fmla="*/ 1734632 w 4397079"/>
                <a:gd name="connsiteY1463" fmla="*/ 553881 h 1000125"/>
                <a:gd name="connsiteX1464" fmla="*/ 1773949 w 4397079"/>
                <a:gd name="connsiteY1464" fmla="*/ 514564 h 1000125"/>
                <a:gd name="connsiteX1465" fmla="*/ 1789487 w 4397079"/>
                <a:gd name="connsiteY1465" fmla="*/ 508128 h 1000125"/>
                <a:gd name="connsiteX1466" fmla="*/ 2137267 w 4397079"/>
                <a:gd name="connsiteY1466" fmla="*/ 505132 h 1000125"/>
                <a:gd name="connsiteX1467" fmla="*/ 2152805 w 4397079"/>
                <a:gd name="connsiteY1467" fmla="*/ 511568 h 1000125"/>
                <a:gd name="connsiteX1468" fmla="*/ 2193849 w 4397079"/>
                <a:gd name="connsiteY1468" fmla="*/ 552611 h 1000125"/>
                <a:gd name="connsiteX1469" fmla="*/ 2193849 w 4397079"/>
                <a:gd name="connsiteY1469" fmla="*/ 583687 h 1000125"/>
                <a:gd name="connsiteX1470" fmla="*/ 2154532 w 4397079"/>
                <a:gd name="connsiteY1470" fmla="*/ 623004 h 1000125"/>
                <a:gd name="connsiteX1471" fmla="*/ 2123456 w 4397079"/>
                <a:gd name="connsiteY1471" fmla="*/ 623004 h 1000125"/>
                <a:gd name="connsiteX1472" fmla="*/ 2082413 w 4397079"/>
                <a:gd name="connsiteY1472" fmla="*/ 581960 h 1000125"/>
                <a:gd name="connsiteX1473" fmla="*/ 2082412 w 4397079"/>
                <a:gd name="connsiteY1473" fmla="*/ 550884 h 1000125"/>
                <a:gd name="connsiteX1474" fmla="*/ 2121729 w 4397079"/>
                <a:gd name="connsiteY1474" fmla="*/ 511568 h 1000125"/>
                <a:gd name="connsiteX1475" fmla="*/ 2137267 w 4397079"/>
                <a:gd name="connsiteY1475" fmla="*/ 505132 h 1000125"/>
                <a:gd name="connsiteX1476" fmla="*/ 2501475 w 4397079"/>
                <a:gd name="connsiteY1476" fmla="*/ 490564 h 1000125"/>
                <a:gd name="connsiteX1477" fmla="*/ 2517013 w 4397079"/>
                <a:gd name="connsiteY1477" fmla="*/ 497000 h 1000125"/>
                <a:gd name="connsiteX1478" fmla="*/ 2558057 w 4397079"/>
                <a:gd name="connsiteY1478" fmla="*/ 538043 h 1000125"/>
                <a:gd name="connsiteX1479" fmla="*/ 2558056 w 4397079"/>
                <a:gd name="connsiteY1479" fmla="*/ 569120 h 1000125"/>
                <a:gd name="connsiteX1480" fmla="*/ 2518740 w 4397079"/>
                <a:gd name="connsiteY1480" fmla="*/ 608436 h 1000125"/>
                <a:gd name="connsiteX1481" fmla="*/ 2487664 w 4397079"/>
                <a:gd name="connsiteY1481" fmla="*/ 608436 h 1000125"/>
                <a:gd name="connsiteX1482" fmla="*/ 2446620 w 4397079"/>
                <a:gd name="connsiteY1482" fmla="*/ 567393 h 1000125"/>
                <a:gd name="connsiteX1483" fmla="*/ 2446620 w 4397079"/>
                <a:gd name="connsiteY1483" fmla="*/ 536316 h 1000125"/>
                <a:gd name="connsiteX1484" fmla="*/ 2485937 w 4397079"/>
                <a:gd name="connsiteY1484" fmla="*/ 497000 h 1000125"/>
                <a:gd name="connsiteX1485" fmla="*/ 2501475 w 4397079"/>
                <a:gd name="connsiteY1485" fmla="*/ 490564 h 1000125"/>
                <a:gd name="connsiteX1486" fmla="*/ 2849255 w 4397079"/>
                <a:gd name="connsiteY1486" fmla="*/ 487567 h 1000125"/>
                <a:gd name="connsiteX1487" fmla="*/ 2864793 w 4397079"/>
                <a:gd name="connsiteY1487" fmla="*/ 494003 h 1000125"/>
                <a:gd name="connsiteX1488" fmla="*/ 2905836 w 4397079"/>
                <a:gd name="connsiteY1488" fmla="*/ 535047 h 1000125"/>
                <a:gd name="connsiteX1489" fmla="*/ 2905837 w 4397079"/>
                <a:gd name="connsiteY1489" fmla="*/ 566123 h 1000125"/>
                <a:gd name="connsiteX1490" fmla="*/ 2866520 w 4397079"/>
                <a:gd name="connsiteY1490" fmla="*/ 605440 h 1000125"/>
                <a:gd name="connsiteX1491" fmla="*/ 2835445 w 4397079"/>
                <a:gd name="connsiteY1491" fmla="*/ 605440 h 1000125"/>
                <a:gd name="connsiteX1492" fmla="*/ 2794400 w 4397079"/>
                <a:gd name="connsiteY1492" fmla="*/ 564396 h 1000125"/>
                <a:gd name="connsiteX1493" fmla="*/ 2794401 w 4397079"/>
                <a:gd name="connsiteY1493" fmla="*/ 533321 h 1000125"/>
                <a:gd name="connsiteX1494" fmla="*/ 2833717 w 4397079"/>
                <a:gd name="connsiteY1494" fmla="*/ 494004 h 1000125"/>
                <a:gd name="connsiteX1495" fmla="*/ 2849255 w 4397079"/>
                <a:gd name="connsiteY1495" fmla="*/ 487567 h 1000125"/>
                <a:gd name="connsiteX1496" fmla="*/ 949773 w 4397079"/>
                <a:gd name="connsiteY1496" fmla="*/ 485196 h 1000125"/>
                <a:gd name="connsiteX1497" fmla="*/ 965312 w 4397079"/>
                <a:gd name="connsiteY1497" fmla="*/ 491631 h 1000125"/>
                <a:gd name="connsiteX1498" fmla="*/ 1006356 w 4397079"/>
                <a:gd name="connsiteY1498" fmla="*/ 532675 h 1000125"/>
                <a:gd name="connsiteX1499" fmla="*/ 1006355 w 4397079"/>
                <a:gd name="connsiteY1499" fmla="*/ 563752 h 1000125"/>
                <a:gd name="connsiteX1500" fmla="*/ 967039 w 4397079"/>
                <a:gd name="connsiteY1500" fmla="*/ 603068 h 1000125"/>
                <a:gd name="connsiteX1501" fmla="*/ 935963 w 4397079"/>
                <a:gd name="connsiteY1501" fmla="*/ 603068 h 1000125"/>
                <a:gd name="connsiteX1502" fmla="*/ 894919 w 4397079"/>
                <a:gd name="connsiteY1502" fmla="*/ 562024 h 1000125"/>
                <a:gd name="connsiteX1503" fmla="*/ 894919 w 4397079"/>
                <a:gd name="connsiteY1503" fmla="*/ 530948 h 1000125"/>
                <a:gd name="connsiteX1504" fmla="*/ 934236 w 4397079"/>
                <a:gd name="connsiteY1504" fmla="*/ 491631 h 1000125"/>
                <a:gd name="connsiteX1505" fmla="*/ 949773 w 4397079"/>
                <a:gd name="connsiteY1505" fmla="*/ 485196 h 1000125"/>
                <a:gd name="connsiteX1506" fmla="*/ 1297554 w 4397079"/>
                <a:gd name="connsiteY1506" fmla="*/ 482199 h 1000125"/>
                <a:gd name="connsiteX1507" fmla="*/ 1313092 w 4397079"/>
                <a:gd name="connsiteY1507" fmla="*/ 488635 h 1000125"/>
                <a:gd name="connsiteX1508" fmla="*/ 1354136 w 4397079"/>
                <a:gd name="connsiteY1508" fmla="*/ 529679 h 1000125"/>
                <a:gd name="connsiteX1509" fmla="*/ 1354136 w 4397079"/>
                <a:gd name="connsiteY1509" fmla="*/ 560755 h 1000125"/>
                <a:gd name="connsiteX1510" fmla="*/ 1314819 w 4397079"/>
                <a:gd name="connsiteY1510" fmla="*/ 600071 h 1000125"/>
                <a:gd name="connsiteX1511" fmla="*/ 1283743 w 4397079"/>
                <a:gd name="connsiteY1511" fmla="*/ 600071 h 1000125"/>
                <a:gd name="connsiteX1512" fmla="*/ 1242699 w 4397079"/>
                <a:gd name="connsiteY1512" fmla="*/ 559028 h 1000125"/>
                <a:gd name="connsiteX1513" fmla="*/ 1242699 w 4397079"/>
                <a:gd name="connsiteY1513" fmla="*/ 527952 h 1000125"/>
                <a:gd name="connsiteX1514" fmla="*/ 1282016 w 4397079"/>
                <a:gd name="connsiteY1514" fmla="*/ 488635 h 1000125"/>
                <a:gd name="connsiteX1515" fmla="*/ 1297554 w 4397079"/>
                <a:gd name="connsiteY1515" fmla="*/ 482199 h 1000125"/>
                <a:gd name="connsiteX1516" fmla="*/ 3208608 w 4397079"/>
                <a:gd name="connsiteY1516" fmla="*/ 477855 h 1000125"/>
                <a:gd name="connsiteX1517" fmla="*/ 3224146 w 4397079"/>
                <a:gd name="connsiteY1517" fmla="*/ 484291 h 1000125"/>
                <a:gd name="connsiteX1518" fmla="*/ 3265190 w 4397079"/>
                <a:gd name="connsiteY1518" fmla="*/ 525335 h 1000125"/>
                <a:gd name="connsiteX1519" fmla="*/ 3265190 w 4397079"/>
                <a:gd name="connsiteY1519" fmla="*/ 556411 h 1000125"/>
                <a:gd name="connsiteX1520" fmla="*/ 3225873 w 4397079"/>
                <a:gd name="connsiteY1520" fmla="*/ 595727 h 1000125"/>
                <a:gd name="connsiteX1521" fmla="*/ 3194797 w 4397079"/>
                <a:gd name="connsiteY1521" fmla="*/ 595727 h 1000125"/>
                <a:gd name="connsiteX1522" fmla="*/ 3153753 w 4397079"/>
                <a:gd name="connsiteY1522" fmla="*/ 554683 h 1000125"/>
                <a:gd name="connsiteX1523" fmla="*/ 3153753 w 4397079"/>
                <a:gd name="connsiteY1523" fmla="*/ 523608 h 1000125"/>
                <a:gd name="connsiteX1524" fmla="*/ 3193070 w 4397079"/>
                <a:gd name="connsiteY1524" fmla="*/ 484291 h 1000125"/>
                <a:gd name="connsiteX1525" fmla="*/ 3208608 w 4397079"/>
                <a:gd name="connsiteY1525" fmla="*/ 477855 h 1000125"/>
                <a:gd name="connsiteX1526" fmla="*/ 268783 w 4397079"/>
                <a:gd name="connsiteY1526" fmla="*/ 476618 h 1000125"/>
                <a:gd name="connsiteX1527" fmla="*/ 284322 w 4397079"/>
                <a:gd name="connsiteY1527" fmla="*/ 483054 h 1000125"/>
                <a:gd name="connsiteX1528" fmla="*/ 325365 w 4397079"/>
                <a:gd name="connsiteY1528" fmla="*/ 524098 h 1000125"/>
                <a:gd name="connsiteX1529" fmla="*/ 325365 w 4397079"/>
                <a:gd name="connsiteY1529" fmla="*/ 555174 h 1000125"/>
                <a:gd name="connsiteX1530" fmla="*/ 286049 w 4397079"/>
                <a:gd name="connsiteY1530" fmla="*/ 594490 h 1000125"/>
                <a:gd name="connsiteX1531" fmla="*/ 254973 w 4397079"/>
                <a:gd name="connsiteY1531" fmla="*/ 594490 h 1000125"/>
                <a:gd name="connsiteX1532" fmla="*/ 213928 w 4397079"/>
                <a:gd name="connsiteY1532" fmla="*/ 553447 h 1000125"/>
                <a:gd name="connsiteX1533" fmla="*/ 213928 w 4397079"/>
                <a:gd name="connsiteY1533" fmla="*/ 522371 h 1000125"/>
                <a:gd name="connsiteX1534" fmla="*/ 253245 w 4397079"/>
                <a:gd name="connsiteY1534" fmla="*/ 483054 h 1000125"/>
                <a:gd name="connsiteX1535" fmla="*/ 268783 w 4397079"/>
                <a:gd name="connsiteY1535" fmla="*/ 476618 h 1000125"/>
                <a:gd name="connsiteX1536" fmla="*/ 3556388 w 4397079"/>
                <a:gd name="connsiteY1536" fmla="*/ 474858 h 1000125"/>
                <a:gd name="connsiteX1537" fmla="*/ 3571926 w 4397079"/>
                <a:gd name="connsiteY1537" fmla="*/ 481294 h 1000125"/>
                <a:gd name="connsiteX1538" fmla="*/ 3612970 w 4397079"/>
                <a:gd name="connsiteY1538" fmla="*/ 522338 h 1000125"/>
                <a:gd name="connsiteX1539" fmla="*/ 3612970 w 4397079"/>
                <a:gd name="connsiteY1539" fmla="*/ 553414 h 1000125"/>
                <a:gd name="connsiteX1540" fmla="*/ 3573652 w 4397079"/>
                <a:gd name="connsiteY1540" fmla="*/ 592731 h 1000125"/>
                <a:gd name="connsiteX1541" fmla="*/ 3542577 w 4397079"/>
                <a:gd name="connsiteY1541" fmla="*/ 592731 h 1000125"/>
                <a:gd name="connsiteX1542" fmla="*/ 3501534 w 4397079"/>
                <a:gd name="connsiteY1542" fmla="*/ 551687 h 1000125"/>
                <a:gd name="connsiteX1543" fmla="*/ 3501534 w 4397079"/>
                <a:gd name="connsiteY1543" fmla="*/ 520611 h 1000125"/>
                <a:gd name="connsiteX1544" fmla="*/ 3540850 w 4397079"/>
                <a:gd name="connsiteY1544" fmla="*/ 481295 h 1000125"/>
                <a:gd name="connsiteX1545" fmla="*/ 3556388 w 4397079"/>
                <a:gd name="connsiteY1545" fmla="*/ 474858 h 1000125"/>
                <a:gd name="connsiteX1546" fmla="*/ 616562 w 4397079"/>
                <a:gd name="connsiteY1546" fmla="*/ 473622 h 1000125"/>
                <a:gd name="connsiteX1547" fmla="*/ 632101 w 4397079"/>
                <a:gd name="connsiteY1547" fmla="*/ 480057 h 1000125"/>
                <a:gd name="connsiteX1548" fmla="*/ 673144 w 4397079"/>
                <a:gd name="connsiteY1548" fmla="*/ 521102 h 1000125"/>
                <a:gd name="connsiteX1549" fmla="*/ 673144 w 4397079"/>
                <a:gd name="connsiteY1549" fmla="*/ 552178 h 1000125"/>
                <a:gd name="connsiteX1550" fmla="*/ 633828 w 4397079"/>
                <a:gd name="connsiteY1550" fmla="*/ 591494 h 1000125"/>
                <a:gd name="connsiteX1551" fmla="*/ 602752 w 4397079"/>
                <a:gd name="connsiteY1551" fmla="*/ 591494 h 1000125"/>
                <a:gd name="connsiteX1552" fmla="*/ 561708 w 4397079"/>
                <a:gd name="connsiteY1552" fmla="*/ 550451 h 1000125"/>
                <a:gd name="connsiteX1553" fmla="*/ 561708 w 4397079"/>
                <a:gd name="connsiteY1553" fmla="*/ 519375 h 1000125"/>
                <a:gd name="connsiteX1554" fmla="*/ 601025 w 4397079"/>
                <a:gd name="connsiteY1554" fmla="*/ 480057 h 1000125"/>
                <a:gd name="connsiteX1555" fmla="*/ 616562 w 4397079"/>
                <a:gd name="connsiteY1555" fmla="*/ 473622 h 1000125"/>
                <a:gd name="connsiteX1556" fmla="*/ 3903031 w 4397079"/>
                <a:gd name="connsiteY1556" fmla="*/ 472998 h 1000125"/>
                <a:gd name="connsiteX1557" fmla="*/ 3918569 w 4397079"/>
                <a:gd name="connsiteY1557" fmla="*/ 479434 h 1000125"/>
                <a:gd name="connsiteX1558" fmla="*/ 3959613 w 4397079"/>
                <a:gd name="connsiteY1558" fmla="*/ 520478 h 1000125"/>
                <a:gd name="connsiteX1559" fmla="*/ 3959613 w 4397079"/>
                <a:gd name="connsiteY1559" fmla="*/ 551554 h 1000125"/>
                <a:gd name="connsiteX1560" fmla="*/ 3920297 w 4397079"/>
                <a:gd name="connsiteY1560" fmla="*/ 590871 h 1000125"/>
                <a:gd name="connsiteX1561" fmla="*/ 3889221 w 4397079"/>
                <a:gd name="connsiteY1561" fmla="*/ 590871 h 1000125"/>
                <a:gd name="connsiteX1562" fmla="*/ 3848176 w 4397079"/>
                <a:gd name="connsiteY1562" fmla="*/ 549828 h 1000125"/>
                <a:gd name="connsiteX1563" fmla="*/ 3848176 w 4397079"/>
                <a:gd name="connsiteY1563" fmla="*/ 518751 h 1000125"/>
                <a:gd name="connsiteX1564" fmla="*/ 3887493 w 4397079"/>
                <a:gd name="connsiteY1564" fmla="*/ 479434 h 1000125"/>
                <a:gd name="connsiteX1565" fmla="*/ 3903031 w 4397079"/>
                <a:gd name="connsiteY1565" fmla="*/ 472998 h 1000125"/>
                <a:gd name="connsiteX1566" fmla="*/ 1656906 w 4397079"/>
                <a:gd name="connsiteY1566" fmla="*/ 472486 h 1000125"/>
                <a:gd name="connsiteX1567" fmla="*/ 1672445 w 4397079"/>
                <a:gd name="connsiteY1567" fmla="*/ 478922 h 1000125"/>
                <a:gd name="connsiteX1568" fmla="*/ 1713489 w 4397079"/>
                <a:gd name="connsiteY1568" fmla="*/ 519966 h 1000125"/>
                <a:gd name="connsiteX1569" fmla="*/ 1713489 w 4397079"/>
                <a:gd name="connsiteY1569" fmla="*/ 551042 h 1000125"/>
                <a:gd name="connsiteX1570" fmla="*/ 1674172 w 4397079"/>
                <a:gd name="connsiteY1570" fmla="*/ 590358 h 1000125"/>
                <a:gd name="connsiteX1571" fmla="*/ 1643096 w 4397079"/>
                <a:gd name="connsiteY1571" fmla="*/ 590358 h 1000125"/>
                <a:gd name="connsiteX1572" fmla="*/ 1602052 w 4397079"/>
                <a:gd name="connsiteY1572" fmla="*/ 549314 h 1000125"/>
                <a:gd name="connsiteX1573" fmla="*/ 1602052 w 4397079"/>
                <a:gd name="connsiteY1573" fmla="*/ 518238 h 1000125"/>
                <a:gd name="connsiteX1574" fmla="*/ 1641369 w 4397079"/>
                <a:gd name="connsiteY1574" fmla="*/ 478922 h 1000125"/>
                <a:gd name="connsiteX1575" fmla="*/ 1656906 w 4397079"/>
                <a:gd name="connsiteY1575" fmla="*/ 472486 h 1000125"/>
                <a:gd name="connsiteX1576" fmla="*/ 4250812 w 4397079"/>
                <a:gd name="connsiteY1576" fmla="*/ 470002 h 1000125"/>
                <a:gd name="connsiteX1577" fmla="*/ 4266350 w 4397079"/>
                <a:gd name="connsiteY1577" fmla="*/ 476438 h 1000125"/>
                <a:gd name="connsiteX1578" fmla="*/ 4283789 w 4397079"/>
                <a:gd name="connsiteY1578" fmla="*/ 493878 h 1000125"/>
                <a:gd name="connsiteX1579" fmla="*/ 4298461 w 4397079"/>
                <a:gd name="connsiteY1579" fmla="*/ 557490 h 1000125"/>
                <a:gd name="connsiteX1580" fmla="*/ 4268076 w 4397079"/>
                <a:gd name="connsiteY1580" fmla="*/ 587875 h 1000125"/>
                <a:gd name="connsiteX1581" fmla="*/ 4237000 w 4397079"/>
                <a:gd name="connsiteY1581" fmla="*/ 587875 h 1000125"/>
                <a:gd name="connsiteX1582" fmla="*/ 4195956 w 4397079"/>
                <a:gd name="connsiteY1582" fmla="*/ 546831 h 1000125"/>
                <a:gd name="connsiteX1583" fmla="*/ 4195956 w 4397079"/>
                <a:gd name="connsiteY1583" fmla="*/ 515755 h 1000125"/>
                <a:gd name="connsiteX1584" fmla="*/ 4235273 w 4397079"/>
                <a:gd name="connsiteY1584" fmla="*/ 476438 h 1000125"/>
                <a:gd name="connsiteX1585" fmla="*/ 4250812 w 4397079"/>
                <a:gd name="connsiteY1585" fmla="*/ 470002 h 1000125"/>
                <a:gd name="connsiteX1586" fmla="*/ 2003156 w 4397079"/>
                <a:gd name="connsiteY1586" fmla="*/ 464423 h 1000125"/>
                <a:gd name="connsiteX1587" fmla="*/ 2018694 w 4397079"/>
                <a:gd name="connsiteY1587" fmla="*/ 470859 h 1000125"/>
                <a:gd name="connsiteX1588" fmla="*/ 2059738 w 4397079"/>
                <a:gd name="connsiteY1588" fmla="*/ 511903 h 1000125"/>
                <a:gd name="connsiteX1589" fmla="*/ 2059738 w 4397079"/>
                <a:gd name="connsiteY1589" fmla="*/ 542979 h 1000125"/>
                <a:gd name="connsiteX1590" fmla="*/ 2020421 w 4397079"/>
                <a:gd name="connsiteY1590" fmla="*/ 582296 h 1000125"/>
                <a:gd name="connsiteX1591" fmla="*/ 1989345 w 4397079"/>
                <a:gd name="connsiteY1591" fmla="*/ 582296 h 1000125"/>
                <a:gd name="connsiteX1592" fmla="*/ 1948301 w 4397079"/>
                <a:gd name="connsiteY1592" fmla="*/ 541252 h 1000125"/>
                <a:gd name="connsiteX1593" fmla="*/ 1948302 w 4397079"/>
                <a:gd name="connsiteY1593" fmla="*/ 510176 h 1000125"/>
                <a:gd name="connsiteX1594" fmla="*/ 1987618 w 4397079"/>
                <a:gd name="connsiteY1594" fmla="*/ 470859 h 1000125"/>
                <a:gd name="connsiteX1595" fmla="*/ 2003156 w 4397079"/>
                <a:gd name="connsiteY1595" fmla="*/ 464423 h 1000125"/>
                <a:gd name="connsiteX1596" fmla="*/ 2367364 w 4397079"/>
                <a:gd name="connsiteY1596" fmla="*/ 449855 h 1000125"/>
                <a:gd name="connsiteX1597" fmla="*/ 2382902 w 4397079"/>
                <a:gd name="connsiteY1597" fmla="*/ 456291 h 1000125"/>
                <a:gd name="connsiteX1598" fmla="*/ 2423945 w 4397079"/>
                <a:gd name="connsiteY1598" fmla="*/ 497336 h 1000125"/>
                <a:gd name="connsiteX1599" fmla="*/ 2423945 w 4397079"/>
                <a:gd name="connsiteY1599" fmla="*/ 528412 h 1000125"/>
                <a:gd name="connsiteX1600" fmla="*/ 2384629 w 4397079"/>
                <a:gd name="connsiteY1600" fmla="*/ 567728 h 1000125"/>
                <a:gd name="connsiteX1601" fmla="*/ 2353553 w 4397079"/>
                <a:gd name="connsiteY1601" fmla="*/ 567728 h 1000125"/>
                <a:gd name="connsiteX1602" fmla="*/ 2312509 w 4397079"/>
                <a:gd name="connsiteY1602" fmla="*/ 526684 h 1000125"/>
                <a:gd name="connsiteX1603" fmla="*/ 2312510 w 4397079"/>
                <a:gd name="connsiteY1603" fmla="*/ 495608 h 1000125"/>
                <a:gd name="connsiteX1604" fmla="*/ 2351826 w 4397079"/>
                <a:gd name="connsiteY1604" fmla="*/ 456291 h 1000125"/>
                <a:gd name="connsiteX1605" fmla="*/ 2367364 w 4397079"/>
                <a:gd name="connsiteY1605" fmla="*/ 449855 h 1000125"/>
                <a:gd name="connsiteX1606" fmla="*/ 127420 w 4397079"/>
                <a:gd name="connsiteY1606" fmla="*/ 447665 h 1000125"/>
                <a:gd name="connsiteX1607" fmla="*/ 139773 w 4397079"/>
                <a:gd name="connsiteY1607" fmla="*/ 452782 h 1000125"/>
                <a:gd name="connsiteX1608" fmla="*/ 180816 w 4397079"/>
                <a:gd name="connsiteY1608" fmla="*/ 493826 h 1000125"/>
                <a:gd name="connsiteX1609" fmla="*/ 180816 w 4397079"/>
                <a:gd name="connsiteY1609" fmla="*/ 524902 h 1000125"/>
                <a:gd name="connsiteX1610" fmla="*/ 141501 w 4397079"/>
                <a:gd name="connsiteY1610" fmla="*/ 564218 h 1000125"/>
                <a:gd name="connsiteX1611" fmla="*/ 110424 w 4397079"/>
                <a:gd name="connsiteY1611" fmla="*/ 564219 h 1000125"/>
                <a:gd name="connsiteX1612" fmla="*/ 102391 w 4397079"/>
                <a:gd name="connsiteY1612" fmla="*/ 556185 h 1000125"/>
                <a:gd name="connsiteX1613" fmla="*/ 2715144 w 4397079"/>
                <a:gd name="connsiteY1613" fmla="*/ 446859 h 1000125"/>
                <a:gd name="connsiteX1614" fmla="*/ 2730682 w 4397079"/>
                <a:gd name="connsiteY1614" fmla="*/ 453295 h 1000125"/>
                <a:gd name="connsiteX1615" fmla="*/ 2771726 w 4397079"/>
                <a:gd name="connsiteY1615" fmla="*/ 494339 h 1000125"/>
                <a:gd name="connsiteX1616" fmla="*/ 2771726 w 4397079"/>
                <a:gd name="connsiteY1616" fmla="*/ 525415 h 1000125"/>
                <a:gd name="connsiteX1617" fmla="*/ 2732410 w 4397079"/>
                <a:gd name="connsiteY1617" fmla="*/ 564731 h 1000125"/>
                <a:gd name="connsiteX1618" fmla="*/ 2701333 w 4397079"/>
                <a:gd name="connsiteY1618" fmla="*/ 564731 h 1000125"/>
                <a:gd name="connsiteX1619" fmla="*/ 2660289 w 4397079"/>
                <a:gd name="connsiteY1619" fmla="*/ 523688 h 1000125"/>
                <a:gd name="connsiteX1620" fmla="*/ 2660289 w 4397079"/>
                <a:gd name="connsiteY1620" fmla="*/ 492612 h 1000125"/>
                <a:gd name="connsiteX1621" fmla="*/ 2699606 w 4397079"/>
                <a:gd name="connsiteY1621" fmla="*/ 453295 h 1000125"/>
                <a:gd name="connsiteX1622" fmla="*/ 2715144 w 4397079"/>
                <a:gd name="connsiteY1622" fmla="*/ 446859 h 1000125"/>
                <a:gd name="connsiteX1623" fmla="*/ 4272522 w 4397079"/>
                <a:gd name="connsiteY1623" fmla="*/ 445027 h 1000125"/>
                <a:gd name="connsiteX1624" fmla="*/ 4277613 w 4397079"/>
                <a:gd name="connsiteY1624" fmla="*/ 467100 h 1000125"/>
                <a:gd name="connsiteX1625" fmla="*/ 4276650 w 4397079"/>
                <a:gd name="connsiteY1625" fmla="*/ 466137 h 1000125"/>
                <a:gd name="connsiteX1626" fmla="*/ 4270215 w 4397079"/>
                <a:gd name="connsiteY1626" fmla="*/ 450599 h 1000125"/>
                <a:gd name="connsiteX1627" fmla="*/ 1163048 w 4397079"/>
                <a:gd name="connsiteY1627" fmla="*/ 440143 h 1000125"/>
                <a:gd name="connsiteX1628" fmla="*/ 1178586 w 4397079"/>
                <a:gd name="connsiteY1628" fmla="*/ 446579 h 1000125"/>
                <a:gd name="connsiteX1629" fmla="*/ 1219630 w 4397079"/>
                <a:gd name="connsiteY1629" fmla="*/ 487623 h 1000125"/>
                <a:gd name="connsiteX1630" fmla="*/ 1219630 w 4397079"/>
                <a:gd name="connsiteY1630" fmla="*/ 518699 h 1000125"/>
                <a:gd name="connsiteX1631" fmla="*/ 1180313 w 4397079"/>
                <a:gd name="connsiteY1631" fmla="*/ 558016 h 1000125"/>
                <a:gd name="connsiteX1632" fmla="*/ 1149237 w 4397079"/>
                <a:gd name="connsiteY1632" fmla="*/ 558016 h 1000125"/>
                <a:gd name="connsiteX1633" fmla="*/ 1108193 w 4397079"/>
                <a:gd name="connsiteY1633" fmla="*/ 516972 h 1000125"/>
                <a:gd name="connsiteX1634" fmla="*/ 1108193 w 4397079"/>
                <a:gd name="connsiteY1634" fmla="*/ 485896 h 1000125"/>
                <a:gd name="connsiteX1635" fmla="*/ 1147510 w 4397079"/>
                <a:gd name="connsiteY1635" fmla="*/ 446579 h 1000125"/>
                <a:gd name="connsiteX1636" fmla="*/ 1163048 w 4397079"/>
                <a:gd name="connsiteY1636" fmla="*/ 440143 h 1000125"/>
                <a:gd name="connsiteX1637" fmla="*/ 1510828 w 4397079"/>
                <a:gd name="connsiteY1637" fmla="*/ 437147 h 1000125"/>
                <a:gd name="connsiteX1638" fmla="*/ 1526366 w 4397079"/>
                <a:gd name="connsiteY1638" fmla="*/ 443583 h 1000125"/>
                <a:gd name="connsiteX1639" fmla="*/ 1567410 w 4397079"/>
                <a:gd name="connsiteY1639" fmla="*/ 484627 h 1000125"/>
                <a:gd name="connsiteX1640" fmla="*/ 1567410 w 4397079"/>
                <a:gd name="connsiteY1640" fmla="*/ 515703 h 1000125"/>
                <a:gd name="connsiteX1641" fmla="*/ 1528093 w 4397079"/>
                <a:gd name="connsiteY1641" fmla="*/ 555020 h 1000125"/>
                <a:gd name="connsiteX1642" fmla="*/ 1497017 w 4397079"/>
                <a:gd name="connsiteY1642" fmla="*/ 555019 h 1000125"/>
                <a:gd name="connsiteX1643" fmla="*/ 1455973 w 4397079"/>
                <a:gd name="connsiteY1643" fmla="*/ 513976 h 1000125"/>
                <a:gd name="connsiteX1644" fmla="*/ 1455973 w 4397079"/>
                <a:gd name="connsiteY1644" fmla="*/ 482900 h 1000125"/>
                <a:gd name="connsiteX1645" fmla="*/ 1495290 w 4397079"/>
                <a:gd name="connsiteY1645" fmla="*/ 443583 h 1000125"/>
                <a:gd name="connsiteX1646" fmla="*/ 1510828 w 4397079"/>
                <a:gd name="connsiteY1646" fmla="*/ 437147 h 1000125"/>
                <a:gd name="connsiteX1647" fmla="*/ 3074497 w 4397079"/>
                <a:gd name="connsiteY1647" fmla="*/ 437146 h 1000125"/>
                <a:gd name="connsiteX1648" fmla="*/ 3090036 w 4397079"/>
                <a:gd name="connsiteY1648" fmla="*/ 443582 h 1000125"/>
                <a:gd name="connsiteX1649" fmla="*/ 3131079 w 4397079"/>
                <a:gd name="connsiteY1649" fmla="*/ 484626 h 1000125"/>
                <a:gd name="connsiteX1650" fmla="*/ 3131079 w 4397079"/>
                <a:gd name="connsiteY1650" fmla="*/ 515702 h 1000125"/>
                <a:gd name="connsiteX1651" fmla="*/ 3091763 w 4397079"/>
                <a:gd name="connsiteY1651" fmla="*/ 555018 h 1000125"/>
                <a:gd name="connsiteX1652" fmla="*/ 3060686 w 4397079"/>
                <a:gd name="connsiteY1652" fmla="*/ 555019 h 1000125"/>
                <a:gd name="connsiteX1653" fmla="*/ 3019643 w 4397079"/>
                <a:gd name="connsiteY1653" fmla="*/ 513975 h 1000125"/>
                <a:gd name="connsiteX1654" fmla="*/ 3019643 w 4397079"/>
                <a:gd name="connsiteY1654" fmla="*/ 482899 h 1000125"/>
                <a:gd name="connsiteX1655" fmla="*/ 3058959 w 4397079"/>
                <a:gd name="connsiteY1655" fmla="*/ 443582 h 1000125"/>
                <a:gd name="connsiteX1656" fmla="*/ 3074497 w 4397079"/>
                <a:gd name="connsiteY1656" fmla="*/ 437146 h 1000125"/>
                <a:gd name="connsiteX1657" fmla="*/ 483587 w 4397079"/>
                <a:gd name="connsiteY1657" fmla="*/ 436633 h 1000125"/>
                <a:gd name="connsiteX1658" fmla="*/ 499125 w 4397079"/>
                <a:gd name="connsiteY1658" fmla="*/ 443069 h 1000125"/>
                <a:gd name="connsiteX1659" fmla="*/ 540169 w 4397079"/>
                <a:gd name="connsiteY1659" fmla="*/ 484113 h 1000125"/>
                <a:gd name="connsiteX1660" fmla="*/ 540169 w 4397079"/>
                <a:gd name="connsiteY1660" fmla="*/ 515189 h 1000125"/>
                <a:gd name="connsiteX1661" fmla="*/ 500852 w 4397079"/>
                <a:gd name="connsiteY1661" fmla="*/ 554505 h 1000125"/>
                <a:gd name="connsiteX1662" fmla="*/ 469776 w 4397079"/>
                <a:gd name="connsiteY1662" fmla="*/ 554505 h 1000125"/>
                <a:gd name="connsiteX1663" fmla="*/ 428732 w 4397079"/>
                <a:gd name="connsiteY1663" fmla="*/ 513461 h 1000125"/>
                <a:gd name="connsiteX1664" fmla="*/ 428732 w 4397079"/>
                <a:gd name="connsiteY1664" fmla="*/ 482385 h 1000125"/>
                <a:gd name="connsiteX1665" fmla="*/ 468049 w 4397079"/>
                <a:gd name="connsiteY1665" fmla="*/ 443069 h 1000125"/>
                <a:gd name="connsiteX1666" fmla="*/ 483587 w 4397079"/>
                <a:gd name="connsiteY1666" fmla="*/ 436633 h 1000125"/>
                <a:gd name="connsiteX1667" fmla="*/ 3422277 w 4397079"/>
                <a:gd name="connsiteY1667" fmla="*/ 434150 h 1000125"/>
                <a:gd name="connsiteX1668" fmla="*/ 3437816 w 4397079"/>
                <a:gd name="connsiteY1668" fmla="*/ 440585 h 1000125"/>
                <a:gd name="connsiteX1669" fmla="*/ 3478859 w 4397079"/>
                <a:gd name="connsiteY1669" fmla="*/ 481630 h 1000125"/>
                <a:gd name="connsiteX1670" fmla="*/ 3478859 w 4397079"/>
                <a:gd name="connsiteY1670" fmla="*/ 512706 h 1000125"/>
                <a:gd name="connsiteX1671" fmla="*/ 3439543 w 4397079"/>
                <a:gd name="connsiteY1671" fmla="*/ 552022 h 1000125"/>
                <a:gd name="connsiteX1672" fmla="*/ 3408467 w 4397079"/>
                <a:gd name="connsiteY1672" fmla="*/ 552022 h 1000125"/>
                <a:gd name="connsiteX1673" fmla="*/ 3367423 w 4397079"/>
                <a:gd name="connsiteY1673" fmla="*/ 510979 h 1000125"/>
                <a:gd name="connsiteX1674" fmla="*/ 3367423 w 4397079"/>
                <a:gd name="connsiteY1674" fmla="*/ 479903 h 1000125"/>
                <a:gd name="connsiteX1675" fmla="*/ 3406740 w 4397079"/>
                <a:gd name="connsiteY1675" fmla="*/ 440585 h 1000125"/>
                <a:gd name="connsiteX1676" fmla="*/ 3422277 w 4397079"/>
                <a:gd name="connsiteY1676" fmla="*/ 434150 h 1000125"/>
                <a:gd name="connsiteX1677" fmla="*/ 831367 w 4397079"/>
                <a:gd name="connsiteY1677" fmla="*/ 433637 h 1000125"/>
                <a:gd name="connsiteX1678" fmla="*/ 846905 w 4397079"/>
                <a:gd name="connsiteY1678" fmla="*/ 440073 h 1000125"/>
                <a:gd name="connsiteX1679" fmla="*/ 887949 w 4397079"/>
                <a:gd name="connsiteY1679" fmla="*/ 481116 h 1000125"/>
                <a:gd name="connsiteX1680" fmla="*/ 887949 w 4397079"/>
                <a:gd name="connsiteY1680" fmla="*/ 512192 h 1000125"/>
                <a:gd name="connsiteX1681" fmla="*/ 848632 w 4397079"/>
                <a:gd name="connsiteY1681" fmla="*/ 551509 h 1000125"/>
                <a:gd name="connsiteX1682" fmla="*/ 817556 w 4397079"/>
                <a:gd name="connsiteY1682" fmla="*/ 551509 h 1000125"/>
                <a:gd name="connsiteX1683" fmla="*/ 776513 w 4397079"/>
                <a:gd name="connsiteY1683" fmla="*/ 510465 h 1000125"/>
                <a:gd name="connsiteX1684" fmla="*/ 776513 w 4397079"/>
                <a:gd name="connsiteY1684" fmla="*/ 479389 h 1000125"/>
                <a:gd name="connsiteX1685" fmla="*/ 815829 w 4397079"/>
                <a:gd name="connsiteY1685" fmla="*/ 440073 h 1000125"/>
                <a:gd name="connsiteX1686" fmla="*/ 831367 w 4397079"/>
                <a:gd name="connsiteY1686" fmla="*/ 433637 h 1000125"/>
                <a:gd name="connsiteX1687" fmla="*/ 3768920 w 4397079"/>
                <a:gd name="connsiteY1687" fmla="*/ 432290 h 1000125"/>
                <a:gd name="connsiteX1688" fmla="*/ 3784458 w 4397079"/>
                <a:gd name="connsiteY1688" fmla="*/ 438726 h 1000125"/>
                <a:gd name="connsiteX1689" fmla="*/ 3825502 w 4397079"/>
                <a:gd name="connsiteY1689" fmla="*/ 479770 h 1000125"/>
                <a:gd name="connsiteX1690" fmla="*/ 3825502 w 4397079"/>
                <a:gd name="connsiteY1690" fmla="*/ 510845 h 1000125"/>
                <a:gd name="connsiteX1691" fmla="*/ 3786186 w 4397079"/>
                <a:gd name="connsiteY1691" fmla="*/ 550162 h 1000125"/>
                <a:gd name="connsiteX1692" fmla="*/ 3755110 w 4397079"/>
                <a:gd name="connsiteY1692" fmla="*/ 550162 h 1000125"/>
                <a:gd name="connsiteX1693" fmla="*/ 3714066 w 4397079"/>
                <a:gd name="connsiteY1693" fmla="*/ 509118 h 1000125"/>
                <a:gd name="connsiteX1694" fmla="*/ 3714066 w 4397079"/>
                <a:gd name="connsiteY1694" fmla="*/ 478042 h 1000125"/>
                <a:gd name="connsiteX1695" fmla="*/ 3753382 w 4397079"/>
                <a:gd name="connsiteY1695" fmla="*/ 438726 h 1000125"/>
                <a:gd name="connsiteX1696" fmla="*/ 3768920 w 4397079"/>
                <a:gd name="connsiteY1696" fmla="*/ 432290 h 1000125"/>
                <a:gd name="connsiteX1697" fmla="*/ 4116701 w 4397079"/>
                <a:gd name="connsiteY1697" fmla="*/ 429294 h 1000125"/>
                <a:gd name="connsiteX1698" fmla="*/ 4132239 w 4397079"/>
                <a:gd name="connsiteY1698" fmla="*/ 435729 h 1000125"/>
                <a:gd name="connsiteX1699" fmla="*/ 4173282 w 4397079"/>
                <a:gd name="connsiteY1699" fmla="*/ 476773 h 1000125"/>
                <a:gd name="connsiteX1700" fmla="*/ 4173282 w 4397079"/>
                <a:gd name="connsiteY1700" fmla="*/ 507849 h 1000125"/>
                <a:gd name="connsiteX1701" fmla="*/ 4133966 w 4397079"/>
                <a:gd name="connsiteY1701" fmla="*/ 547165 h 1000125"/>
                <a:gd name="connsiteX1702" fmla="*/ 4102890 w 4397079"/>
                <a:gd name="connsiteY1702" fmla="*/ 547165 h 1000125"/>
                <a:gd name="connsiteX1703" fmla="*/ 4061846 w 4397079"/>
                <a:gd name="connsiteY1703" fmla="*/ 506122 h 1000125"/>
                <a:gd name="connsiteX1704" fmla="*/ 4061846 w 4397079"/>
                <a:gd name="connsiteY1704" fmla="*/ 475046 h 1000125"/>
                <a:gd name="connsiteX1705" fmla="*/ 4101163 w 4397079"/>
                <a:gd name="connsiteY1705" fmla="*/ 435729 h 1000125"/>
                <a:gd name="connsiteX1706" fmla="*/ 4116701 w 4397079"/>
                <a:gd name="connsiteY1706" fmla="*/ 429294 h 1000125"/>
                <a:gd name="connsiteX1707" fmla="*/ 1870181 w 4397079"/>
                <a:gd name="connsiteY1707" fmla="*/ 427434 h 1000125"/>
                <a:gd name="connsiteX1708" fmla="*/ 1885719 w 4397079"/>
                <a:gd name="connsiteY1708" fmla="*/ 433870 h 1000125"/>
                <a:gd name="connsiteX1709" fmla="*/ 1926763 w 4397079"/>
                <a:gd name="connsiteY1709" fmla="*/ 474914 h 1000125"/>
                <a:gd name="connsiteX1710" fmla="*/ 1926763 w 4397079"/>
                <a:gd name="connsiteY1710" fmla="*/ 505990 h 1000125"/>
                <a:gd name="connsiteX1711" fmla="*/ 1887446 w 4397079"/>
                <a:gd name="connsiteY1711" fmla="*/ 545306 h 1000125"/>
                <a:gd name="connsiteX1712" fmla="*/ 1856370 w 4397079"/>
                <a:gd name="connsiteY1712" fmla="*/ 545306 h 1000125"/>
                <a:gd name="connsiteX1713" fmla="*/ 1815326 w 4397079"/>
                <a:gd name="connsiteY1713" fmla="*/ 504263 h 1000125"/>
                <a:gd name="connsiteX1714" fmla="*/ 1815326 w 4397079"/>
                <a:gd name="connsiteY1714" fmla="*/ 473187 h 1000125"/>
                <a:gd name="connsiteX1715" fmla="*/ 1854643 w 4397079"/>
                <a:gd name="connsiteY1715" fmla="*/ 433870 h 1000125"/>
                <a:gd name="connsiteX1716" fmla="*/ 1870181 w 4397079"/>
                <a:gd name="connsiteY1716" fmla="*/ 427434 h 1000125"/>
                <a:gd name="connsiteX1717" fmla="*/ 2217961 w 4397079"/>
                <a:gd name="connsiteY1717" fmla="*/ 424438 h 1000125"/>
                <a:gd name="connsiteX1718" fmla="*/ 2233499 w 4397079"/>
                <a:gd name="connsiteY1718" fmla="*/ 430874 h 1000125"/>
                <a:gd name="connsiteX1719" fmla="*/ 2274543 w 4397079"/>
                <a:gd name="connsiteY1719" fmla="*/ 471917 h 1000125"/>
                <a:gd name="connsiteX1720" fmla="*/ 2274543 w 4397079"/>
                <a:gd name="connsiteY1720" fmla="*/ 502994 h 1000125"/>
                <a:gd name="connsiteX1721" fmla="*/ 2235226 w 4397079"/>
                <a:gd name="connsiteY1721" fmla="*/ 542310 h 1000125"/>
                <a:gd name="connsiteX1722" fmla="*/ 2204150 w 4397079"/>
                <a:gd name="connsiteY1722" fmla="*/ 542310 h 1000125"/>
                <a:gd name="connsiteX1723" fmla="*/ 2163106 w 4397079"/>
                <a:gd name="connsiteY1723" fmla="*/ 501266 h 1000125"/>
                <a:gd name="connsiteX1724" fmla="*/ 2163106 w 4397079"/>
                <a:gd name="connsiteY1724" fmla="*/ 470190 h 1000125"/>
                <a:gd name="connsiteX1725" fmla="*/ 2202423 w 4397079"/>
                <a:gd name="connsiteY1725" fmla="*/ 430874 h 1000125"/>
                <a:gd name="connsiteX1726" fmla="*/ 2217961 w 4397079"/>
                <a:gd name="connsiteY1726" fmla="*/ 424438 h 1000125"/>
                <a:gd name="connsiteX1727" fmla="*/ 2582169 w 4397079"/>
                <a:gd name="connsiteY1727" fmla="*/ 409870 h 1000125"/>
                <a:gd name="connsiteX1728" fmla="*/ 2597707 w 4397079"/>
                <a:gd name="connsiteY1728" fmla="*/ 416306 h 1000125"/>
                <a:gd name="connsiteX1729" fmla="*/ 2638751 w 4397079"/>
                <a:gd name="connsiteY1729" fmla="*/ 457350 h 1000125"/>
                <a:gd name="connsiteX1730" fmla="*/ 2638751 w 4397079"/>
                <a:gd name="connsiteY1730" fmla="*/ 488425 h 1000125"/>
                <a:gd name="connsiteX1731" fmla="*/ 2599434 w 4397079"/>
                <a:gd name="connsiteY1731" fmla="*/ 527742 h 1000125"/>
                <a:gd name="connsiteX1732" fmla="*/ 2568358 w 4397079"/>
                <a:gd name="connsiteY1732" fmla="*/ 527742 h 1000125"/>
                <a:gd name="connsiteX1733" fmla="*/ 2527314 w 4397079"/>
                <a:gd name="connsiteY1733" fmla="*/ 486698 h 1000125"/>
                <a:gd name="connsiteX1734" fmla="*/ 2527314 w 4397079"/>
                <a:gd name="connsiteY1734" fmla="*/ 455622 h 1000125"/>
                <a:gd name="connsiteX1735" fmla="*/ 2566631 w 4397079"/>
                <a:gd name="connsiteY1735" fmla="*/ 416306 h 1000125"/>
                <a:gd name="connsiteX1736" fmla="*/ 2582169 w 4397079"/>
                <a:gd name="connsiteY1736" fmla="*/ 409870 h 1000125"/>
                <a:gd name="connsiteX1737" fmla="*/ 2929949 w 4397079"/>
                <a:gd name="connsiteY1737" fmla="*/ 406873 h 1000125"/>
                <a:gd name="connsiteX1738" fmla="*/ 2945487 w 4397079"/>
                <a:gd name="connsiteY1738" fmla="*/ 413309 h 1000125"/>
                <a:gd name="connsiteX1739" fmla="*/ 2986531 w 4397079"/>
                <a:gd name="connsiteY1739" fmla="*/ 454353 h 1000125"/>
                <a:gd name="connsiteX1740" fmla="*/ 2986531 w 4397079"/>
                <a:gd name="connsiteY1740" fmla="*/ 485429 h 1000125"/>
                <a:gd name="connsiteX1741" fmla="*/ 2947215 w 4397079"/>
                <a:gd name="connsiteY1741" fmla="*/ 524746 h 1000125"/>
                <a:gd name="connsiteX1742" fmla="*/ 2916139 w 4397079"/>
                <a:gd name="connsiteY1742" fmla="*/ 524746 h 1000125"/>
                <a:gd name="connsiteX1743" fmla="*/ 2875094 w 4397079"/>
                <a:gd name="connsiteY1743" fmla="*/ 483702 h 1000125"/>
                <a:gd name="connsiteX1744" fmla="*/ 2875095 w 4397079"/>
                <a:gd name="connsiteY1744" fmla="*/ 452626 h 1000125"/>
                <a:gd name="connsiteX1745" fmla="*/ 2914411 w 4397079"/>
                <a:gd name="connsiteY1745" fmla="*/ 413310 h 1000125"/>
                <a:gd name="connsiteX1746" fmla="*/ 2929949 w 4397079"/>
                <a:gd name="connsiteY1746" fmla="*/ 406873 h 1000125"/>
                <a:gd name="connsiteX1747" fmla="*/ 1030468 w 4397079"/>
                <a:gd name="connsiteY1747" fmla="*/ 404502 h 1000125"/>
                <a:gd name="connsiteX1748" fmla="*/ 1046006 w 4397079"/>
                <a:gd name="connsiteY1748" fmla="*/ 410937 h 1000125"/>
                <a:gd name="connsiteX1749" fmla="*/ 1087050 w 4397079"/>
                <a:gd name="connsiteY1749" fmla="*/ 451981 h 1000125"/>
                <a:gd name="connsiteX1750" fmla="*/ 1087050 w 4397079"/>
                <a:gd name="connsiteY1750" fmla="*/ 483057 h 1000125"/>
                <a:gd name="connsiteX1751" fmla="*/ 1047733 w 4397079"/>
                <a:gd name="connsiteY1751" fmla="*/ 522374 h 1000125"/>
                <a:gd name="connsiteX1752" fmla="*/ 1016657 w 4397079"/>
                <a:gd name="connsiteY1752" fmla="*/ 522374 h 1000125"/>
                <a:gd name="connsiteX1753" fmla="*/ 975613 w 4397079"/>
                <a:gd name="connsiteY1753" fmla="*/ 481330 h 1000125"/>
                <a:gd name="connsiteX1754" fmla="*/ 975613 w 4397079"/>
                <a:gd name="connsiteY1754" fmla="*/ 450254 h 1000125"/>
                <a:gd name="connsiteX1755" fmla="*/ 1014930 w 4397079"/>
                <a:gd name="connsiteY1755" fmla="*/ 410937 h 1000125"/>
                <a:gd name="connsiteX1756" fmla="*/ 1030468 w 4397079"/>
                <a:gd name="connsiteY1756" fmla="*/ 404502 h 1000125"/>
                <a:gd name="connsiteX1757" fmla="*/ 3289302 w 4397079"/>
                <a:gd name="connsiteY1757" fmla="*/ 397161 h 1000125"/>
                <a:gd name="connsiteX1758" fmla="*/ 3304840 w 4397079"/>
                <a:gd name="connsiteY1758" fmla="*/ 403597 h 1000125"/>
                <a:gd name="connsiteX1759" fmla="*/ 3345884 w 4397079"/>
                <a:gd name="connsiteY1759" fmla="*/ 444641 h 1000125"/>
                <a:gd name="connsiteX1760" fmla="*/ 3345884 w 4397079"/>
                <a:gd name="connsiteY1760" fmla="*/ 475717 h 1000125"/>
                <a:gd name="connsiteX1761" fmla="*/ 3306567 w 4397079"/>
                <a:gd name="connsiteY1761" fmla="*/ 515033 h 1000125"/>
                <a:gd name="connsiteX1762" fmla="*/ 3275491 w 4397079"/>
                <a:gd name="connsiteY1762" fmla="*/ 515033 h 1000125"/>
                <a:gd name="connsiteX1763" fmla="*/ 3234448 w 4397079"/>
                <a:gd name="connsiteY1763" fmla="*/ 473989 h 1000125"/>
                <a:gd name="connsiteX1764" fmla="*/ 3234448 w 4397079"/>
                <a:gd name="connsiteY1764" fmla="*/ 442913 h 1000125"/>
                <a:gd name="connsiteX1765" fmla="*/ 3273764 w 4397079"/>
                <a:gd name="connsiteY1765" fmla="*/ 403597 h 1000125"/>
                <a:gd name="connsiteX1766" fmla="*/ 3289302 w 4397079"/>
                <a:gd name="connsiteY1766" fmla="*/ 397161 h 1000125"/>
                <a:gd name="connsiteX1767" fmla="*/ 1376717 w 4397079"/>
                <a:gd name="connsiteY1767" fmla="*/ 396438 h 1000125"/>
                <a:gd name="connsiteX1768" fmla="*/ 1392255 w 4397079"/>
                <a:gd name="connsiteY1768" fmla="*/ 402875 h 1000125"/>
                <a:gd name="connsiteX1769" fmla="*/ 1433299 w 4397079"/>
                <a:gd name="connsiteY1769" fmla="*/ 443918 h 1000125"/>
                <a:gd name="connsiteX1770" fmla="*/ 1433299 w 4397079"/>
                <a:gd name="connsiteY1770" fmla="*/ 474994 h 1000125"/>
                <a:gd name="connsiteX1771" fmla="*/ 1393983 w 4397079"/>
                <a:gd name="connsiteY1771" fmla="*/ 514311 h 1000125"/>
                <a:gd name="connsiteX1772" fmla="*/ 1362906 w 4397079"/>
                <a:gd name="connsiteY1772" fmla="*/ 514311 h 1000125"/>
                <a:gd name="connsiteX1773" fmla="*/ 1321863 w 4397079"/>
                <a:gd name="connsiteY1773" fmla="*/ 473267 h 1000125"/>
                <a:gd name="connsiteX1774" fmla="*/ 1321863 w 4397079"/>
                <a:gd name="connsiteY1774" fmla="*/ 442191 h 1000125"/>
                <a:gd name="connsiteX1775" fmla="*/ 1361179 w 4397079"/>
                <a:gd name="connsiteY1775" fmla="*/ 402875 h 1000125"/>
                <a:gd name="connsiteX1776" fmla="*/ 1376717 w 4397079"/>
                <a:gd name="connsiteY1776" fmla="*/ 396438 h 1000125"/>
                <a:gd name="connsiteX1777" fmla="*/ 349476 w 4397079"/>
                <a:gd name="connsiteY1777" fmla="*/ 395924 h 1000125"/>
                <a:gd name="connsiteX1778" fmla="*/ 365015 w 4397079"/>
                <a:gd name="connsiteY1778" fmla="*/ 402360 h 1000125"/>
                <a:gd name="connsiteX1779" fmla="*/ 406058 w 4397079"/>
                <a:gd name="connsiteY1779" fmla="*/ 443404 h 1000125"/>
                <a:gd name="connsiteX1780" fmla="*/ 406058 w 4397079"/>
                <a:gd name="connsiteY1780" fmla="*/ 474480 h 1000125"/>
                <a:gd name="connsiteX1781" fmla="*/ 366742 w 4397079"/>
                <a:gd name="connsiteY1781" fmla="*/ 513796 h 1000125"/>
                <a:gd name="connsiteX1782" fmla="*/ 335667 w 4397079"/>
                <a:gd name="connsiteY1782" fmla="*/ 513796 h 1000125"/>
                <a:gd name="connsiteX1783" fmla="*/ 294623 w 4397079"/>
                <a:gd name="connsiteY1783" fmla="*/ 472753 h 1000125"/>
                <a:gd name="connsiteX1784" fmla="*/ 294623 w 4397079"/>
                <a:gd name="connsiteY1784" fmla="*/ 441677 h 1000125"/>
                <a:gd name="connsiteX1785" fmla="*/ 333940 w 4397079"/>
                <a:gd name="connsiteY1785" fmla="*/ 402360 h 1000125"/>
                <a:gd name="connsiteX1786" fmla="*/ 349476 w 4397079"/>
                <a:gd name="connsiteY1786" fmla="*/ 395924 h 1000125"/>
                <a:gd name="connsiteX1787" fmla="*/ 3637082 w 4397079"/>
                <a:gd name="connsiteY1787" fmla="*/ 394164 h 1000125"/>
                <a:gd name="connsiteX1788" fmla="*/ 3652620 w 4397079"/>
                <a:gd name="connsiteY1788" fmla="*/ 400600 h 1000125"/>
                <a:gd name="connsiteX1789" fmla="*/ 3693664 w 4397079"/>
                <a:gd name="connsiteY1789" fmla="*/ 441644 h 1000125"/>
                <a:gd name="connsiteX1790" fmla="*/ 3693664 w 4397079"/>
                <a:gd name="connsiteY1790" fmla="*/ 472720 h 1000125"/>
                <a:gd name="connsiteX1791" fmla="*/ 3654346 w 4397079"/>
                <a:gd name="connsiteY1791" fmla="*/ 512037 h 1000125"/>
                <a:gd name="connsiteX1792" fmla="*/ 3623270 w 4397079"/>
                <a:gd name="connsiteY1792" fmla="*/ 512037 h 1000125"/>
                <a:gd name="connsiteX1793" fmla="*/ 3582227 w 4397079"/>
                <a:gd name="connsiteY1793" fmla="*/ 470993 h 1000125"/>
                <a:gd name="connsiteX1794" fmla="*/ 3582227 w 4397079"/>
                <a:gd name="connsiteY1794" fmla="*/ 439916 h 1000125"/>
                <a:gd name="connsiteX1795" fmla="*/ 3621544 w 4397079"/>
                <a:gd name="connsiteY1795" fmla="*/ 400600 h 1000125"/>
                <a:gd name="connsiteX1796" fmla="*/ 3637082 w 4397079"/>
                <a:gd name="connsiteY1796" fmla="*/ 394164 h 1000125"/>
                <a:gd name="connsiteX1797" fmla="*/ 697256 w 4397079"/>
                <a:gd name="connsiteY1797" fmla="*/ 392928 h 1000125"/>
                <a:gd name="connsiteX1798" fmla="*/ 712795 w 4397079"/>
                <a:gd name="connsiteY1798" fmla="*/ 399363 h 1000125"/>
                <a:gd name="connsiteX1799" fmla="*/ 753839 w 4397079"/>
                <a:gd name="connsiteY1799" fmla="*/ 440407 h 1000125"/>
                <a:gd name="connsiteX1800" fmla="*/ 753838 w 4397079"/>
                <a:gd name="connsiteY1800" fmla="*/ 471484 h 1000125"/>
                <a:gd name="connsiteX1801" fmla="*/ 714522 w 4397079"/>
                <a:gd name="connsiteY1801" fmla="*/ 510800 h 1000125"/>
                <a:gd name="connsiteX1802" fmla="*/ 683446 w 4397079"/>
                <a:gd name="connsiteY1802" fmla="*/ 510800 h 1000125"/>
                <a:gd name="connsiteX1803" fmla="*/ 642402 w 4397079"/>
                <a:gd name="connsiteY1803" fmla="*/ 469756 h 1000125"/>
                <a:gd name="connsiteX1804" fmla="*/ 642402 w 4397079"/>
                <a:gd name="connsiteY1804" fmla="*/ 438680 h 1000125"/>
                <a:gd name="connsiteX1805" fmla="*/ 681719 w 4397079"/>
                <a:gd name="connsiteY1805" fmla="*/ 399363 h 1000125"/>
                <a:gd name="connsiteX1806" fmla="*/ 697256 w 4397079"/>
                <a:gd name="connsiteY1806" fmla="*/ 392928 h 1000125"/>
                <a:gd name="connsiteX1807" fmla="*/ 3983725 w 4397079"/>
                <a:gd name="connsiteY1807" fmla="*/ 392304 h 1000125"/>
                <a:gd name="connsiteX1808" fmla="*/ 3999263 w 4397079"/>
                <a:gd name="connsiteY1808" fmla="*/ 398740 h 1000125"/>
                <a:gd name="connsiteX1809" fmla="*/ 4040307 w 4397079"/>
                <a:gd name="connsiteY1809" fmla="*/ 439784 h 1000125"/>
                <a:gd name="connsiteX1810" fmla="*/ 4040307 w 4397079"/>
                <a:gd name="connsiteY1810" fmla="*/ 470860 h 1000125"/>
                <a:gd name="connsiteX1811" fmla="*/ 4000991 w 4397079"/>
                <a:gd name="connsiteY1811" fmla="*/ 510177 h 1000125"/>
                <a:gd name="connsiteX1812" fmla="*/ 3969915 w 4397079"/>
                <a:gd name="connsiteY1812" fmla="*/ 510177 h 1000125"/>
                <a:gd name="connsiteX1813" fmla="*/ 3928870 w 4397079"/>
                <a:gd name="connsiteY1813" fmla="*/ 469133 h 1000125"/>
                <a:gd name="connsiteX1814" fmla="*/ 3928870 w 4397079"/>
                <a:gd name="connsiteY1814" fmla="*/ 438057 h 1000125"/>
                <a:gd name="connsiteX1815" fmla="*/ 3968187 w 4397079"/>
                <a:gd name="connsiteY1815" fmla="*/ 398740 h 1000125"/>
                <a:gd name="connsiteX1816" fmla="*/ 3983725 w 4397079"/>
                <a:gd name="connsiteY1816" fmla="*/ 392304 h 1000125"/>
                <a:gd name="connsiteX1817" fmla="*/ 1736070 w 4397079"/>
                <a:gd name="connsiteY1817" fmla="*/ 386725 h 1000125"/>
                <a:gd name="connsiteX1818" fmla="*/ 1751608 w 4397079"/>
                <a:gd name="connsiteY1818" fmla="*/ 393162 h 1000125"/>
                <a:gd name="connsiteX1819" fmla="*/ 1792652 w 4397079"/>
                <a:gd name="connsiteY1819" fmla="*/ 434205 h 1000125"/>
                <a:gd name="connsiteX1820" fmla="*/ 1792652 w 4397079"/>
                <a:gd name="connsiteY1820" fmla="*/ 465281 h 1000125"/>
                <a:gd name="connsiteX1821" fmla="*/ 1753335 w 4397079"/>
                <a:gd name="connsiteY1821" fmla="*/ 504598 h 1000125"/>
                <a:gd name="connsiteX1822" fmla="*/ 1722259 w 4397079"/>
                <a:gd name="connsiteY1822" fmla="*/ 504598 h 1000125"/>
                <a:gd name="connsiteX1823" fmla="*/ 1681215 w 4397079"/>
                <a:gd name="connsiteY1823" fmla="*/ 463554 h 1000125"/>
                <a:gd name="connsiteX1824" fmla="*/ 1681216 w 4397079"/>
                <a:gd name="connsiteY1824" fmla="*/ 432478 h 1000125"/>
                <a:gd name="connsiteX1825" fmla="*/ 1720532 w 4397079"/>
                <a:gd name="connsiteY1825" fmla="*/ 393161 h 1000125"/>
                <a:gd name="connsiteX1826" fmla="*/ 1736070 w 4397079"/>
                <a:gd name="connsiteY1826" fmla="*/ 386725 h 1000125"/>
                <a:gd name="connsiteX1827" fmla="*/ 2083850 w 4397079"/>
                <a:gd name="connsiteY1827" fmla="*/ 383729 h 1000125"/>
                <a:gd name="connsiteX1828" fmla="*/ 2099388 w 4397079"/>
                <a:gd name="connsiteY1828" fmla="*/ 390165 h 1000125"/>
                <a:gd name="connsiteX1829" fmla="*/ 2140432 w 4397079"/>
                <a:gd name="connsiteY1829" fmla="*/ 431209 h 1000125"/>
                <a:gd name="connsiteX1830" fmla="*/ 2140432 w 4397079"/>
                <a:gd name="connsiteY1830" fmla="*/ 462285 h 1000125"/>
                <a:gd name="connsiteX1831" fmla="*/ 2101116 w 4397079"/>
                <a:gd name="connsiteY1831" fmla="*/ 501601 h 1000125"/>
                <a:gd name="connsiteX1832" fmla="*/ 2070039 w 4397079"/>
                <a:gd name="connsiteY1832" fmla="*/ 501602 h 1000125"/>
                <a:gd name="connsiteX1833" fmla="*/ 2028996 w 4397079"/>
                <a:gd name="connsiteY1833" fmla="*/ 460558 h 1000125"/>
                <a:gd name="connsiteX1834" fmla="*/ 2028996 w 4397079"/>
                <a:gd name="connsiteY1834" fmla="*/ 429482 h 1000125"/>
                <a:gd name="connsiteX1835" fmla="*/ 2068312 w 4397079"/>
                <a:gd name="connsiteY1835" fmla="*/ 390165 h 1000125"/>
                <a:gd name="connsiteX1836" fmla="*/ 2083850 w 4397079"/>
                <a:gd name="connsiteY1836" fmla="*/ 383729 h 1000125"/>
                <a:gd name="connsiteX1837" fmla="*/ 2448058 w 4397079"/>
                <a:gd name="connsiteY1837" fmla="*/ 369161 h 1000125"/>
                <a:gd name="connsiteX1838" fmla="*/ 2463596 w 4397079"/>
                <a:gd name="connsiteY1838" fmla="*/ 375597 h 1000125"/>
                <a:gd name="connsiteX1839" fmla="*/ 2504639 w 4397079"/>
                <a:gd name="connsiteY1839" fmla="*/ 416642 h 1000125"/>
                <a:gd name="connsiteX1840" fmla="*/ 2504639 w 4397079"/>
                <a:gd name="connsiteY1840" fmla="*/ 447718 h 1000125"/>
                <a:gd name="connsiteX1841" fmla="*/ 2465324 w 4397079"/>
                <a:gd name="connsiteY1841" fmla="*/ 487034 h 1000125"/>
                <a:gd name="connsiteX1842" fmla="*/ 2434247 w 4397079"/>
                <a:gd name="connsiteY1842" fmla="*/ 487034 h 1000125"/>
                <a:gd name="connsiteX1843" fmla="*/ 2393203 w 4397079"/>
                <a:gd name="connsiteY1843" fmla="*/ 445990 h 1000125"/>
                <a:gd name="connsiteX1844" fmla="*/ 2393204 w 4397079"/>
                <a:gd name="connsiteY1844" fmla="*/ 414914 h 1000125"/>
                <a:gd name="connsiteX1845" fmla="*/ 2432520 w 4397079"/>
                <a:gd name="connsiteY1845" fmla="*/ 375597 h 1000125"/>
                <a:gd name="connsiteX1846" fmla="*/ 2448058 w 4397079"/>
                <a:gd name="connsiteY1846" fmla="*/ 369161 h 1000125"/>
                <a:gd name="connsiteX1847" fmla="*/ 2795838 w 4397079"/>
                <a:gd name="connsiteY1847" fmla="*/ 366165 h 1000125"/>
                <a:gd name="connsiteX1848" fmla="*/ 2811377 w 4397079"/>
                <a:gd name="connsiteY1848" fmla="*/ 372601 h 1000125"/>
                <a:gd name="connsiteX1849" fmla="*/ 2852420 w 4397079"/>
                <a:gd name="connsiteY1849" fmla="*/ 413645 h 1000125"/>
                <a:gd name="connsiteX1850" fmla="*/ 2852420 w 4397079"/>
                <a:gd name="connsiteY1850" fmla="*/ 444721 h 1000125"/>
                <a:gd name="connsiteX1851" fmla="*/ 2813104 w 4397079"/>
                <a:gd name="connsiteY1851" fmla="*/ 484037 h 1000125"/>
                <a:gd name="connsiteX1852" fmla="*/ 2782028 w 4397079"/>
                <a:gd name="connsiteY1852" fmla="*/ 484037 h 1000125"/>
                <a:gd name="connsiteX1853" fmla="*/ 2740983 w 4397079"/>
                <a:gd name="connsiteY1853" fmla="*/ 442993 h 1000125"/>
                <a:gd name="connsiteX1854" fmla="*/ 2740983 w 4397079"/>
                <a:gd name="connsiteY1854" fmla="*/ 411918 h 1000125"/>
                <a:gd name="connsiteX1855" fmla="*/ 2780301 w 4397079"/>
                <a:gd name="connsiteY1855" fmla="*/ 372600 h 1000125"/>
                <a:gd name="connsiteX1856" fmla="*/ 2795838 w 4397079"/>
                <a:gd name="connsiteY1856" fmla="*/ 366165 h 1000125"/>
                <a:gd name="connsiteX1857" fmla="*/ 204929 w 4397079"/>
                <a:gd name="connsiteY1857" fmla="*/ 365652 h 1000125"/>
                <a:gd name="connsiteX1858" fmla="*/ 220467 w 4397079"/>
                <a:gd name="connsiteY1858" fmla="*/ 372088 h 1000125"/>
                <a:gd name="connsiteX1859" fmla="*/ 261511 w 4397079"/>
                <a:gd name="connsiteY1859" fmla="*/ 413132 h 1000125"/>
                <a:gd name="connsiteX1860" fmla="*/ 261511 w 4397079"/>
                <a:gd name="connsiteY1860" fmla="*/ 444208 h 1000125"/>
                <a:gd name="connsiteX1861" fmla="*/ 222194 w 4397079"/>
                <a:gd name="connsiteY1861" fmla="*/ 483525 h 1000125"/>
                <a:gd name="connsiteX1862" fmla="*/ 191119 w 4397079"/>
                <a:gd name="connsiteY1862" fmla="*/ 483524 h 1000125"/>
                <a:gd name="connsiteX1863" fmla="*/ 150074 w 4397079"/>
                <a:gd name="connsiteY1863" fmla="*/ 442481 h 1000125"/>
                <a:gd name="connsiteX1864" fmla="*/ 150074 w 4397079"/>
                <a:gd name="connsiteY1864" fmla="*/ 411405 h 1000125"/>
                <a:gd name="connsiteX1865" fmla="*/ 189391 w 4397079"/>
                <a:gd name="connsiteY1865" fmla="*/ 372088 h 1000125"/>
                <a:gd name="connsiteX1866" fmla="*/ 204929 w 4397079"/>
                <a:gd name="connsiteY1866" fmla="*/ 365652 h 1000125"/>
                <a:gd name="connsiteX1867" fmla="*/ 1243742 w 4397079"/>
                <a:gd name="connsiteY1867" fmla="*/ 359449 h 1000125"/>
                <a:gd name="connsiteX1868" fmla="*/ 1259280 w 4397079"/>
                <a:gd name="connsiteY1868" fmla="*/ 365885 h 1000125"/>
                <a:gd name="connsiteX1869" fmla="*/ 1300324 w 4397079"/>
                <a:gd name="connsiteY1869" fmla="*/ 406929 h 1000125"/>
                <a:gd name="connsiteX1870" fmla="*/ 1300324 w 4397079"/>
                <a:gd name="connsiteY1870" fmla="*/ 438005 h 1000125"/>
                <a:gd name="connsiteX1871" fmla="*/ 1261007 w 4397079"/>
                <a:gd name="connsiteY1871" fmla="*/ 477322 h 1000125"/>
                <a:gd name="connsiteX1872" fmla="*/ 1229931 w 4397079"/>
                <a:gd name="connsiteY1872" fmla="*/ 477322 h 1000125"/>
                <a:gd name="connsiteX1873" fmla="*/ 1188887 w 4397079"/>
                <a:gd name="connsiteY1873" fmla="*/ 436278 h 1000125"/>
                <a:gd name="connsiteX1874" fmla="*/ 1188887 w 4397079"/>
                <a:gd name="connsiteY1874" fmla="*/ 405202 h 1000125"/>
                <a:gd name="connsiteX1875" fmla="*/ 1228204 w 4397079"/>
                <a:gd name="connsiteY1875" fmla="*/ 365885 h 1000125"/>
                <a:gd name="connsiteX1876" fmla="*/ 1243742 w 4397079"/>
                <a:gd name="connsiteY1876" fmla="*/ 359449 h 1000125"/>
                <a:gd name="connsiteX1877" fmla="*/ 1591522 w 4397079"/>
                <a:gd name="connsiteY1877" fmla="*/ 356453 h 1000125"/>
                <a:gd name="connsiteX1878" fmla="*/ 1607060 w 4397079"/>
                <a:gd name="connsiteY1878" fmla="*/ 362889 h 1000125"/>
                <a:gd name="connsiteX1879" fmla="*/ 1648104 w 4397079"/>
                <a:gd name="connsiteY1879" fmla="*/ 403933 h 1000125"/>
                <a:gd name="connsiteX1880" fmla="*/ 1648104 w 4397079"/>
                <a:gd name="connsiteY1880" fmla="*/ 435009 h 1000125"/>
                <a:gd name="connsiteX1881" fmla="*/ 1608787 w 4397079"/>
                <a:gd name="connsiteY1881" fmla="*/ 474325 h 1000125"/>
                <a:gd name="connsiteX1882" fmla="*/ 1577711 w 4397079"/>
                <a:gd name="connsiteY1882" fmla="*/ 474325 h 1000125"/>
                <a:gd name="connsiteX1883" fmla="*/ 1536667 w 4397079"/>
                <a:gd name="connsiteY1883" fmla="*/ 433282 h 1000125"/>
                <a:gd name="connsiteX1884" fmla="*/ 1536668 w 4397079"/>
                <a:gd name="connsiteY1884" fmla="*/ 402206 h 1000125"/>
                <a:gd name="connsiteX1885" fmla="*/ 1575984 w 4397079"/>
                <a:gd name="connsiteY1885" fmla="*/ 362889 h 1000125"/>
                <a:gd name="connsiteX1886" fmla="*/ 1591522 w 4397079"/>
                <a:gd name="connsiteY1886" fmla="*/ 356453 h 1000125"/>
                <a:gd name="connsiteX1887" fmla="*/ 3155192 w 4397079"/>
                <a:gd name="connsiteY1887" fmla="*/ 356452 h 1000125"/>
                <a:gd name="connsiteX1888" fmla="*/ 3170730 w 4397079"/>
                <a:gd name="connsiteY1888" fmla="*/ 362888 h 1000125"/>
                <a:gd name="connsiteX1889" fmla="*/ 3211774 w 4397079"/>
                <a:gd name="connsiteY1889" fmla="*/ 403931 h 1000125"/>
                <a:gd name="connsiteX1890" fmla="*/ 3211774 w 4397079"/>
                <a:gd name="connsiteY1890" fmla="*/ 435008 h 1000125"/>
                <a:gd name="connsiteX1891" fmla="*/ 3172457 w 4397079"/>
                <a:gd name="connsiteY1891" fmla="*/ 474324 h 1000125"/>
                <a:gd name="connsiteX1892" fmla="*/ 3141381 w 4397079"/>
                <a:gd name="connsiteY1892" fmla="*/ 474324 h 1000125"/>
                <a:gd name="connsiteX1893" fmla="*/ 3100337 w 4397079"/>
                <a:gd name="connsiteY1893" fmla="*/ 433280 h 1000125"/>
                <a:gd name="connsiteX1894" fmla="*/ 3100337 w 4397079"/>
                <a:gd name="connsiteY1894" fmla="*/ 402204 h 1000125"/>
                <a:gd name="connsiteX1895" fmla="*/ 3139654 w 4397079"/>
                <a:gd name="connsiteY1895" fmla="*/ 362888 h 1000125"/>
                <a:gd name="connsiteX1896" fmla="*/ 3155192 w 4397079"/>
                <a:gd name="connsiteY1896" fmla="*/ 356452 h 1000125"/>
                <a:gd name="connsiteX1897" fmla="*/ 564281 w 4397079"/>
                <a:gd name="connsiteY1897" fmla="*/ 355939 h 1000125"/>
                <a:gd name="connsiteX1898" fmla="*/ 579819 w 4397079"/>
                <a:gd name="connsiteY1898" fmla="*/ 362375 h 1000125"/>
                <a:gd name="connsiteX1899" fmla="*/ 620863 w 4397079"/>
                <a:gd name="connsiteY1899" fmla="*/ 403418 h 1000125"/>
                <a:gd name="connsiteX1900" fmla="*/ 620863 w 4397079"/>
                <a:gd name="connsiteY1900" fmla="*/ 434494 h 1000125"/>
                <a:gd name="connsiteX1901" fmla="*/ 581546 w 4397079"/>
                <a:gd name="connsiteY1901" fmla="*/ 473811 h 1000125"/>
                <a:gd name="connsiteX1902" fmla="*/ 550470 w 4397079"/>
                <a:gd name="connsiteY1902" fmla="*/ 473811 h 1000125"/>
                <a:gd name="connsiteX1903" fmla="*/ 509426 w 4397079"/>
                <a:gd name="connsiteY1903" fmla="*/ 432768 h 1000125"/>
                <a:gd name="connsiteX1904" fmla="*/ 509426 w 4397079"/>
                <a:gd name="connsiteY1904" fmla="*/ 401691 h 1000125"/>
                <a:gd name="connsiteX1905" fmla="*/ 548743 w 4397079"/>
                <a:gd name="connsiteY1905" fmla="*/ 362375 h 1000125"/>
                <a:gd name="connsiteX1906" fmla="*/ 564281 w 4397079"/>
                <a:gd name="connsiteY1906" fmla="*/ 355939 h 1000125"/>
                <a:gd name="connsiteX1907" fmla="*/ 3502971 w 4397079"/>
                <a:gd name="connsiteY1907" fmla="*/ 353456 h 1000125"/>
                <a:gd name="connsiteX1908" fmla="*/ 3518510 w 4397079"/>
                <a:gd name="connsiteY1908" fmla="*/ 359891 h 1000125"/>
                <a:gd name="connsiteX1909" fmla="*/ 3559553 w 4397079"/>
                <a:gd name="connsiteY1909" fmla="*/ 400935 h 1000125"/>
                <a:gd name="connsiteX1910" fmla="*/ 3559553 w 4397079"/>
                <a:gd name="connsiteY1910" fmla="*/ 432011 h 1000125"/>
                <a:gd name="connsiteX1911" fmla="*/ 3520237 w 4397079"/>
                <a:gd name="connsiteY1911" fmla="*/ 471328 h 1000125"/>
                <a:gd name="connsiteX1912" fmla="*/ 3489161 w 4397079"/>
                <a:gd name="connsiteY1912" fmla="*/ 471328 h 1000125"/>
                <a:gd name="connsiteX1913" fmla="*/ 3448117 w 4397079"/>
                <a:gd name="connsiteY1913" fmla="*/ 430284 h 1000125"/>
                <a:gd name="connsiteX1914" fmla="*/ 3448117 w 4397079"/>
                <a:gd name="connsiteY1914" fmla="*/ 399208 h 1000125"/>
                <a:gd name="connsiteX1915" fmla="*/ 3487434 w 4397079"/>
                <a:gd name="connsiteY1915" fmla="*/ 359891 h 1000125"/>
                <a:gd name="connsiteX1916" fmla="*/ 3502971 w 4397079"/>
                <a:gd name="connsiteY1916" fmla="*/ 353456 h 1000125"/>
                <a:gd name="connsiteX1917" fmla="*/ 3849614 w 4397079"/>
                <a:gd name="connsiteY1917" fmla="*/ 351596 h 1000125"/>
                <a:gd name="connsiteX1918" fmla="*/ 3865152 w 4397079"/>
                <a:gd name="connsiteY1918" fmla="*/ 358032 h 1000125"/>
                <a:gd name="connsiteX1919" fmla="*/ 3906196 w 4397079"/>
                <a:gd name="connsiteY1919" fmla="*/ 399076 h 1000125"/>
                <a:gd name="connsiteX1920" fmla="*/ 3906196 w 4397079"/>
                <a:gd name="connsiteY1920" fmla="*/ 430152 h 1000125"/>
                <a:gd name="connsiteX1921" fmla="*/ 3866880 w 4397079"/>
                <a:gd name="connsiteY1921" fmla="*/ 469468 h 1000125"/>
                <a:gd name="connsiteX1922" fmla="*/ 3835804 w 4397079"/>
                <a:gd name="connsiteY1922" fmla="*/ 469468 h 1000125"/>
                <a:gd name="connsiteX1923" fmla="*/ 3794760 w 4397079"/>
                <a:gd name="connsiteY1923" fmla="*/ 428424 h 1000125"/>
                <a:gd name="connsiteX1924" fmla="*/ 3794760 w 4397079"/>
                <a:gd name="connsiteY1924" fmla="*/ 397348 h 1000125"/>
                <a:gd name="connsiteX1925" fmla="*/ 3834076 w 4397079"/>
                <a:gd name="connsiteY1925" fmla="*/ 358032 h 1000125"/>
                <a:gd name="connsiteX1926" fmla="*/ 3849614 w 4397079"/>
                <a:gd name="connsiteY1926" fmla="*/ 351596 h 1000125"/>
                <a:gd name="connsiteX1927" fmla="*/ 4197395 w 4397079"/>
                <a:gd name="connsiteY1927" fmla="*/ 348600 h 1000125"/>
                <a:gd name="connsiteX1928" fmla="*/ 4212933 w 4397079"/>
                <a:gd name="connsiteY1928" fmla="*/ 355035 h 1000125"/>
                <a:gd name="connsiteX1929" fmla="*/ 4253977 w 4397079"/>
                <a:gd name="connsiteY1929" fmla="*/ 396079 h 1000125"/>
                <a:gd name="connsiteX1930" fmla="*/ 4253977 w 4397079"/>
                <a:gd name="connsiteY1930" fmla="*/ 427155 h 1000125"/>
                <a:gd name="connsiteX1931" fmla="*/ 4214660 w 4397079"/>
                <a:gd name="connsiteY1931" fmla="*/ 466471 h 1000125"/>
                <a:gd name="connsiteX1932" fmla="*/ 4183584 w 4397079"/>
                <a:gd name="connsiteY1932" fmla="*/ 466471 h 1000125"/>
                <a:gd name="connsiteX1933" fmla="*/ 4142541 w 4397079"/>
                <a:gd name="connsiteY1933" fmla="*/ 425428 h 1000125"/>
                <a:gd name="connsiteX1934" fmla="*/ 4142541 w 4397079"/>
                <a:gd name="connsiteY1934" fmla="*/ 394352 h 1000125"/>
                <a:gd name="connsiteX1935" fmla="*/ 4181857 w 4397079"/>
                <a:gd name="connsiteY1935" fmla="*/ 355035 h 1000125"/>
                <a:gd name="connsiteX1936" fmla="*/ 4197395 w 4397079"/>
                <a:gd name="connsiteY1936" fmla="*/ 348600 h 1000125"/>
                <a:gd name="connsiteX1937" fmla="*/ 910531 w 4397079"/>
                <a:gd name="connsiteY1937" fmla="*/ 347875 h 1000125"/>
                <a:gd name="connsiteX1938" fmla="*/ 926069 w 4397079"/>
                <a:gd name="connsiteY1938" fmla="*/ 354312 h 1000125"/>
                <a:gd name="connsiteX1939" fmla="*/ 967113 w 4397079"/>
                <a:gd name="connsiteY1939" fmla="*/ 395355 h 1000125"/>
                <a:gd name="connsiteX1940" fmla="*/ 967113 w 4397079"/>
                <a:gd name="connsiteY1940" fmla="*/ 426431 h 1000125"/>
                <a:gd name="connsiteX1941" fmla="*/ 927796 w 4397079"/>
                <a:gd name="connsiteY1941" fmla="*/ 465748 h 1000125"/>
                <a:gd name="connsiteX1942" fmla="*/ 896720 w 4397079"/>
                <a:gd name="connsiteY1942" fmla="*/ 465748 h 1000125"/>
                <a:gd name="connsiteX1943" fmla="*/ 855676 w 4397079"/>
                <a:gd name="connsiteY1943" fmla="*/ 424704 h 1000125"/>
                <a:gd name="connsiteX1944" fmla="*/ 855676 w 4397079"/>
                <a:gd name="connsiteY1944" fmla="*/ 393628 h 1000125"/>
                <a:gd name="connsiteX1945" fmla="*/ 894993 w 4397079"/>
                <a:gd name="connsiteY1945" fmla="*/ 354311 h 1000125"/>
                <a:gd name="connsiteX1946" fmla="*/ 910531 w 4397079"/>
                <a:gd name="connsiteY1946" fmla="*/ 347875 h 1000125"/>
                <a:gd name="connsiteX1947" fmla="*/ 1950875 w 4397079"/>
                <a:gd name="connsiteY1947" fmla="*/ 346740 h 1000125"/>
                <a:gd name="connsiteX1948" fmla="*/ 1966413 w 4397079"/>
                <a:gd name="connsiteY1948" fmla="*/ 353176 h 1000125"/>
                <a:gd name="connsiteX1949" fmla="*/ 2007457 w 4397079"/>
                <a:gd name="connsiteY1949" fmla="*/ 394220 h 1000125"/>
                <a:gd name="connsiteX1950" fmla="*/ 2007457 w 4397079"/>
                <a:gd name="connsiteY1950" fmla="*/ 425296 h 1000125"/>
                <a:gd name="connsiteX1951" fmla="*/ 1968140 w 4397079"/>
                <a:gd name="connsiteY1951" fmla="*/ 464612 h 1000125"/>
                <a:gd name="connsiteX1952" fmla="*/ 1937064 w 4397079"/>
                <a:gd name="connsiteY1952" fmla="*/ 464612 h 1000125"/>
                <a:gd name="connsiteX1953" fmla="*/ 1896020 w 4397079"/>
                <a:gd name="connsiteY1953" fmla="*/ 423569 h 1000125"/>
                <a:gd name="connsiteX1954" fmla="*/ 1896020 w 4397079"/>
                <a:gd name="connsiteY1954" fmla="*/ 392492 h 1000125"/>
                <a:gd name="connsiteX1955" fmla="*/ 1935337 w 4397079"/>
                <a:gd name="connsiteY1955" fmla="*/ 353176 h 1000125"/>
                <a:gd name="connsiteX1956" fmla="*/ 1950875 w 4397079"/>
                <a:gd name="connsiteY1956" fmla="*/ 346740 h 1000125"/>
                <a:gd name="connsiteX1957" fmla="*/ 2298655 w 4397079"/>
                <a:gd name="connsiteY1957" fmla="*/ 343744 h 1000125"/>
                <a:gd name="connsiteX1958" fmla="*/ 2314193 w 4397079"/>
                <a:gd name="connsiteY1958" fmla="*/ 350180 h 1000125"/>
                <a:gd name="connsiteX1959" fmla="*/ 2355237 w 4397079"/>
                <a:gd name="connsiteY1959" fmla="*/ 391223 h 1000125"/>
                <a:gd name="connsiteX1960" fmla="*/ 2355237 w 4397079"/>
                <a:gd name="connsiteY1960" fmla="*/ 422299 h 1000125"/>
                <a:gd name="connsiteX1961" fmla="*/ 2315920 w 4397079"/>
                <a:gd name="connsiteY1961" fmla="*/ 461616 h 1000125"/>
                <a:gd name="connsiteX1962" fmla="*/ 2284844 w 4397079"/>
                <a:gd name="connsiteY1962" fmla="*/ 461616 h 1000125"/>
                <a:gd name="connsiteX1963" fmla="*/ 2243800 w 4397079"/>
                <a:gd name="connsiteY1963" fmla="*/ 420572 h 1000125"/>
                <a:gd name="connsiteX1964" fmla="*/ 2243800 w 4397079"/>
                <a:gd name="connsiteY1964" fmla="*/ 389496 h 1000125"/>
                <a:gd name="connsiteX1965" fmla="*/ 2283117 w 4397079"/>
                <a:gd name="connsiteY1965" fmla="*/ 350180 h 1000125"/>
                <a:gd name="connsiteX1966" fmla="*/ 2298655 w 4397079"/>
                <a:gd name="connsiteY1966" fmla="*/ 343744 h 1000125"/>
                <a:gd name="connsiteX1967" fmla="*/ 2662863 w 4397079"/>
                <a:gd name="connsiteY1967" fmla="*/ 329176 h 1000125"/>
                <a:gd name="connsiteX1968" fmla="*/ 2678401 w 4397079"/>
                <a:gd name="connsiteY1968" fmla="*/ 335612 h 1000125"/>
                <a:gd name="connsiteX1969" fmla="*/ 2719445 w 4397079"/>
                <a:gd name="connsiteY1969" fmla="*/ 376655 h 1000125"/>
                <a:gd name="connsiteX1970" fmla="*/ 2719445 w 4397079"/>
                <a:gd name="connsiteY1970" fmla="*/ 407731 h 1000125"/>
                <a:gd name="connsiteX1971" fmla="*/ 2680128 w 4397079"/>
                <a:gd name="connsiteY1971" fmla="*/ 447048 h 1000125"/>
                <a:gd name="connsiteX1972" fmla="*/ 2649052 w 4397079"/>
                <a:gd name="connsiteY1972" fmla="*/ 447048 h 1000125"/>
                <a:gd name="connsiteX1973" fmla="*/ 2608008 w 4397079"/>
                <a:gd name="connsiteY1973" fmla="*/ 406004 h 1000125"/>
                <a:gd name="connsiteX1974" fmla="*/ 2608008 w 4397079"/>
                <a:gd name="connsiteY1974" fmla="*/ 374928 h 1000125"/>
                <a:gd name="connsiteX1975" fmla="*/ 2647325 w 4397079"/>
                <a:gd name="connsiteY1975" fmla="*/ 335612 h 1000125"/>
                <a:gd name="connsiteX1976" fmla="*/ 2662863 w 4397079"/>
                <a:gd name="connsiteY1976" fmla="*/ 329176 h 1000125"/>
                <a:gd name="connsiteX1977" fmla="*/ 3010643 w 4397079"/>
                <a:gd name="connsiteY1977" fmla="*/ 326179 h 1000125"/>
                <a:gd name="connsiteX1978" fmla="*/ 3026181 w 4397079"/>
                <a:gd name="connsiteY1978" fmla="*/ 332615 h 1000125"/>
                <a:gd name="connsiteX1979" fmla="*/ 3067225 w 4397079"/>
                <a:gd name="connsiteY1979" fmla="*/ 373659 h 1000125"/>
                <a:gd name="connsiteX1980" fmla="*/ 3067225 w 4397079"/>
                <a:gd name="connsiteY1980" fmla="*/ 404735 h 1000125"/>
                <a:gd name="connsiteX1981" fmla="*/ 3027909 w 4397079"/>
                <a:gd name="connsiteY1981" fmla="*/ 444052 h 1000125"/>
                <a:gd name="connsiteX1982" fmla="*/ 2996833 w 4397079"/>
                <a:gd name="connsiteY1982" fmla="*/ 444052 h 1000125"/>
                <a:gd name="connsiteX1983" fmla="*/ 2955788 w 4397079"/>
                <a:gd name="connsiteY1983" fmla="*/ 403008 h 1000125"/>
                <a:gd name="connsiteX1984" fmla="*/ 2955789 w 4397079"/>
                <a:gd name="connsiteY1984" fmla="*/ 371932 h 1000125"/>
                <a:gd name="connsiteX1985" fmla="*/ 2995105 w 4397079"/>
                <a:gd name="connsiteY1985" fmla="*/ 332616 h 1000125"/>
                <a:gd name="connsiteX1986" fmla="*/ 3010643 w 4397079"/>
                <a:gd name="connsiteY1986" fmla="*/ 326179 h 1000125"/>
                <a:gd name="connsiteX1987" fmla="*/ 1109631 w 4397079"/>
                <a:gd name="connsiteY1987" fmla="*/ 318741 h 1000125"/>
                <a:gd name="connsiteX1988" fmla="*/ 1125169 w 4397079"/>
                <a:gd name="connsiteY1988" fmla="*/ 325177 h 1000125"/>
                <a:gd name="connsiteX1989" fmla="*/ 1166213 w 4397079"/>
                <a:gd name="connsiteY1989" fmla="*/ 366221 h 1000125"/>
                <a:gd name="connsiteX1990" fmla="*/ 1166213 w 4397079"/>
                <a:gd name="connsiteY1990" fmla="*/ 397297 h 1000125"/>
                <a:gd name="connsiteX1991" fmla="*/ 1126896 w 4397079"/>
                <a:gd name="connsiteY1991" fmla="*/ 436613 h 1000125"/>
                <a:gd name="connsiteX1992" fmla="*/ 1095820 w 4397079"/>
                <a:gd name="connsiteY1992" fmla="*/ 436613 h 1000125"/>
                <a:gd name="connsiteX1993" fmla="*/ 1054776 w 4397079"/>
                <a:gd name="connsiteY1993" fmla="*/ 395570 h 1000125"/>
                <a:gd name="connsiteX1994" fmla="*/ 1054776 w 4397079"/>
                <a:gd name="connsiteY1994" fmla="*/ 364493 h 1000125"/>
                <a:gd name="connsiteX1995" fmla="*/ 1094093 w 4397079"/>
                <a:gd name="connsiteY1995" fmla="*/ 325177 h 1000125"/>
                <a:gd name="connsiteX1996" fmla="*/ 1109631 w 4397079"/>
                <a:gd name="connsiteY1996" fmla="*/ 318741 h 1000125"/>
                <a:gd name="connsiteX1997" fmla="*/ 3369996 w 4397079"/>
                <a:gd name="connsiteY1997" fmla="*/ 316467 h 1000125"/>
                <a:gd name="connsiteX1998" fmla="*/ 3385534 w 4397079"/>
                <a:gd name="connsiteY1998" fmla="*/ 322903 h 1000125"/>
                <a:gd name="connsiteX1999" fmla="*/ 3426578 w 4397079"/>
                <a:gd name="connsiteY1999" fmla="*/ 363947 h 1000125"/>
                <a:gd name="connsiteX2000" fmla="*/ 3426578 w 4397079"/>
                <a:gd name="connsiteY2000" fmla="*/ 395022 h 1000125"/>
                <a:gd name="connsiteX2001" fmla="*/ 3387261 w 4397079"/>
                <a:gd name="connsiteY2001" fmla="*/ 434339 h 1000125"/>
                <a:gd name="connsiteX2002" fmla="*/ 3356185 w 4397079"/>
                <a:gd name="connsiteY2002" fmla="*/ 434339 h 1000125"/>
                <a:gd name="connsiteX2003" fmla="*/ 3315142 w 4397079"/>
                <a:gd name="connsiteY2003" fmla="*/ 393295 h 1000125"/>
                <a:gd name="connsiteX2004" fmla="*/ 3315142 w 4397079"/>
                <a:gd name="connsiteY2004" fmla="*/ 362219 h 1000125"/>
                <a:gd name="connsiteX2005" fmla="*/ 3354458 w 4397079"/>
                <a:gd name="connsiteY2005" fmla="*/ 322903 h 1000125"/>
                <a:gd name="connsiteX2006" fmla="*/ 3369996 w 4397079"/>
                <a:gd name="connsiteY2006" fmla="*/ 316467 h 1000125"/>
                <a:gd name="connsiteX2007" fmla="*/ 1457411 w 4397079"/>
                <a:gd name="connsiteY2007" fmla="*/ 315744 h 1000125"/>
                <a:gd name="connsiteX2008" fmla="*/ 1472949 w 4397079"/>
                <a:gd name="connsiteY2008" fmla="*/ 322180 h 1000125"/>
                <a:gd name="connsiteX2009" fmla="*/ 1513993 w 4397079"/>
                <a:gd name="connsiteY2009" fmla="*/ 363224 h 1000125"/>
                <a:gd name="connsiteX2010" fmla="*/ 1513993 w 4397079"/>
                <a:gd name="connsiteY2010" fmla="*/ 394300 h 1000125"/>
                <a:gd name="connsiteX2011" fmla="*/ 1474677 w 4397079"/>
                <a:gd name="connsiteY2011" fmla="*/ 433616 h 1000125"/>
                <a:gd name="connsiteX2012" fmla="*/ 1443601 w 4397079"/>
                <a:gd name="connsiteY2012" fmla="*/ 433617 h 1000125"/>
                <a:gd name="connsiteX2013" fmla="*/ 1402557 w 4397079"/>
                <a:gd name="connsiteY2013" fmla="*/ 392573 h 1000125"/>
                <a:gd name="connsiteX2014" fmla="*/ 1402557 w 4397079"/>
                <a:gd name="connsiteY2014" fmla="*/ 361497 h 1000125"/>
                <a:gd name="connsiteX2015" fmla="*/ 1441873 w 4397079"/>
                <a:gd name="connsiteY2015" fmla="*/ 322180 h 1000125"/>
                <a:gd name="connsiteX2016" fmla="*/ 1457411 w 4397079"/>
                <a:gd name="connsiteY2016" fmla="*/ 315744 h 1000125"/>
                <a:gd name="connsiteX2017" fmla="*/ 430170 w 4397079"/>
                <a:gd name="connsiteY2017" fmla="*/ 315230 h 1000125"/>
                <a:gd name="connsiteX2018" fmla="*/ 445709 w 4397079"/>
                <a:gd name="connsiteY2018" fmla="*/ 321666 h 1000125"/>
                <a:gd name="connsiteX2019" fmla="*/ 486752 w 4397079"/>
                <a:gd name="connsiteY2019" fmla="*/ 362710 h 1000125"/>
                <a:gd name="connsiteX2020" fmla="*/ 486752 w 4397079"/>
                <a:gd name="connsiteY2020" fmla="*/ 393786 h 1000125"/>
                <a:gd name="connsiteX2021" fmla="*/ 447436 w 4397079"/>
                <a:gd name="connsiteY2021" fmla="*/ 433102 h 1000125"/>
                <a:gd name="connsiteX2022" fmla="*/ 416360 w 4397079"/>
                <a:gd name="connsiteY2022" fmla="*/ 433102 h 1000125"/>
                <a:gd name="connsiteX2023" fmla="*/ 375316 w 4397079"/>
                <a:gd name="connsiteY2023" fmla="*/ 392058 h 1000125"/>
                <a:gd name="connsiteX2024" fmla="*/ 375316 w 4397079"/>
                <a:gd name="connsiteY2024" fmla="*/ 360982 h 1000125"/>
                <a:gd name="connsiteX2025" fmla="*/ 414633 w 4397079"/>
                <a:gd name="connsiteY2025" fmla="*/ 321666 h 1000125"/>
                <a:gd name="connsiteX2026" fmla="*/ 430170 w 4397079"/>
                <a:gd name="connsiteY2026" fmla="*/ 315230 h 1000125"/>
                <a:gd name="connsiteX2027" fmla="*/ 3717776 w 4397079"/>
                <a:gd name="connsiteY2027" fmla="*/ 313470 h 1000125"/>
                <a:gd name="connsiteX2028" fmla="*/ 3733314 w 4397079"/>
                <a:gd name="connsiteY2028" fmla="*/ 319906 h 1000125"/>
                <a:gd name="connsiteX2029" fmla="*/ 3774358 w 4397079"/>
                <a:gd name="connsiteY2029" fmla="*/ 360950 h 1000125"/>
                <a:gd name="connsiteX2030" fmla="*/ 3774358 w 4397079"/>
                <a:gd name="connsiteY2030" fmla="*/ 392026 h 1000125"/>
                <a:gd name="connsiteX2031" fmla="*/ 3735040 w 4397079"/>
                <a:gd name="connsiteY2031" fmla="*/ 431343 h 1000125"/>
                <a:gd name="connsiteX2032" fmla="*/ 3703965 w 4397079"/>
                <a:gd name="connsiteY2032" fmla="*/ 431343 h 1000125"/>
                <a:gd name="connsiteX2033" fmla="*/ 3662921 w 4397079"/>
                <a:gd name="connsiteY2033" fmla="*/ 390298 h 1000125"/>
                <a:gd name="connsiteX2034" fmla="*/ 3662921 w 4397079"/>
                <a:gd name="connsiteY2034" fmla="*/ 359223 h 1000125"/>
                <a:gd name="connsiteX2035" fmla="*/ 3702238 w 4397079"/>
                <a:gd name="connsiteY2035" fmla="*/ 319906 h 1000125"/>
                <a:gd name="connsiteX2036" fmla="*/ 3717776 w 4397079"/>
                <a:gd name="connsiteY2036" fmla="*/ 313470 h 1000125"/>
                <a:gd name="connsiteX2037" fmla="*/ 777950 w 4397079"/>
                <a:gd name="connsiteY2037" fmla="*/ 312234 h 1000125"/>
                <a:gd name="connsiteX2038" fmla="*/ 793489 w 4397079"/>
                <a:gd name="connsiteY2038" fmla="*/ 318669 h 1000125"/>
                <a:gd name="connsiteX2039" fmla="*/ 834533 w 4397079"/>
                <a:gd name="connsiteY2039" fmla="*/ 359713 h 1000125"/>
                <a:gd name="connsiteX2040" fmla="*/ 834533 w 4397079"/>
                <a:gd name="connsiteY2040" fmla="*/ 390789 h 1000125"/>
                <a:gd name="connsiteX2041" fmla="*/ 795216 w 4397079"/>
                <a:gd name="connsiteY2041" fmla="*/ 430106 h 1000125"/>
                <a:gd name="connsiteX2042" fmla="*/ 764140 w 4397079"/>
                <a:gd name="connsiteY2042" fmla="*/ 430106 h 1000125"/>
                <a:gd name="connsiteX2043" fmla="*/ 723096 w 4397079"/>
                <a:gd name="connsiteY2043" fmla="*/ 389062 h 1000125"/>
                <a:gd name="connsiteX2044" fmla="*/ 723096 w 4397079"/>
                <a:gd name="connsiteY2044" fmla="*/ 357986 h 1000125"/>
                <a:gd name="connsiteX2045" fmla="*/ 762413 w 4397079"/>
                <a:gd name="connsiteY2045" fmla="*/ 318669 h 1000125"/>
                <a:gd name="connsiteX2046" fmla="*/ 777950 w 4397079"/>
                <a:gd name="connsiteY2046" fmla="*/ 312234 h 1000125"/>
                <a:gd name="connsiteX2047" fmla="*/ 4064419 w 4397079"/>
                <a:gd name="connsiteY2047" fmla="*/ 311610 h 1000125"/>
                <a:gd name="connsiteX2048" fmla="*/ 4079957 w 4397079"/>
                <a:gd name="connsiteY2048" fmla="*/ 318046 h 1000125"/>
                <a:gd name="connsiteX2049" fmla="*/ 4121001 w 4397079"/>
                <a:gd name="connsiteY2049" fmla="*/ 359090 h 1000125"/>
                <a:gd name="connsiteX2050" fmla="*/ 4121001 w 4397079"/>
                <a:gd name="connsiteY2050" fmla="*/ 390166 h 1000125"/>
                <a:gd name="connsiteX2051" fmla="*/ 4081685 w 4397079"/>
                <a:gd name="connsiteY2051" fmla="*/ 429483 h 1000125"/>
                <a:gd name="connsiteX2052" fmla="*/ 4050609 w 4397079"/>
                <a:gd name="connsiteY2052" fmla="*/ 429483 h 1000125"/>
                <a:gd name="connsiteX2053" fmla="*/ 4009564 w 4397079"/>
                <a:gd name="connsiteY2053" fmla="*/ 388439 h 1000125"/>
                <a:gd name="connsiteX2054" fmla="*/ 4009564 w 4397079"/>
                <a:gd name="connsiteY2054" fmla="*/ 357363 h 1000125"/>
                <a:gd name="connsiteX2055" fmla="*/ 4048882 w 4397079"/>
                <a:gd name="connsiteY2055" fmla="*/ 318046 h 1000125"/>
                <a:gd name="connsiteX2056" fmla="*/ 4064419 w 4397079"/>
                <a:gd name="connsiteY2056" fmla="*/ 311610 h 1000125"/>
                <a:gd name="connsiteX2057" fmla="*/ 1816764 w 4397079"/>
                <a:gd name="connsiteY2057" fmla="*/ 306031 h 1000125"/>
                <a:gd name="connsiteX2058" fmla="*/ 1832303 w 4397079"/>
                <a:gd name="connsiteY2058" fmla="*/ 312467 h 1000125"/>
                <a:gd name="connsiteX2059" fmla="*/ 1873346 w 4397079"/>
                <a:gd name="connsiteY2059" fmla="*/ 353511 h 1000125"/>
                <a:gd name="connsiteX2060" fmla="*/ 1873346 w 4397079"/>
                <a:gd name="connsiteY2060" fmla="*/ 384587 h 1000125"/>
                <a:gd name="connsiteX2061" fmla="*/ 1834030 w 4397079"/>
                <a:gd name="connsiteY2061" fmla="*/ 423903 h 1000125"/>
                <a:gd name="connsiteX2062" fmla="*/ 1802953 w 4397079"/>
                <a:gd name="connsiteY2062" fmla="*/ 423904 h 1000125"/>
                <a:gd name="connsiteX2063" fmla="*/ 1761910 w 4397079"/>
                <a:gd name="connsiteY2063" fmla="*/ 382860 h 1000125"/>
                <a:gd name="connsiteX2064" fmla="*/ 1761910 w 4397079"/>
                <a:gd name="connsiteY2064" fmla="*/ 351784 h 1000125"/>
                <a:gd name="connsiteX2065" fmla="*/ 1801226 w 4397079"/>
                <a:gd name="connsiteY2065" fmla="*/ 312467 h 1000125"/>
                <a:gd name="connsiteX2066" fmla="*/ 1816764 w 4397079"/>
                <a:gd name="connsiteY2066" fmla="*/ 306031 h 1000125"/>
                <a:gd name="connsiteX2067" fmla="*/ 2164544 w 4397079"/>
                <a:gd name="connsiteY2067" fmla="*/ 303035 h 1000125"/>
                <a:gd name="connsiteX2068" fmla="*/ 2180083 w 4397079"/>
                <a:gd name="connsiteY2068" fmla="*/ 309470 h 1000125"/>
                <a:gd name="connsiteX2069" fmla="*/ 2221126 w 4397079"/>
                <a:gd name="connsiteY2069" fmla="*/ 350515 h 1000125"/>
                <a:gd name="connsiteX2070" fmla="*/ 2221126 w 4397079"/>
                <a:gd name="connsiteY2070" fmla="*/ 381591 h 1000125"/>
                <a:gd name="connsiteX2071" fmla="*/ 2181810 w 4397079"/>
                <a:gd name="connsiteY2071" fmla="*/ 420907 h 1000125"/>
                <a:gd name="connsiteX2072" fmla="*/ 2150734 w 4397079"/>
                <a:gd name="connsiteY2072" fmla="*/ 420907 h 1000125"/>
                <a:gd name="connsiteX2073" fmla="*/ 2109690 w 4397079"/>
                <a:gd name="connsiteY2073" fmla="*/ 379864 h 1000125"/>
                <a:gd name="connsiteX2074" fmla="*/ 2109690 w 4397079"/>
                <a:gd name="connsiteY2074" fmla="*/ 348788 h 1000125"/>
                <a:gd name="connsiteX2075" fmla="*/ 2149007 w 4397079"/>
                <a:gd name="connsiteY2075" fmla="*/ 309471 h 1000125"/>
                <a:gd name="connsiteX2076" fmla="*/ 2164544 w 4397079"/>
                <a:gd name="connsiteY2076" fmla="*/ 303035 h 1000125"/>
                <a:gd name="connsiteX2077" fmla="*/ 4238665 w 4397079"/>
                <a:gd name="connsiteY2077" fmla="*/ 298228 h 1000125"/>
                <a:gd name="connsiteX2078" fmla="*/ 4257232 w 4397079"/>
                <a:gd name="connsiteY2078" fmla="*/ 378733 h 1000125"/>
                <a:gd name="connsiteX2079" fmla="*/ 4223235 w 4397079"/>
                <a:gd name="connsiteY2079" fmla="*/ 344733 h 1000125"/>
                <a:gd name="connsiteX2080" fmla="*/ 4223235 w 4397079"/>
                <a:gd name="connsiteY2080" fmla="*/ 313657 h 1000125"/>
                <a:gd name="connsiteX2081" fmla="*/ 2528752 w 4397079"/>
                <a:gd name="connsiteY2081" fmla="*/ 288467 h 1000125"/>
                <a:gd name="connsiteX2082" fmla="*/ 2544290 w 4397079"/>
                <a:gd name="connsiteY2082" fmla="*/ 294903 h 1000125"/>
                <a:gd name="connsiteX2083" fmla="*/ 2585335 w 4397079"/>
                <a:gd name="connsiteY2083" fmla="*/ 335947 h 1000125"/>
                <a:gd name="connsiteX2084" fmla="*/ 2585335 w 4397079"/>
                <a:gd name="connsiteY2084" fmla="*/ 367023 h 1000125"/>
                <a:gd name="connsiteX2085" fmla="*/ 2546018 w 4397079"/>
                <a:gd name="connsiteY2085" fmla="*/ 406340 h 1000125"/>
                <a:gd name="connsiteX2086" fmla="*/ 2514942 w 4397079"/>
                <a:gd name="connsiteY2086" fmla="*/ 406340 h 1000125"/>
                <a:gd name="connsiteX2087" fmla="*/ 2473898 w 4397079"/>
                <a:gd name="connsiteY2087" fmla="*/ 365295 h 1000125"/>
                <a:gd name="connsiteX2088" fmla="*/ 2473898 w 4397079"/>
                <a:gd name="connsiteY2088" fmla="*/ 334219 h 1000125"/>
                <a:gd name="connsiteX2089" fmla="*/ 2513215 w 4397079"/>
                <a:gd name="connsiteY2089" fmla="*/ 294903 h 1000125"/>
                <a:gd name="connsiteX2090" fmla="*/ 2528752 w 4397079"/>
                <a:gd name="connsiteY2090" fmla="*/ 288467 h 1000125"/>
                <a:gd name="connsiteX2091" fmla="*/ 2876532 w 4397079"/>
                <a:gd name="connsiteY2091" fmla="*/ 285471 h 1000125"/>
                <a:gd name="connsiteX2092" fmla="*/ 2892071 w 4397079"/>
                <a:gd name="connsiteY2092" fmla="*/ 291907 h 1000125"/>
                <a:gd name="connsiteX2093" fmla="*/ 2933115 w 4397079"/>
                <a:gd name="connsiteY2093" fmla="*/ 332950 h 1000125"/>
                <a:gd name="connsiteX2094" fmla="*/ 2933114 w 4397079"/>
                <a:gd name="connsiteY2094" fmla="*/ 364026 h 1000125"/>
                <a:gd name="connsiteX2095" fmla="*/ 2893798 w 4397079"/>
                <a:gd name="connsiteY2095" fmla="*/ 403343 h 1000125"/>
                <a:gd name="connsiteX2096" fmla="*/ 2862721 w 4397079"/>
                <a:gd name="connsiteY2096" fmla="*/ 403343 h 1000125"/>
                <a:gd name="connsiteX2097" fmla="*/ 2821678 w 4397079"/>
                <a:gd name="connsiteY2097" fmla="*/ 362299 h 1000125"/>
                <a:gd name="connsiteX2098" fmla="*/ 2821678 w 4397079"/>
                <a:gd name="connsiteY2098" fmla="*/ 331223 h 1000125"/>
                <a:gd name="connsiteX2099" fmla="*/ 2860995 w 4397079"/>
                <a:gd name="connsiteY2099" fmla="*/ 291906 h 1000125"/>
                <a:gd name="connsiteX2100" fmla="*/ 2876532 w 4397079"/>
                <a:gd name="connsiteY2100" fmla="*/ 285471 h 1000125"/>
                <a:gd name="connsiteX2101" fmla="*/ 284092 w 4397079"/>
                <a:gd name="connsiteY2101" fmla="*/ 279891 h 1000125"/>
                <a:gd name="connsiteX2102" fmla="*/ 299630 w 4397079"/>
                <a:gd name="connsiteY2102" fmla="*/ 286327 h 1000125"/>
                <a:gd name="connsiteX2103" fmla="*/ 340674 w 4397079"/>
                <a:gd name="connsiteY2103" fmla="*/ 327371 h 1000125"/>
                <a:gd name="connsiteX2104" fmla="*/ 340674 w 4397079"/>
                <a:gd name="connsiteY2104" fmla="*/ 358447 h 1000125"/>
                <a:gd name="connsiteX2105" fmla="*/ 301357 w 4397079"/>
                <a:gd name="connsiteY2105" fmla="*/ 397763 h 1000125"/>
                <a:gd name="connsiteX2106" fmla="*/ 270281 w 4397079"/>
                <a:gd name="connsiteY2106" fmla="*/ 397763 h 1000125"/>
                <a:gd name="connsiteX2107" fmla="*/ 229237 w 4397079"/>
                <a:gd name="connsiteY2107" fmla="*/ 356720 h 1000125"/>
                <a:gd name="connsiteX2108" fmla="*/ 229237 w 4397079"/>
                <a:gd name="connsiteY2108" fmla="*/ 325644 h 1000125"/>
                <a:gd name="connsiteX2109" fmla="*/ 268554 w 4397079"/>
                <a:gd name="connsiteY2109" fmla="*/ 286327 h 1000125"/>
                <a:gd name="connsiteX2110" fmla="*/ 284092 w 4397079"/>
                <a:gd name="connsiteY2110" fmla="*/ 279891 h 1000125"/>
                <a:gd name="connsiteX2111" fmla="*/ 1324436 w 4397079"/>
                <a:gd name="connsiteY2111" fmla="*/ 278755 h 1000125"/>
                <a:gd name="connsiteX2112" fmla="*/ 1339974 w 4397079"/>
                <a:gd name="connsiteY2112" fmla="*/ 285191 h 1000125"/>
                <a:gd name="connsiteX2113" fmla="*/ 1381018 w 4397079"/>
                <a:gd name="connsiteY2113" fmla="*/ 326235 h 1000125"/>
                <a:gd name="connsiteX2114" fmla="*/ 1381018 w 4397079"/>
                <a:gd name="connsiteY2114" fmla="*/ 357311 h 1000125"/>
                <a:gd name="connsiteX2115" fmla="*/ 1341701 w 4397079"/>
                <a:gd name="connsiteY2115" fmla="*/ 396628 h 1000125"/>
                <a:gd name="connsiteX2116" fmla="*/ 1310625 w 4397079"/>
                <a:gd name="connsiteY2116" fmla="*/ 396628 h 1000125"/>
                <a:gd name="connsiteX2117" fmla="*/ 1269581 w 4397079"/>
                <a:gd name="connsiteY2117" fmla="*/ 355584 h 1000125"/>
                <a:gd name="connsiteX2118" fmla="*/ 1269582 w 4397079"/>
                <a:gd name="connsiteY2118" fmla="*/ 324508 h 1000125"/>
                <a:gd name="connsiteX2119" fmla="*/ 1308898 w 4397079"/>
                <a:gd name="connsiteY2119" fmla="*/ 285191 h 1000125"/>
                <a:gd name="connsiteX2120" fmla="*/ 1324436 w 4397079"/>
                <a:gd name="connsiteY2120" fmla="*/ 278755 h 1000125"/>
                <a:gd name="connsiteX2121" fmla="*/ 1672216 w 4397079"/>
                <a:gd name="connsiteY2121" fmla="*/ 275759 h 1000125"/>
                <a:gd name="connsiteX2122" fmla="*/ 1687754 w 4397079"/>
                <a:gd name="connsiteY2122" fmla="*/ 282195 h 1000125"/>
                <a:gd name="connsiteX2123" fmla="*/ 1728798 w 4397079"/>
                <a:gd name="connsiteY2123" fmla="*/ 323239 h 1000125"/>
                <a:gd name="connsiteX2124" fmla="*/ 1728798 w 4397079"/>
                <a:gd name="connsiteY2124" fmla="*/ 354315 h 1000125"/>
                <a:gd name="connsiteX2125" fmla="*/ 1689481 w 4397079"/>
                <a:gd name="connsiteY2125" fmla="*/ 393631 h 1000125"/>
                <a:gd name="connsiteX2126" fmla="*/ 1658405 w 4397079"/>
                <a:gd name="connsiteY2126" fmla="*/ 393631 h 1000125"/>
                <a:gd name="connsiteX2127" fmla="*/ 1617362 w 4397079"/>
                <a:gd name="connsiteY2127" fmla="*/ 352588 h 1000125"/>
                <a:gd name="connsiteX2128" fmla="*/ 1617362 w 4397079"/>
                <a:gd name="connsiteY2128" fmla="*/ 321512 h 1000125"/>
                <a:gd name="connsiteX2129" fmla="*/ 1656678 w 4397079"/>
                <a:gd name="connsiteY2129" fmla="*/ 282195 h 1000125"/>
                <a:gd name="connsiteX2130" fmla="*/ 1672216 w 4397079"/>
                <a:gd name="connsiteY2130" fmla="*/ 275759 h 1000125"/>
                <a:gd name="connsiteX2131" fmla="*/ 3235885 w 4397079"/>
                <a:gd name="connsiteY2131" fmla="*/ 275758 h 1000125"/>
                <a:gd name="connsiteX2132" fmla="*/ 3251424 w 4397079"/>
                <a:gd name="connsiteY2132" fmla="*/ 282194 h 1000125"/>
                <a:gd name="connsiteX2133" fmla="*/ 3292468 w 4397079"/>
                <a:gd name="connsiteY2133" fmla="*/ 323237 h 1000125"/>
                <a:gd name="connsiteX2134" fmla="*/ 3292468 w 4397079"/>
                <a:gd name="connsiteY2134" fmla="*/ 354314 h 1000125"/>
                <a:gd name="connsiteX2135" fmla="*/ 3253151 w 4397079"/>
                <a:gd name="connsiteY2135" fmla="*/ 393630 h 1000125"/>
                <a:gd name="connsiteX2136" fmla="*/ 3222075 w 4397079"/>
                <a:gd name="connsiteY2136" fmla="*/ 393630 h 1000125"/>
                <a:gd name="connsiteX2137" fmla="*/ 3181031 w 4397079"/>
                <a:gd name="connsiteY2137" fmla="*/ 352587 h 1000125"/>
                <a:gd name="connsiteX2138" fmla="*/ 3181031 w 4397079"/>
                <a:gd name="connsiteY2138" fmla="*/ 321510 h 1000125"/>
                <a:gd name="connsiteX2139" fmla="*/ 3220348 w 4397079"/>
                <a:gd name="connsiteY2139" fmla="*/ 282194 h 1000125"/>
                <a:gd name="connsiteX2140" fmla="*/ 3235885 w 4397079"/>
                <a:gd name="connsiteY2140" fmla="*/ 275758 h 1000125"/>
                <a:gd name="connsiteX2141" fmla="*/ 3583666 w 4397079"/>
                <a:gd name="connsiteY2141" fmla="*/ 272762 h 1000125"/>
                <a:gd name="connsiteX2142" fmla="*/ 3599203 w 4397079"/>
                <a:gd name="connsiteY2142" fmla="*/ 279198 h 1000125"/>
                <a:gd name="connsiteX2143" fmla="*/ 3640247 w 4397079"/>
                <a:gd name="connsiteY2143" fmla="*/ 320241 h 1000125"/>
                <a:gd name="connsiteX2144" fmla="*/ 3640247 w 4397079"/>
                <a:gd name="connsiteY2144" fmla="*/ 351317 h 1000125"/>
                <a:gd name="connsiteX2145" fmla="*/ 3600931 w 4397079"/>
                <a:gd name="connsiteY2145" fmla="*/ 390635 h 1000125"/>
                <a:gd name="connsiteX2146" fmla="*/ 3569855 w 4397079"/>
                <a:gd name="connsiteY2146" fmla="*/ 390634 h 1000125"/>
                <a:gd name="connsiteX2147" fmla="*/ 3528811 w 4397079"/>
                <a:gd name="connsiteY2147" fmla="*/ 349590 h 1000125"/>
                <a:gd name="connsiteX2148" fmla="*/ 3528812 w 4397079"/>
                <a:gd name="connsiteY2148" fmla="*/ 318514 h 1000125"/>
                <a:gd name="connsiteX2149" fmla="*/ 3568128 w 4397079"/>
                <a:gd name="connsiteY2149" fmla="*/ 279198 h 1000125"/>
                <a:gd name="connsiteX2150" fmla="*/ 3583666 w 4397079"/>
                <a:gd name="connsiteY2150" fmla="*/ 272762 h 1000125"/>
                <a:gd name="connsiteX2151" fmla="*/ 3930308 w 4397079"/>
                <a:gd name="connsiteY2151" fmla="*/ 270902 h 1000125"/>
                <a:gd name="connsiteX2152" fmla="*/ 3945847 w 4397079"/>
                <a:gd name="connsiteY2152" fmla="*/ 277338 h 1000125"/>
                <a:gd name="connsiteX2153" fmla="*/ 3986890 w 4397079"/>
                <a:gd name="connsiteY2153" fmla="*/ 318381 h 1000125"/>
                <a:gd name="connsiteX2154" fmla="*/ 3986890 w 4397079"/>
                <a:gd name="connsiteY2154" fmla="*/ 349457 h 1000125"/>
                <a:gd name="connsiteX2155" fmla="*/ 3947574 w 4397079"/>
                <a:gd name="connsiteY2155" fmla="*/ 388773 h 1000125"/>
                <a:gd name="connsiteX2156" fmla="*/ 3916498 w 4397079"/>
                <a:gd name="connsiteY2156" fmla="*/ 388774 h 1000125"/>
                <a:gd name="connsiteX2157" fmla="*/ 3875454 w 4397079"/>
                <a:gd name="connsiteY2157" fmla="*/ 347730 h 1000125"/>
                <a:gd name="connsiteX2158" fmla="*/ 3875454 w 4397079"/>
                <a:gd name="connsiteY2158" fmla="*/ 316654 h 1000125"/>
                <a:gd name="connsiteX2159" fmla="*/ 3914770 w 4397079"/>
                <a:gd name="connsiteY2159" fmla="*/ 277338 h 1000125"/>
                <a:gd name="connsiteX2160" fmla="*/ 3930308 w 4397079"/>
                <a:gd name="connsiteY2160" fmla="*/ 270902 h 1000125"/>
                <a:gd name="connsiteX2161" fmla="*/ 643445 w 4397079"/>
                <a:gd name="connsiteY2161" fmla="*/ 270178 h 1000125"/>
                <a:gd name="connsiteX2162" fmla="*/ 658983 w 4397079"/>
                <a:gd name="connsiteY2162" fmla="*/ 276614 h 1000125"/>
                <a:gd name="connsiteX2163" fmla="*/ 700026 w 4397079"/>
                <a:gd name="connsiteY2163" fmla="*/ 317658 h 1000125"/>
                <a:gd name="connsiteX2164" fmla="*/ 700026 w 4397079"/>
                <a:gd name="connsiteY2164" fmla="*/ 348734 h 1000125"/>
                <a:gd name="connsiteX2165" fmla="*/ 660710 w 4397079"/>
                <a:gd name="connsiteY2165" fmla="*/ 388050 h 1000125"/>
                <a:gd name="connsiteX2166" fmla="*/ 629634 w 4397079"/>
                <a:gd name="connsiteY2166" fmla="*/ 388050 h 1000125"/>
                <a:gd name="connsiteX2167" fmla="*/ 588590 w 4397079"/>
                <a:gd name="connsiteY2167" fmla="*/ 347006 h 1000125"/>
                <a:gd name="connsiteX2168" fmla="*/ 588590 w 4397079"/>
                <a:gd name="connsiteY2168" fmla="*/ 315930 h 1000125"/>
                <a:gd name="connsiteX2169" fmla="*/ 627907 w 4397079"/>
                <a:gd name="connsiteY2169" fmla="*/ 276614 h 1000125"/>
                <a:gd name="connsiteX2170" fmla="*/ 643445 w 4397079"/>
                <a:gd name="connsiteY2170" fmla="*/ 270178 h 1000125"/>
                <a:gd name="connsiteX2171" fmla="*/ 991225 w 4397079"/>
                <a:gd name="connsiteY2171" fmla="*/ 267181 h 1000125"/>
                <a:gd name="connsiteX2172" fmla="*/ 1006763 w 4397079"/>
                <a:gd name="connsiteY2172" fmla="*/ 273618 h 1000125"/>
                <a:gd name="connsiteX2173" fmla="*/ 1047807 w 4397079"/>
                <a:gd name="connsiteY2173" fmla="*/ 314661 h 1000125"/>
                <a:gd name="connsiteX2174" fmla="*/ 1047807 w 4397079"/>
                <a:gd name="connsiteY2174" fmla="*/ 345737 h 1000125"/>
                <a:gd name="connsiteX2175" fmla="*/ 1008490 w 4397079"/>
                <a:gd name="connsiteY2175" fmla="*/ 385054 h 1000125"/>
                <a:gd name="connsiteX2176" fmla="*/ 977414 w 4397079"/>
                <a:gd name="connsiteY2176" fmla="*/ 385054 h 1000125"/>
                <a:gd name="connsiteX2177" fmla="*/ 936370 w 4397079"/>
                <a:gd name="connsiteY2177" fmla="*/ 344010 h 1000125"/>
                <a:gd name="connsiteX2178" fmla="*/ 936370 w 4397079"/>
                <a:gd name="connsiteY2178" fmla="*/ 312934 h 1000125"/>
                <a:gd name="connsiteX2179" fmla="*/ 975687 w 4397079"/>
                <a:gd name="connsiteY2179" fmla="*/ 273618 h 1000125"/>
                <a:gd name="connsiteX2180" fmla="*/ 991225 w 4397079"/>
                <a:gd name="connsiteY2180" fmla="*/ 267181 h 1000125"/>
                <a:gd name="connsiteX2181" fmla="*/ 2031569 w 4397079"/>
                <a:gd name="connsiteY2181" fmla="*/ 266046 h 1000125"/>
                <a:gd name="connsiteX2182" fmla="*/ 2047107 w 4397079"/>
                <a:gd name="connsiteY2182" fmla="*/ 272482 h 1000125"/>
                <a:gd name="connsiteX2183" fmla="*/ 2088151 w 4397079"/>
                <a:gd name="connsiteY2183" fmla="*/ 313526 h 1000125"/>
                <a:gd name="connsiteX2184" fmla="*/ 2088151 w 4397079"/>
                <a:gd name="connsiteY2184" fmla="*/ 344602 h 1000125"/>
                <a:gd name="connsiteX2185" fmla="*/ 2048834 w 4397079"/>
                <a:gd name="connsiteY2185" fmla="*/ 383918 h 1000125"/>
                <a:gd name="connsiteX2186" fmla="*/ 2017758 w 4397079"/>
                <a:gd name="connsiteY2186" fmla="*/ 383918 h 1000125"/>
                <a:gd name="connsiteX2187" fmla="*/ 1976715 w 4397079"/>
                <a:gd name="connsiteY2187" fmla="*/ 342874 h 1000125"/>
                <a:gd name="connsiteX2188" fmla="*/ 1976715 w 4397079"/>
                <a:gd name="connsiteY2188" fmla="*/ 311798 h 1000125"/>
                <a:gd name="connsiteX2189" fmla="*/ 2016031 w 4397079"/>
                <a:gd name="connsiteY2189" fmla="*/ 272482 h 1000125"/>
                <a:gd name="connsiteX2190" fmla="*/ 2031569 w 4397079"/>
                <a:gd name="connsiteY2190" fmla="*/ 266046 h 1000125"/>
                <a:gd name="connsiteX2191" fmla="*/ 2379349 w 4397079"/>
                <a:gd name="connsiteY2191" fmla="*/ 263050 h 1000125"/>
                <a:gd name="connsiteX2192" fmla="*/ 2394887 w 4397079"/>
                <a:gd name="connsiteY2192" fmla="*/ 269485 h 1000125"/>
                <a:gd name="connsiteX2193" fmla="*/ 2435931 w 4397079"/>
                <a:gd name="connsiteY2193" fmla="*/ 310529 h 1000125"/>
                <a:gd name="connsiteX2194" fmla="*/ 2435931 w 4397079"/>
                <a:gd name="connsiteY2194" fmla="*/ 341605 h 1000125"/>
                <a:gd name="connsiteX2195" fmla="*/ 2396614 w 4397079"/>
                <a:gd name="connsiteY2195" fmla="*/ 380922 h 1000125"/>
                <a:gd name="connsiteX2196" fmla="*/ 2365538 w 4397079"/>
                <a:gd name="connsiteY2196" fmla="*/ 380922 h 1000125"/>
                <a:gd name="connsiteX2197" fmla="*/ 2324495 w 4397079"/>
                <a:gd name="connsiteY2197" fmla="*/ 339878 h 1000125"/>
                <a:gd name="connsiteX2198" fmla="*/ 2324494 w 4397079"/>
                <a:gd name="connsiteY2198" fmla="*/ 308802 h 1000125"/>
                <a:gd name="connsiteX2199" fmla="*/ 2363811 w 4397079"/>
                <a:gd name="connsiteY2199" fmla="*/ 269486 h 1000125"/>
                <a:gd name="connsiteX2200" fmla="*/ 2379349 w 4397079"/>
                <a:gd name="connsiteY2200" fmla="*/ 263050 h 1000125"/>
                <a:gd name="connsiteX2201" fmla="*/ 171764 w 4397079"/>
                <a:gd name="connsiteY2201" fmla="*/ 255398 h 1000125"/>
                <a:gd name="connsiteX2202" fmla="*/ 208095 w 4397079"/>
                <a:gd name="connsiteY2202" fmla="*/ 291729 h 1000125"/>
                <a:gd name="connsiteX2203" fmla="*/ 208094 w 4397079"/>
                <a:gd name="connsiteY2203" fmla="*/ 322805 h 1000125"/>
                <a:gd name="connsiteX2204" fmla="*/ 168778 w 4397079"/>
                <a:gd name="connsiteY2204" fmla="*/ 362121 h 1000125"/>
                <a:gd name="connsiteX2205" fmla="*/ 153240 w 4397079"/>
                <a:gd name="connsiteY2205" fmla="*/ 368557 h 1000125"/>
                <a:gd name="connsiteX2206" fmla="*/ 146325 w 4397079"/>
                <a:gd name="connsiteY2206" fmla="*/ 365694 h 1000125"/>
                <a:gd name="connsiteX2207" fmla="*/ 2743557 w 4397079"/>
                <a:gd name="connsiteY2207" fmla="*/ 248481 h 1000125"/>
                <a:gd name="connsiteX2208" fmla="*/ 2759095 w 4397079"/>
                <a:gd name="connsiteY2208" fmla="*/ 254918 h 1000125"/>
                <a:gd name="connsiteX2209" fmla="*/ 2800139 w 4397079"/>
                <a:gd name="connsiteY2209" fmla="*/ 295961 h 1000125"/>
                <a:gd name="connsiteX2210" fmla="*/ 2800139 w 4397079"/>
                <a:gd name="connsiteY2210" fmla="*/ 327037 h 1000125"/>
                <a:gd name="connsiteX2211" fmla="*/ 2760822 w 4397079"/>
                <a:gd name="connsiteY2211" fmla="*/ 366354 h 1000125"/>
                <a:gd name="connsiteX2212" fmla="*/ 2729746 w 4397079"/>
                <a:gd name="connsiteY2212" fmla="*/ 366354 h 1000125"/>
                <a:gd name="connsiteX2213" fmla="*/ 2688702 w 4397079"/>
                <a:gd name="connsiteY2213" fmla="*/ 325310 h 1000125"/>
                <a:gd name="connsiteX2214" fmla="*/ 2688702 w 4397079"/>
                <a:gd name="connsiteY2214" fmla="*/ 294234 h 1000125"/>
                <a:gd name="connsiteX2215" fmla="*/ 2728019 w 4397079"/>
                <a:gd name="connsiteY2215" fmla="*/ 254917 h 1000125"/>
                <a:gd name="connsiteX2216" fmla="*/ 2743557 w 4397079"/>
                <a:gd name="connsiteY2216" fmla="*/ 248481 h 1000125"/>
                <a:gd name="connsiteX2217" fmla="*/ 3091337 w 4397079"/>
                <a:gd name="connsiteY2217" fmla="*/ 245485 h 1000125"/>
                <a:gd name="connsiteX2218" fmla="*/ 3106875 w 4397079"/>
                <a:gd name="connsiteY2218" fmla="*/ 251921 h 1000125"/>
                <a:gd name="connsiteX2219" fmla="*/ 3147919 w 4397079"/>
                <a:gd name="connsiteY2219" fmla="*/ 292965 h 1000125"/>
                <a:gd name="connsiteX2220" fmla="*/ 3147919 w 4397079"/>
                <a:gd name="connsiteY2220" fmla="*/ 324041 h 1000125"/>
                <a:gd name="connsiteX2221" fmla="*/ 3108603 w 4397079"/>
                <a:gd name="connsiteY2221" fmla="*/ 363358 h 1000125"/>
                <a:gd name="connsiteX2222" fmla="*/ 3077527 w 4397079"/>
                <a:gd name="connsiteY2222" fmla="*/ 363358 h 1000125"/>
                <a:gd name="connsiteX2223" fmla="*/ 3036482 w 4397079"/>
                <a:gd name="connsiteY2223" fmla="*/ 322314 h 1000125"/>
                <a:gd name="connsiteX2224" fmla="*/ 3036483 w 4397079"/>
                <a:gd name="connsiteY2224" fmla="*/ 291238 h 1000125"/>
                <a:gd name="connsiteX2225" fmla="*/ 3075799 w 4397079"/>
                <a:gd name="connsiteY2225" fmla="*/ 251922 h 1000125"/>
                <a:gd name="connsiteX2226" fmla="*/ 3091337 w 4397079"/>
                <a:gd name="connsiteY2226" fmla="*/ 245485 h 1000125"/>
                <a:gd name="connsiteX2227" fmla="*/ 1190325 w 4397079"/>
                <a:gd name="connsiteY2227" fmla="*/ 238047 h 1000125"/>
                <a:gd name="connsiteX2228" fmla="*/ 1205864 w 4397079"/>
                <a:gd name="connsiteY2228" fmla="*/ 244482 h 1000125"/>
                <a:gd name="connsiteX2229" fmla="*/ 1246907 w 4397079"/>
                <a:gd name="connsiteY2229" fmla="*/ 285526 h 1000125"/>
                <a:gd name="connsiteX2230" fmla="*/ 1246907 w 4397079"/>
                <a:gd name="connsiteY2230" fmla="*/ 316603 h 1000125"/>
                <a:gd name="connsiteX2231" fmla="*/ 1207591 w 4397079"/>
                <a:gd name="connsiteY2231" fmla="*/ 355919 h 1000125"/>
                <a:gd name="connsiteX2232" fmla="*/ 1176514 w 4397079"/>
                <a:gd name="connsiteY2232" fmla="*/ 355919 h 1000125"/>
                <a:gd name="connsiteX2233" fmla="*/ 1135471 w 4397079"/>
                <a:gd name="connsiteY2233" fmla="*/ 314875 h 1000125"/>
                <a:gd name="connsiteX2234" fmla="*/ 1135471 w 4397079"/>
                <a:gd name="connsiteY2234" fmla="*/ 283799 h 1000125"/>
                <a:gd name="connsiteX2235" fmla="*/ 1174787 w 4397079"/>
                <a:gd name="connsiteY2235" fmla="*/ 244483 h 1000125"/>
                <a:gd name="connsiteX2236" fmla="*/ 1190325 w 4397079"/>
                <a:gd name="connsiteY2236" fmla="*/ 238047 h 1000125"/>
                <a:gd name="connsiteX2237" fmla="*/ 3450690 w 4397079"/>
                <a:gd name="connsiteY2237" fmla="*/ 235773 h 1000125"/>
                <a:gd name="connsiteX2238" fmla="*/ 3466228 w 4397079"/>
                <a:gd name="connsiteY2238" fmla="*/ 242209 h 1000125"/>
                <a:gd name="connsiteX2239" fmla="*/ 3507272 w 4397079"/>
                <a:gd name="connsiteY2239" fmla="*/ 283252 h 1000125"/>
                <a:gd name="connsiteX2240" fmla="*/ 3507272 w 4397079"/>
                <a:gd name="connsiteY2240" fmla="*/ 314328 h 1000125"/>
                <a:gd name="connsiteX2241" fmla="*/ 3467955 w 4397079"/>
                <a:gd name="connsiteY2241" fmla="*/ 353645 h 1000125"/>
                <a:gd name="connsiteX2242" fmla="*/ 3436880 w 4397079"/>
                <a:gd name="connsiteY2242" fmla="*/ 353645 h 1000125"/>
                <a:gd name="connsiteX2243" fmla="*/ 3395836 w 4397079"/>
                <a:gd name="connsiteY2243" fmla="*/ 312601 h 1000125"/>
                <a:gd name="connsiteX2244" fmla="*/ 3395836 w 4397079"/>
                <a:gd name="connsiteY2244" fmla="*/ 281525 h 1000125"/>
                <a:gd name="connsiteX2245" fmla="*/ 3435152 w 4397079"/>
                <a:gd name="connsiteY2245" fmla="*/ 242209 h 1000125"/>
                <a:gd name="connsiteX2246" fmla="*/ 3450690 w 4397079"/>
                <a:gd name="connsiteY2246" fmla="*/ 235773 h 1000125"/>
                <a:gd name="connsiteX2247" fmla="*/ 1538105 w 4397079"/>
                <a:gd name="connsiteY2247" fmla="*/ 235050 h 1000125"/>
                <a:gd name="connsiteX2248" fmla="*/ 1553644 w 4397079"/>
                <a:gd name="connsiteY2248" fmla="*/ 241486 h 1000125"/>
                <a:gd name="connsiteX2249" fmla="*/ 1594687 w 4397079"/>
                <a:gd name="connsiteY2249" fmla="*/ 282530 h 1000125"/>
                <a:gd name="connsiteX2250" fmla="*/ 1594687 w 4397079"/>
                <a:gd name="connsiteY2250" fmla="*/ 313606 h 1000125"/>
                <a:gd name="connsiteX2251" fmla="*/ 1555371 w 4397079"/>
                <a:gd name="connsiteY2251" fmla="*/ 352922 h 1000125"/>
                <a:gd name="connsiteX2252" fmla="*/ 1524295 w 4397079"/>
                <a:gd name="connsiteY2252" fmla="*/ 352922 h 1000125"/>
                <a:gd name="connsiteX2253" fmla="*/ 1483251 w 4397079"/>
                <a:gd name="connsiteY2253" fmla="*/ 311879 h 1000125"/>
                <a:gd name="connsiteX2254" fmla="*/ 1483251 w 4397079"/>
                <a:gd name="connsiteY2254" fmla="*/ 280803 h 1000125"/>
                <a:gd name="connsiteX2255" fmla="*/ 1522568 w 4397079"/>
                <a:gd name="connsiteY2255" fmla="*/ 241486 h 1000125"/>
                <a:gd name="connsiteX2256" fmla="*/ 1538105 w 4397079"/>
                <a:gd name="connsiteY2256" fmla="*/ 235050 h 1000125"/>
                <a:gd name="connsiteX2257" fmla="*/ 510864 w 4397079"/>
                <a:gd name="connsiteY2257" fmla="*/ 234536 h 1000125"/>
                <a:gd name="connsiteX2258" fmla="*/ 526403 w 4397079"/>
                <a:gd name="connsiteY2258" fmla="*/ 240972 h 1000125"/>
                <a:gd name="connsiteX2259" fmla="*/ 567447 w 4397079"/>
                <a:gd name="connsiteY2259" fmla="*/ 282015 h 1000125"/>
                <a:gd name="connsiteX2260" fmla="*/ 567447 w 4397079"/>
                <a:gd name="connsiteY2260" fmla="*/ 313092 h 1000125"/>
                <a:gd name="connsiteX2261" fmla="*/ 528130 w 4397079"/>
                <a:gd name="connsiteY2261" fmla="*/ 352408 h 1000125"/>
                <a:gd name="connsiteX2262" fmla="*/ 497054 w 4397079"/>
                <a:gd name="connsiteY2262" fmla="*/ 352408 h 1000125"/>
                <a:gd name="connsiteX2263" fmla="*/ 456010 w 4397079"/>
                <a:gd name="connsiteY2263" fmla="*/ 311364 h 1000125"/>
                <a:gd name="connsiteX2264" fmla="*/ 456010 w 4397079"/>
                <a:gd name="connsiteY2264" fmla="*/ 280288 h 1000125"/>
                <a:gd name="connsiteX2265" fmla="*/ 495327 w 4397079"/>
                <a:gd name="connsiteY2265" fmla="*/ 240972 h 1000125"/>
                <a:gd name="connsiteX2266" fmla="*/ 510864 w 4397079"/>
                <a:gd name="connsiteY2266" fmla="*/ 234536 h 1000125"/>
                <a:gd name="connsiteX2267" fmla="*/ 3798470 w 4397079"/>
                <a:gd name="connsiteY2267" fmla="*/ 232776 h 1000125"/>
                <a:gd name="connsiteX2268" fmla="*/ 3814008 w 4397079"/>
                <a:gd name="connsiteY2268" fmla="*/ 239212 h 1000125"/>
                <a:gd name="connsiteX2269" fmla="*/ 3855052 w 4397079"/>
                <a:gd name="connsiteY2269" fmla="*/ 280256 h 1000125"/>
                <a:gd name="connsiteX2270" fmla="*/ 3855052 w 4397079"/>
                <a:gd name="connsiteY2270" fmla="*/ 311332 h 1000125"/>
                <a:gd name="connsiteX2271" fmla="*/ 3815736 w 4397079"/>
                <a:gd name="connsiteY2271" fmla="*/ 350649 h 1000125"/>
                <a:gd name="connsiteX2272" fmla="*/ 3784659 w 4397079"/>
                <a:gd name="connsiteY2272" fmla="*/ 350648 h 1000125"/>
                <a:gd name="connsiteX2273" fmla="*/ 3743615 w 4397079"/>
                <a:gd name="connsiteY2273" fmla="*/ 309604 h 1000125"/>
                <a:gd name="connsiteX2274" fmla="*/ 3743615 w 4397079"/>
                <a:gd name="connsiteY2274" fmla="*/ 278528 h 1000125"/>
                <a:gd name="connsiteX2275" fmla="*/ 3782932 w 4397079"/>
                <a:gd name="connsiteY2275" fmla="*/ 239212 h 1000125"/>
                <a:gd name="connsiteX2276" fmla="*/ 3798470 w 4397079"/>
                <a:gd name="connsiteY2276" fmla="*/ 232776 h 1000125"/>
                <a:gd name="connsiteX2277" fmla="*/ 4145114 w 4397079"/>
                <a:gd name="connsiteY2277" fmla="*/ 230916 h 1000125"/>
                <a:gd name="connsiteX2278" fmla="*/ 4160651 w 4397079"/>
                <a:gd name="connsiteY2278" fmla="*/ 237353 h 1000125"/>
                <a:gd name="connsiteX2279" fmla="*/ 4201695 w 4397079"/>
                <a:gd name="connsiteY2279" fmla="*/ 278397 h 1000125"/>
                <a:gd name="connsiteX2280" fmla="*/ 4201695 w 4397079"/>
                <a:gd name="connsiteY2280" fmla="*/ 309472 h 1000125"/>
                <a:gd name="connsiteX2281" fmla="*/ 4162379 w 4397079"/>
                <a:gd name="connsiteY2281" fmla="*/ 348789 h 1000125"/>
                <a:gd name="connsiteX2282" fmla="*/ 4131303 w 4397079"/>
                <a:gd name="connsiteY2282" fmla="*/ 348789 h 1000125"/>
                <a:gd name="connsiteX2283" fmla="*/ 4090258 w 4397079"/>
                <a:gd name="connsiteY2283" fmla="*/ 307745 h 1000125"/>
                <a:gd name="connsiteX2284" fmla="*/ 4090258 w 4397079"/>
                <a:gd name="connsiteY2284" fmla="*/ 276669 h 1000125"/>
                <a:gd name="connsiteX2285" fmla="*/ 4129576 w 4397079"/>
                <a:gd name="connsiteY2285" fmla="*/ 237352 h 1000125"/>
                <a:gd name="connsiteX2286" fmla="*/ 4145114 w 4397079"/>
                <a:gd name="connsiteY2286" fmla="*/ 230916 h 1000125"/>
                <a:gd name="connsiteX2287" fmla="*/ 857114 w 4397079"/>
                <a:gd name="connsiteY2287" fmla="*/ 226473 h 1000125"/>
                <a:gd name="connsiteX2288" fmla="*/ 872652 w 4397079"/>
                <a:gd name="connsiteY2288" fmla="*/ 232909 h 1000125"/>
                <a:gd name="connsiteX2289" fmla="*/ 913696 w 4397079"/>
                <a:gd name="connsiteY2289" fmla="*/ 273953 h 1000125"/>
                <a:gd name="connsiteX2290" fmla="*/ 913696 w 4397079"/>
                <a:gd name="connsiteY2290" fmla="*/ 305029 h 1000125"/>
                <a:gd name="connsiteX2291" fmla="*/ 874379 w 4397079"/>
                <a:gd name="connsiteY2291" fmla="*/ 344345 h 1000125"/>
                <a:gd name="connsiteX2292" fmla="*/ 843303 w 4397079"/>
                <a:gd name="connsiteY2292" fmla="*/ 344345 h 1000125"/>
                <a:gd name="connsiteX2293" fmla="*/ 802260 w 4397079"/>
                <a:gd name="connsiteY2293" fmla="*/ 303302 h 1000125"/>
                <a:gd name="connsiteX2294" fmla="*/ 802260 w 4397079"/>
                <a:gd name="connsiteY2294" fmla="*/ 272226 h 1000125"/>
                <a:gd name="connsiteX2295" fmla="*/ 841576 w 4397079"/>
                <a:gd name="connsiteY2295" fmla="*/ 232909 h 1000125"/>
                <a:gd name="connsiteX2296" fmla="*/ 857114 w 4397079"/>
                <a:gd name="connsiteY2296" fmla="*/ 226473 h 1000125"/>
                <a:gd name="connsiteX2297" fmla="*/ 1897458 w 4397079"/>
                <a:gd name="connsiteY2297" fmla="*/ 225337 h 1000125"/>
                <a:gd name="connsiteX2298" fmla="*/ 1912997 w 4397079"/>
                <a:gd name="connsiteY2298" fmla="*/ 231773 h 1000125"/>
                <a:gd name="connsiteX2299" fmla="*/ 1954040 w 4397079"/>
                <a:gd name="connsiteY2299" fmla="*/ 272817 h 1000125"/>
                <a:gd name="connsiteX2300" fmla="*/ 1954041 w 4397079"/>
                <a:gd name="connsiteY2300" fmla="*/ 303893 h 1000125"/>
                <a:gd name="connsiteX2301" fmla="*/ 1914724 w 4397079"/>
                <a:gd name="connsiteY2301" fmla="*/ 343209 h 1000125"/>
                <a:gd name="connsiteX2302" fmla="*/ 1883648 w 4397079"/>
                <a:gd name="connsiteY2302" fmla="*/ 343209 h 1000125"/>
                <a:gd name="connsiteX2303" fmla="*/ 1842604 w 4397079"/>
                <a:gd name="connsiteY2303" fmla="*/ 302166 h 1000125"/>
                <a:gd name="connsiteX2304" fmla="*/ 1842604 w 4397079"/>
                <a:gd name="connsiteY2304" fmla="*/ 271089 h 1000125"/>
                <a:gd name="connsiteX2305" fmla="*/ 1881921 w 4397079"/>
                <a:gd name="connsiteY2305" fmla="*/ 231773 h 1000125"/>
                <a:gd name="connsiteX2306" fmla="*/ 1897458 w 4397079"/>
                <a:gd name="connsiteY2306" fmla="*/ 225337 h 1000125"/>
                <a:gd name="connsiteX2307" fmla="*/ 2245238 w 4397079"/>
                <a:gd name="connsiteY2307" fmla="*/ 222341 h 1000125"/>
                <a:gd name="connsiteX2308" fmla="*/ 2260777 w 4397079"/>
                <a:gd name="connsiteY2308" fmla="*/ 228776 h 1000125"/>
                <a:gd name="connsiteX2309" fmla="*/ 2301821 w 4397079"/>
                <a:gd name="connsiteY2309" fmla="*/ 269820 h 1000125"/>
                <a:gd name="connsiteX2310" fmla="*/ 2301821 w 4397079"/>
                <a:gd name="connsiteY2310" fmla="*/ 300896 h 1000125"/>
                <a:gd name="connsiteX2311" fmla="*/ 2262504 w 4397079"/>
                <a:gd name="connsiteY2311" fmla="*/ 340213 h 1000125"/>
                <a:gd name="connsiteX2312" fmla="*/ 2231428 w 4397079"/>
                <a:gd name="connsiteY2312" fmla="*/ 340213 h 1000125"/>
                <a:gd name="connsiteX2313" fmla="*/ 2190384 w 4397079"/>
                <a:gd name="connsiteY2313" fmla="*/ 299169 h 1000125"/>
                <a:gd name="connsiteX2314" fmla="*/ 2190384 w 4397079"/>
                <a:gd name="connsiteY2314" fmla="*/ 268093 h 1000125"/>
                <a:gd name="connsiteX2315" fmla="*/ 2229701 w 4397079"/>
                <a:gd name="connsiteY2315" fmla="*/ 228776 h 1000125"/>
                <a:gd name="connsiteX2316" fmla="*/ 2245238 w 4397079"/>
                <a:gd name="connsiteY2316" fmla="*/ 222341 h 1000125"/>
                <a:gd name="connsiteX2317" fmla="*/ 2609446 w 4397079"/>
                <a:gd name="connsiteY2317" fmla="*/ 207773 h 1000125"/>
                <a:gd name="connsiteX2318" fmla="*/ 2624984 w 4397079"/>
                <a:gd name="connsiteY2318" fmla="*/ 214209 h 1000125"/>
                <a:gd name="connsiteX2319" fmla="*/ 2666029 w 4397079"/>
                <a:gd name="connsiteY2319" fmla="*/ 255253 h 1000125"/>
                <a:gd name="connsiteX2320" fmla="*/ 2666029 w 4397079"/>
                <a:gd name="connsiteY2320" fmla="*/ 286329 h 1000125"/>
                <a:gd name="connsiteX2321" fmla="*/ 2626712 w 4397079"/>
                <a:gd name="connsiteY2321" fmla="*/ 325645 h 1000125"/>
                <a:gd name="connsiteX2322" fmla="*/ 2595636 w 4397079"/>
                <a:gd name="connsiteY2322" fmla="*/ 325646 h 1000125"/>
                <a:gd name="connsiteX2323" fmla="*/ 2554591 w 4397079"/>
                <a:gd name="connsiteY2323" fmla="*/ 284602 h 1000125"/>
                <a:gd name="connsiteX2324" fmla="*/ 2554591 w 4397079"/>
                <a:gd name="connsiteY2324" fmla="*/ 253526 h 1000125"/>
                <a:gd name="connsiteX2325" fmla="*/ 2593909 w 4397079"/>
                <a:gd name="connsiteY2325" fmla="*/ 214209 h 1000125"/>
                <a:gd name="connsiteX2326" fmla="*/ 2609446 w 4397079"/>
                <a:gd name="connsiteY2326" fmla="*/ 207773 h 1000125"/>
                <a:gd name="connsiteX2327" fmla="*/ 2957226 w 4397079"/>
                <a:gd name="connsiteY2327" fmla="*/ 204777 h 1000125"/>
                <a:gd name="connsiteX2328" fmla="*/ 2972764 w 4397079"/>
                <a:gd name="connsiteY2328" fmla="*/ 211213 h 1000125"/>
                <a:gd name="connsiteX2329" fmla="*/ 3013809 w 4397079"/>
                <a:gd name="connsiteY2329" fmla="*/ 252256 h 1000125"/>
                <a:gd name="connsiteX2330" fmla="*/ 3013809 w 4397079"/>
                <a:gd name="connsiteY2330" fmla="*/ 283332 h 1000125"/>
                <a:gd name="connsiteX2331" fmla="*/ 2974491 w 4397079"/>
                <a:gd name="connsiteY2331" fmla="*/ 322649 h 1000125"/>
                <a:gd name="connsiteX2332" fmla="*/ 2943415 w 4397079"/>
                <a:gd name="connsiteY2332" fmla="*/ 322649 h 1000125"/>
                <a:gd name="connsiteX2333" fmla="*/ 2902372 w 4397079"/>
                <a:gd name="connsiteY2333" fmla="*/ 281605 h 1000125"/>
                <a:gd name="connsiteX2334" fmla="*/ 2902372 w 4397079"/>
                <a:gd name="connsiteY2334" fmla="*/ 250529 h 1000125"/>
                <a:gd name="connsiteX2335" fmla="*/ 2941688 w 4397079"/>
                <a:gd name="connsiteY2335" fmla="*/ 211213 h 1000125"/>
                <a:gd name="connsiteX2336" fmla="*/ 2957226 w 4397079"/>
                <a:gd name="connsiteY2336" fmla="*/ 204777 h 1000125"/>
                <a:gd name="connsiteX2337" fmla="*/ 364786 w 4397079"/>
                <a:gd name="connsiteY2337" fmla="*/ 199197 h 1000125"/>
                <a:gd name="connsiteX2338" fmla="*/ 380324 w 4397079"/>
                <a:gd name="connsiteY2338" fmla="*/ 205633 h 1000125"/>
                <a:gd name="connsiteX2339" fmla="*/ 421368 w 4397079"/>
                <a:gd name="connsiteY2339" fmla="*/ 246677 h 1000125"/>
                <a:gd name="connsiteX2340" fmla="*/ 421367 w 4397079"/>
                <a:gd name="connsiteY2340" fmla="*/ 277752 h 1000125"/>
                <a:gd name="connsiteX2341" fmla="*/ 382051 w 4397079"/>
                <a:gd name="connsiteY2341" fmla="*/ 317069 h 1000125"/>
                <a:gd name="connsiteX2342" fmla="*/ 350975 w 4397079"/>
                <a:gd name="connsiteY2342" fmla="*/ 317069 h 1000125"/>
                <a:gd name="connsiteX2343" fmla="*/ 309931 w 4397079"/>
                <a:gd name="connsiteY2343" fmla="*/ 276026 h 1000125"/>
                <a:gd name="connsiteX2344" fmla="*/ 309931 w 4397079"/>
                <a:gd name="connsiteY2344" fmla="*/ 244950 h 1000125"/>
                <a:gd name="connsiteX2345" fmla="*/ 349248 w 4397079"/>
                <a:gd name="connsiteY2345" fmla="*/ 205633 h 1000125"/>
                <a:gd name="connsiteX2346" fmla="*/ 364786 w 4397079"/>
                <a:gd name="connsiteY2346" fmla="*/ 199197 h 1000125"/>
                <a:gd name="connsiteX2347" fmla="*/ 1405130 w 4397079"/>
                <a:gd name="connsiteY2347" fmla="*/ 198061 h 1000125"/>
                <a:gd name="connsiteX2348" fmla="*/ 1420668 w 4397079"/>
                <a:gd name="connsiteY2348" fmla="*/ 204497 h 1000125"/>
                <a:gd name="connsiteX2349" fmla="*/ 1461712 w 4397079"/>
                <a:gd name="connsiteY2349" fmla="*/ 245541 h 1000125"/>
                <a:gd name="connsiteX2350" fmla="*/ 1461712 w 4397079"/>
                <a:gd name="connsiteY2350" fmla="*/ 276617 h 1000125"/>
                <a:gd name="connsiteX2351" fmla="*/ 1422395 w 4397079"/>
                <a:gd name="connsiteY2351" fmla="*/ 315934 h 1000125"/>
                <a:gd name="connsiteX2352" fmla="*/ 1391319 w 4397079"/>
                <a:gd name="connsiteY2352" fmla="*/ 315934 h 1000125"/>
                <a:gd name="connsiteX2353" fmla="*/ 1350276 w 4397079"/>
                <a:gd name="connsiteY2353" fmla="*/ 274890 h 1000125"/>
                <a:gd name="connsiteX2354" fmla="*/ 1350276 w 4397079"/>
                <a:gd name="connsiteY2354" fmla="*/ 243814 h 1000125"/>
                <a:gd name="connsiteX2355" fmla="*/ 1389592 w 4397079"/>
                <a:gd name="connsiteY2355" fmla="*/ 204497 h 1000125"/>
                <a:gd name="connsiteX2356" fmla="*/ 1405130 w 4397079"/>
                <a:gd name="connsiteY2356" fmla="*/ 198061 h 1000125"/>
                <a:gd name="connsiteX2357" fmla="*/ 1752910 w 4397079"/>
                <a:gd name="connsiteY2357" fmla="*/ 195065 h 1000125"/>
                <a:gd name="connsiteX2358" fmla="*/ 1768448 w 4397079"/>
                <a:gd name="connsiteY2358" fmla="*/ 201501 h 1000125"/>
                <a:gd name="connsiteX2359" fmla="*/ 1809492 w 4397079"/>
                <a:gd name="connsiteY2359" fmla="*/ 242545 h 1000125"/>
                <a:gd name="connsiteX2360" fmla="*/ 1809492 w 4397079"/>
                <a:gd name="connsiteY2360" fmla="*/ 273621 h 1000125"/>
                <a:gd name="connsiteX2361" fmla="*/ 1770176 w 4397079"/>
                <a:gd name="connsiteY2361" fmla="*/ 312937 h 1000125"/>
                <a:gd name="connsiteX2362" fmla="*/ 1739099 w 4397079"/>
                <a:gd name="connsiteY2362" fmla="*/ 312937 h 1000125"/>
                <a:gd name="connsiteX2363" fmla="*/ 1698056 w 4397079"/>
                <a:gd name="connsiteY2363" fmla="*/ 271894 h 1000125"/>
                <a:gd name="connsiteX2364" fmla="*/ 1698056 w 4397079"/>
                <a:gd name="connsiteY2364" fmla="*/ 240817 h 1000125"/>
                <a:gd name="connsiteX2365" fmla="*/ 1737372 w 4397079"/>
                <a:gd name="connsiteY2365" fmla="*/ 201501 h 1000125"/>
                <a:gd name="connsiteX2366" fmla="*/ 1752910 w 4397079"/>
                <a:gd name="connsiteY2366" fmla="*/ 195065 h 1000125"/>
                <a:gd name="connsiteX2367" fmla="*/ 3316580 w 4397079"/>
                <a:gd name="connsiteY2367" fmla="*/ 195064 h 1000125"/>
                <a:gd name="connsiteX2368" fmla="*/ 3332118 w 4397079"/>
                <a:gd name="connsiteY2368" fmla="*/ 201500 h 1000125"/>
                <a:gd name="connsiteX2369" fmla="*/ 3373162 w 4397079"/>
                <a:gd name="connsiteY2369" fmla="*/ 242543 h 1000125"/>
                <a:gd name="connsiteX2370" fmla="*/ 3373162 w 4397079"/>
                <a:gd name="connsiteY2370" fmla="*/ 273619 h 1000125"/>
                <a:gd name="connsiteX2371" fmla="*/ 3333845 w 4397079"/>
                <a:gd name="connsiteY2371" fmla="*/ 312936 h 1000125"/>
                <a:gd name="connsiteX2372" fmla="*/ 3302769 w 4397079"/>
                <a:gd name="connsiteY2372" fmla="*/ 312936 h 1000125"/>
                <a:gd name="connsiteX2373" fmla="*/ 3261725 w 4397079"/>
                <a:gd name="connsiteY2373" fmla="*/ 271892 h 1000125"/>
                <a:gd name="connsiteX2374" fmla="*/ 3261725 w 4397079"/>
                <a:gd name="connsiteY2374" fmla="*/ 240816 h 1000125"/>
                <a:gd name="connsiteX2375" fmla="*/ 3301042 w 4397079"/>
                <a:gd name="connsiteY2375" fmla="*/ 201500 h 1000125"/>
                <a:gd name="connsiteX2376" fmla="*/ 3316580 w 4397079"/>
                <a:gd name="connsiteY2376" fmla="*/ 195064 h 1000125"/>
                <a:gd name="connsiteX2377" fmla="*/ 3664360 w 4397079"/>
                <a:gd name="connsiteY2377" fmla="*/ 192068 h 1000125"/>
                <a:gd name="connsiteX2378" fmla="*/ 3679898 w 4397079"/>
                <a:gd name="connsiteY2378" fmla="*/ 198504 h 1000125"/>
                <a:gd name="connsiteX2379" fmla="*/ 3720941 w 4397079"/>
                <a:gd name="connsiteY2379" fmla="*/ 239546 h 1000125"/>
                <a:gd name="connsiteX2380" fmla="*/ 3720941 w 4397079"/>
                <a:gd name="connsiteY2380" fmla="*/ 270622 h 1000125"/>
                <a:gd name="connsiteX2381" fmla="*/ 3681625 w 4397079"/>
                <a:gd name="connsiteY2381" fmla="*/ 309940 h 1000125"/>
                <a:gd name="connsiteX2382" fmla="*/ 3650549 w 4397079"/>
                <a:gd name="connsiteY2382" fmla="*/ 309940 h 1000125"/>
                <a:gd name="connsiteX2383" fmla="*/ 3609505 w 4397079"/>
                <a:gd name="connsiteY2383" fmla="*/ 268896 h 1000125"/>
                <a:gd name="connsiteX2384" fmla="*/ 3609505 w 4397079"/>
                <a:gd name="connsiteY2384" fmla="*/ 237820 h 1000125"/>
                <a:gd name="connsiteX2385" fmla="*/ 3648822 w 4397079"/>
                <a:gd name="connsiteY2385" fmla="*/ 198504 h 1000125"/>
                <a:gd name="connsiteX2386" fmla="*/ 3664360 w 4397079"/>
                <a:gd name="connsiteY2386" fmla="*/ 192068 h 1000125"/>
                <a:gd name="connsiteX2387" fmla="*/ 4011003 w 4397079"/>
                <a:gd name="connsiteY2387" fmla="*/ 190208 h 1000125"/>
                <a:gd name="connsiteX2388" fmla="*/ 4026541 w 4397079"/>
                <a:gd name="connsiteY2388" fmla="*/ 196644 h 1000125"/>
                <a:gd name="connsiteX2389" fmla="*/ 4067585 w 4397079"/>
                <a:gd name="connsiteY2389" fmla="*/ 237687 h 1000125"/>
                <a:gd name="connsiteX2390" fmla="*/ 4067584 w 4397079"/>
                <a:gd name="connsiteY2390" fmla="*/ 268763 h 1000125"/>
                <a:gd name="connsiteX2391" fmla="*/ 4028268 w 4397079"/>
                <a:gd name="connsiteY2391" fmla="*/ 308079 h 1000125"/>
                <a:gd name="connsiteX2392" fmla="*/ 3997192 w 4397079"/>
                <a:gd name="connsiteY2392" fmla="*/ 308080 h 1000125"/>
                <a:gd name="connsiteX2393" fmla="*/ 3956149 w 4397079"/>
                <a:gd name="connsiteY2393" fmla="*/ 267036 h 1000125"/>
                <a:gd name="connsiteX2394" fmla="*/ 3956149 w 4397079"/>
                <a:gd name="connsiteY2394" fmla="*/ 235960 h 1000125"/>
                <a:gd name="connsiteX2395" fmla="*/ 3995465 w 4397079"/>
                <a:gd name="connsiteY2395" fmla="*/ 196644 h 1000125"/>
                <a:gd name="connsiteX2396" fmla="*/ 4011003 w 4397079"/>
                <a:gd name="connsiteY2396" fmla="*/ 190208 h 1000125"/>
                <a:gd name="connsiteX2397" fmla="*/ 724139 w 4397079"/>
                <a:gd name="connsiteY2397" fmla="*/ 189484 h 1000125"/>
                <a:gd name="connsiteX2398" fmla="*/ 739677 w 4397079"/>
                <a:gd name="connsiteY2398" fmla="*/ 195920 h 1000125"/>
                <a:gd name="connsiteX2399" fmla="*/ 780721 w 4397079"/>
                <a:gd name="connsiteY2399" fmla="*/ 236964 h 1000125"/>
                <a:gd name="connsiteX2400" fmla="*/ 780721 w 4397079"/>
                <a:gd name="connsiteY2400" fmla="*/ 268040 h 1000125"/>
                <a:gd name="connsiteX2401" fmla="*/ 741404 w 4397079"/>
                <a:gd name="connsiteY2401" fmla="*/ 307356 h 1000125"/>
                <a:gd name="connsiteX2402" fmla="*/ 710328 w 4397079"/>
                <a:gd name="connsiteY2402" fmla="*/ 307356 h 1000125"/>
                <a:gd name="connsiteX2403" fmla="*/ 669284 w 4397079"/>
                <a:gd name="connsiteY2403" fmla="*/ 266313 h 1000125"/>
                <a:gd name="connsiteX2404" fmla="*/ 669284 w 4397079"/>
                <a:gd name="connsiteY2404" fmla="*/ 235237 h 1000125"/>
                <a:gd name="connsiteX2405" fmla="*/ 708601 w 4397079"/>
                <a:gd name="connsiteY2405" fmla="*/ 195920 h 1000125"/>
                <a:gd name="connsiteX2406" fmla="*/ 724139 w 4397079"/>
                <a:gd name="connsiteY2406" fmla="*/ 189484 h 1000125"/>
                <a:gd name="connsiteX2407" fmla="*/ 1071919 w 4397079"/>
                <a:gd name="connsiteY2407" fmla="*/ 186487 h 1000125"/>
                <a:gd name="connsiteX2408" fmla="*/ 1087457 w 4397079"/>
                <a:gd name="connsiteY2408" fmla="*/ 192923 h 1000125"/>
                <a:gd name="connsiteX2409" fmla="*/ 1128501 w 4397079"/>
                <a:gd name="connsiteY2409" fmla="*/ 233967 h 1000125"/>
                <a:gd name="connsiteX2410" fmla="*/ 1128501 w 4397079"/>
                <a:gd name="connsiteY2410" fmla="*/ 265043 h 1000125"/>
                <a:gd name="connsiteX2411" fmla="*/ 1089184 w 4397079"/>
                <a:gd name="connsiteY2411" fmla="*/ 304360 h 1000125"/>
                <a:gd name="connsiteX2412" fmla="*/ 1058108 w 4397079"/>
                <a:gd name="connsiteY2412" fmla="*/ 304360 h 1000125"/>
                <a:gd name="connsiteX2413" fmla="*/ 1017064 w 4397079"/>
                <a:gd name="connsiteY2413" fmla="*/ 263316 h 1000125"/>
                <a:gd name="connsiteX2414" fmla="*/ 1017064 w 4397079"/>
                <a:gd name="connsiteY2414" fmla="*/ 232240 h 1000125"/>
                <a:gd name="connsiteX2415" fmla="*/ 1056381 w 4397079"/>
                <a:gd name="connsiteY2415" fmla="*/ 192923 h 1000125"/>
                <a:gd name="connsiteX2416" fmla="*/ 1071919 w 4397079"/>
                <a:gd name="connsiteY2416" fmla="*/ 186487 h 1000125"/>
                <a:gd name="connsiteX2417" fmla="*/ 2112263 w 4397079"/>
                <a:gd name="connsiteY2417" fmla="*/ 185352 h 1000125"/>
                <a:gd name="connsiteX2418" fmla="*/ 2127801 w 4397079"/>
                <a:gd name="connsiteY2418" fmla="*/ 191788 h 1000125"/>
                <a:gd name="connsiteX2419" fmla="*/ 2168845 w 4397079"/>
                <a:gd name="connsiteY2419" fmla="*/ 232832 h 1000125"/>
                <a:gd name="connsiteX2420" fmla="*/ 2168845 w 4397079"/>
                <a:gd name="connsiteY2420" fmla="*/ 263908 h 1000125"/>
                <a:gd name="connsiteX2421" fmla="*/ 2129528 w 4397079"/>
                <a:gd name="connsiteY2421" fmla="*/ 303224 h 1000125"/>
                <a:gd name="connsiteX2422" fmla="*/ 2098452 w 4397079"/>
                <a:gd name="connsiteY2422" fmla="*/ 303224 h 1000125"/>
                <a:gd name="connsiteX2423" fmla="*/ 2057408 w 4397079"/>
                <a:gd name="connsiteY2423" fmla="*/ 262181 h 1000125"/>
                <a:gd name="connsiteX2424" fmla="*/ 2057408 w 4397079"/>
                <a:gd name="connsiteY2424" fmla="*/ 231104 h 1000125"/>
                <a:gd name="connsiteX2425" fmla="*/ 2096725 w 4397079"/>
                <a:gd name="connsiteY2425" fmla="*/ 191788 h 1000125"/>
                <a:gd name="connsiteX2426" fmla="*/ 2112263 w 4397079"/>
                <a:gd name="connsiteY2426" fmla="*/ 185352 h 1000125"/>
                <a:gd name="connsiteX2427" fmla="*/ 2460043 w 4397079"/>
                <a:gd name="connsiteY2427" fmla="*/ 182355 h 1000125"/>
                <a:gd name="connsiteX2428" fmla="*/ 2475581 w 4397079"/>
                <a:gd name="connsiteY2428" fmla="*/ 188792 h 1000125"/>
                <a:gd name="connsiteX2429" fmla="*/ 2516625 w 4397079"/>
                <a:gd name="connsiteY2429" fmla="*/ 229835 h 1000125"/>
                <a:gd name="connsiteX2430" fmla="*/ 2516625 w 4397079"/>
                <a:gd name="connsiteY2430" fmla="*/ 260911 h 1000125"/>
                <a:gd name="connsiteX2431" fmla="*/ 2477308 w 4397079"/>
                <a:gd name="connsiteY2431" fmla="*/ 300228 h 1000125"/>
                <a:gd name="connsiteX2432" fmla="*/ 2446232 w 4397079"/>
                <a:gd name="connsiteY2432" fmla="*/ 300228 h 1000125"/>
                <a:gd name="connsiteX2433" fmla="*/ 2405189 w 4397079"/>
                <a:gd name="connsiteY2433" fmla="*/ 259184 h 1000125"/>
                <a:gd name="connsiteX2434" fmla="*/ 2405188 w 4397079"/>
                <a:gd name="connsiteY2434" fmla="*/ 228108 h 1000125"/>
                <a:gd name="connsiteX2435" fmla="*/ 2444505 w 4397079"/>
                <a:gd name="connsiteY2435" fmla="*/ 188791 h 1000125"/>
                <a:gd name="connsiteX2436" fmla="*/ 2460043 w 4397079"/>
                <a:gd name="connsiteY2436" fmla="*/ 182355 h 1000125"/>
                <a:gd name="connsiteX2437" fmla="*/ 2824251 w 4397079"/>
                <a:gd name="connsiteY2437" fmla="*/ 167788 h 1000125"/>
                <a:gd name="connsiteX2438" fmla="*/ 2839789 w 4397079"/>
                <a:gd name="connsiteY2438" fmla="*/ 174223 h 1000125"/>
                <a:gd name="connsiteX2439" fmla="*/ 2880833 w 4397079"/>
                <a:gd name="connsiteY2439" fmla="*/ 215267 h 1000125"/>
                <a:gd name="connsiteX2440" fmla="*/ 2880833 w 4397079"/>
                <a:gd name="connsiteY2440" fmla="*/ 246343 h 1000125"/>
                <a:gd name="connsiteX2441" fmla="*/ 2841516 w 4397079"/>
                <a:gd name="connsiteY2441" fmla="*/ 285660 h 1000125"/>
                <a:gd name="connsiteX2442" fmla="*/ 2810440 w 4397079"/>
                <a:gd name="connsiteY2442" fmla="*/ 285660 h 1000125"/>
                <a:gd name="connsiteX2443" fmla="*/ 2769396 w 4397079"/>
                <a:gd name="connsiteY2443" fmla="*/ 244616 h 1000125"/>
                <a:gd name="connsiteX2444" fmla="*/ 2769396 w 4397079"/>
                <a:gd name="connsiteY2444" fmla="*/ 213540 h 1000125"/>
                <a:gd name="connsiteX2445" fmla="*/ 2808713 w 4397079"/>
                <a:gd name="connsiteY2445" fmla="*/ 174224 h 1000125"/>
                <a:gd name="connsiteX2446" fmla="*/ 2824251 w 4397079"/>
                <a:gd name="connsiteY2446" fmla="*/ 167788 h 1000125"/>
                <a:gd name="connsiteX2447" fmla="*/ 3172031 w 4397079"/>
                <a:gd name="connsiteY2447" fmla="*/ 164791 h 1000125"/>
                <a:gd name="connsiteX2448" fmla="*/ 3187569 w 4397079"/>
                <a:gd name="connsiteY2448" fmla="*/ 171227 h 1000125"/>
                <a:gd name="connsiteX2449" fmla="*/ 3228613 w 4397079"/>
                <a:gd name="connsiteY2449" fmla="*/ 212271 h 1000125"/>
                <a:gd name="connsiteX2450" fmla="*/ 3228613 w 4397079"/>
                <a:gd name="connsiteY2450" fmla="*/ 243347 h 1000125"/>
                <a:gd name="connsiteX2451" fmla="*/ 3189296 w 4397079"/>
                <a:gd name="connsiteY2451" fmla="*/ 282664 h 1000125"/>
                <a:gd name="connsiteX2452" fmla="*/ 3158220 w 4397079"/>
                <a:gd name="connsiteY2452" fmla="*/ 282664 h 1000125"/>
                <a:gd name="connsiteX2453" fmla="*/ 3117176 w 4397079"/>
                <a:gd name="connsiteY2453" fmla="*/ 241620 h 1000125"/>
                <a:gd name="connsiteX2454" fmla="*/ 3117177 w 4397079"/>
                <a:gd name="connsiteY2454" fmla="*/ 210544 h 1000125"/>
                <a:gd name="connsiteX2455" fmla="*/ 3156493 w 4397079"/>
                <a:gd name="connsiteY2455" fmla="*/ 171228 h 1000125"/>
                <a:gd name="connsiteX2456" fmla="*/ 3172031 w 4397079"/>
                <a:gd name="connsiteY2456" fmla="*/ 164791 h 1000125"/>
                <a:gd name="connsiteX2457" fmla="*/ 4206811 w 4397079"/>
                <a:gd name="connsiteY2457" fmla="*/ 160117 h 1000125"/>
                <a:gd name="connsiteX2458" fmla="*/ 4232705 w 4397079"/>
                <a:gd name="connsiteY2458" fmla="*/ 272389 h 1000125"/>
                <a:gd name="connsiteX2459" fmla="*/ 4227535 w 4397079"/>
                <a:gd name="connsiteY2459" fmla="*/ 274531 h 1000125"/>
                <a:gd name="connsiteX2460" fmla="*/ 4211997 w 4397079"/>
                <a:gd name="connsiteY2460" fmla="*/ 268095 h 1000125"/>
                <a:gd name="connsiteX2461" fmla="*/ 4170952 w 4397079"/>
                <a:gd name="connsiteY2461" fmla="*/ 227051 h 1000125"/>
                <a:gd name="connsiteX2462" fmla="*/ 4170952 w 4397079"/>
                <a:gd name="connsiteY2462" fmla="*/ 195975 h 1000125"/>
                <a:gd name="connsiteX2463" fmla="*/ 230675 w 4397079"/>
                <a:gd name="connsiteY2463" fmla="*/ 158488 h 1000125"/>
                <a:gd name="connsiteX2464" fmla="*/ 246213 w 4397079"/>
                <a:gd name="connsiteY2464" fmla="*/ 164924 h 1000125"/>
                <a:gd name="connsiteX2465" fmla="*/ 287257 w 4397079"/>
                <a:gd name="connsiteY2465" fmla="*/ 205968 h 1000125"/>
                <a:gd name="connsiteX2466" fmla="*/ 287257 w 4397079"/>
                <a:gd name="connsiteY2466" fmla="*/ 237044 h 1000125"/>
                <a:gd name="connsiteX2467" fmla="*/ 247940 w 4397079"/>
                <a:gd name="connsiteY2467" fmla="*/ 276361 h 1000125"/>
                <a:gd name="connsiteX2468" fmla="*/ 216864 w 4397079"/>
                <a:gd name="connsiteY2468" fmla="*/ 276361 h 1000125"/>
                <a:gd name="connsiteX2469" fmla="*/ 176288 w 4397079"/>
                <a:gd name="connsiteY2469" fmla="*/ 235784 h 1000125"/>
                <a:gd name="connsiteX2470" fmla="*/ 185884 w 4397079"/>
                <a:gd name="connsiteY2470" fmla="*/ 194178 h 1000125"/>
                <a:gd name="connsiteX2471" fmla="*/ 215137 w 4397079"/>
                <a:gd name="connsiteY2471" fmla="*/ 164924 h 1000125"/>
                <a:gd name="connsiteX2472" fmla="*/ 230675 w 4397079"/>
                <a:gd name="connsiteY2472" fmla="*/ 158488 h 1000125"/>
                <a:gd name="connsiteX2473" fmla="*/ 1271019 w 4397079"/>
                <a:gd name="connsiteY2473" fmla="*/ 157353 h 1000125"/>
                <a:gd name="connsiteX2474" fmla="*/ 1286558 w 4397079"/>
                <a:gd name="connsiteY2474" fmla="*/ 163788 h 1000125"/>
                <a:gd name="connsiteX2475" fmla="*/ 1327602 w 4397079"/>
                <a:gd name="connsiteY2475" fmla="*/ 204832 h 1000125"/>
                <a:gd name="connsiteX2476" fmla="*/ 1327602 w 4397079"/>
                <a:gd name="connsiteY2476" fmla="*/ 235908 h 1000125"/>
                <a:gd name="connsiteX2477" fmla="*/ 1288285 w 4397079"/>
                <a:gd name="connsiteY2477" fmla="*/ 275225 h 1000125"/>
                <a:gd name="connsiteX2478" fmla="*/ 1257209 w 4397079"/>
                <a:gd name="connsiteY2478" fmla="*/ 275225 h 1000125"/>
                <a:gd name="connsiteX2479" fmla="*/ 1216165 w 4397079"/>
                <a:gd name="connsiteY2479" fmla="*/ 234181 h 1000125"/>
                <a:gd name="connsiteX2480" fmla="*/ 1216165 w 4397079"/>
                <a:gd name="connsiteY2480" fmla="*/ 203105 h 1000125"/>
                <a:gd name="connsiteX2481" fmla="*/ 1255482 w 4397079"/>
                <a:gd name="connsiteY2481" fmla="*/ 163788 h 1000125"/>
                <a:gd name="connsiteX2482" fmla="*/ 1271019 w 4397079"/>
                <a:gd name="connsiteY2482" fmla="*/ 157353 h 1000125"/>
                <a:gd name="connsiteX2483" fmla="*/ 3531384 w 4397079"/>
                <a:gd name="connsiteY2483" fmla="*/ 155079 h 1000125"/>
                <a:gd name="connsiteX2484" fmla="*/ 3546922 w 4397079"/>
                <a:gd name="connsiteY2484" fmla="*/ 161515 h 1000125"/>
                <a:gd name="connsiteX2485" fmla="*/ 3587966 w 4397079"/>
                <a:gd name="connsiteY2485" fmla="*/ 202558 h 1000125"/>
                <a:gd name="connsiteX2486" fmla="*/ 3587966 w 4397079"/>
                <a:gd name="connsiteY2486" fmla="*/ 233634 h 1000125"/>
                <a:gd name="connsiteX2487" fmla="*/ 3548649 w 4397079"/>
                <a:gd name="connsiteY2487" fmla="*/ 272951 h 1000125"/>
                <a:gd name="connsiteX2488" fmla="*/ 3517573 w 4397079"/>
                <a:gd name="connsiteY2488" fmla="*/ 272951 h 1000125"/>
                <a:gd name="connsiteX2489" fmla="*/ 3476530 w 4397079"/>
                <a:gd name="connsiteY2489" fmla="*/ 231907 h 1000125"/>
                <a:gd name="connsiteX2490" fmla="*/ 3476530 w 4397079"/>
                <a:gd name="connsiteY2490" fmla="*/ 200831 h 1000125"/>
                <a:gd name="connsiteX2491" fmla="*/ 3515846 w 4397079"/>
                <a:gd name="connsiteY2491" fmla="*/ 161515 h 1000125"/>
                <a:gd name="connsiteX2492" fmla="*/ 3531384 w 4397079"/>
                <a:gd name="connsiteY2492" fmla="*/ 155079 h 1000125"/>
                <a:gd name="connsiteX2493" fmla="*/ 1618800 w 4397079"/>
                <a:gd name="connsiteY2493" fmla="*/ 154356 h 1000125"/>
                <a:gd name="connsiteX2494" fmla="*/ 1634338 w 4397079"/>
                <a:gd name="connsiteY2494" fmla="*/ 160792 h 1000125"/>
                <a:gd name="connsiteX2495" fmla="*/ 1675382 w 4397079"/>
                <a:gd name="connsiteY2495" fmla="*/ 201836 h 1000125"/>
                <a:gd name="connsiteX2496" fmla="*/ 1675382 w 4397079"/>
                <a:gd name="connsiteY2496" fmla="*/ 232912 h 1000125"/>
                <a:gd name="connsiteX2497" fmla="*/ 1636065 w 4397079"/>
                <a:gd name="connsiteY2497" fmla="*/ 272228 h 1000125"/>
                <a:gd name="connsiteX2498" fmla="*/ 1604989 w 4397079"/>
                <a:gd name="connsiteY2498" fmla="*/ 272228 h 1000125"/>
                <a:gd name="connsiteX2499" fmla="*/ 1563945 w 4397079"/>
                <a:gd name="connsiteY2499" fmla="*/ 231184 h 1000125"/>
                <a:gd name="connsiteX2500" fmla="*/ 1563945 w 4397079"/>
                <a:gd name="connsiteY2500" fmla="*/ 200108 h 1000125"/>
                <a:gd name="connsiteX2501" fmla="*/ 1603262 w 4397079"/>
                <a:gd name="connsiteY2501" fmla="*/ 160792 h 1000125"/>
                <a:gd name="connsiteX2502" fmla="*/ 1618800 w 4397079"/>
                <a:gd name="connsiteY2502" fmla="*/ 154356 h 1000125"/>
                <a:gd name="connsiteX2503" fmla="*/ 3879164 w 4397079"/>
                <a:gd name="connsiteY2503" fmla="*/ 152082 h 1000125"/>
                <a:gd name="connsiteX2504" fmla="*/ 3894703 w 4397079"/>
                <a:gd name="connsiteY2504" fmla="*/ 158518 h 1000125"/>
                <a:gd name="connsiteX2505" fmla="*/ 3935746 w 4397079"/>
                <a:gd name="connsiteY2505" fmla="*/ 199562 h 1000125"/>
                <a:gd name="connsiteX2506" fmla="*/ 3935746 w 4397079"/>
                <a:gd name="connsiteY2506" fmla="*/ 230638 h 1000125"/>
                <a:gd name="connsiteX2507" fmla="*/ 3896430 w 4397079"/>
                <a:gd name="connsiteY2507" fmla="*/ 269955 h 1000125"/>
                <a:gd name="connsiteX2508" fmla="*/ 3865354 w 4397079"/>
                <a:gd name="connsiteY2508" fmla="*/ 269955 h 1000125"/>
                <a:gd name="connsiteX2509" fmla="*/ 3824309 w 4397079"/>
                <a:gd name="connsiteY2509" fmla="*/ 228910 h 1000125"/>
                <a:gd name="connsiteX2510" fmla="*/ 3824309 w 4397079"/>
                <a:gd name="connsiteY2510" fmla="*/ 197834 h 1000125"/>
                <a:gd name="connsiteX2511" fmla="*/ 3863627 w 4397079"/>
                <a:gd name="connsiteY2511" fmla="*/ 158518 h 1000125"/>
                <a:gd name="connsiteX2512" fmla="*/ 3879164 w 4397079"/>
                <a:gd name="connsiteY2512" fmla="*/ 152082 h 1000125"/>
                <a:gd name="connsiteX2513" fmla="*/ 590028 w 4397079"/>
                <a:gd name="connsiteY2513" fmla="*/ 148775 h 1000125"/>
                <a:gd name="connsiteX2514" fmla="*/ 605566 w 4397079"/>
                <a:gd name="connsiteY2514" fmla="*/ 155211 h 1000125"/>
                <a:gd name="connsiteX2515" fmla="*/ 646610 w 4397079"/>
                <a:gd name="connsiteY2515" fmla="*/ 196255 h 1000125"/>
                <a:gd name="connsiteX2516" fmla="*/ 646610 w 4397079"/>
                <a:gd name="connsiteY2516" fmla="*/ 227331 h 1000125"/>
                <a:gd name="connsiteX2517" fmla="*/ 607293 w 4397079"/>
                <a:gd name="connsiteY2517" fmla="*/ 266648 h 1000125"/>
                <a:gd name="connsiteX2518" fmla="*/ 576217 w 4397079"/>
                <a:gd name="connsiteY2518" fmla="*/ 266648 h 1000125"/>
                <a:gd name="connsiteX2519" fmla="*/ 535173 w 4397079"/>
                <a:gd name="connsiteY2519" fmla="*/ 225604 h 1000125"/>
                <a:gd name="connsiteX2520" fmla="*/ 535173 w 4397079"/>
                <a:gd name="connsiteY2520" fmla="*/ 194528 h 1000125"/>
                <a:gd name="connsiteX2521" fmla="*/ 574490 w 4397079"/>
                <a:gd name="connsiteY2521" fmla="*/ 155211 h 1000125"/>
                <a:gd name="connsiteX2522" fmla="*/ 590028 w 4397079"/>
                <a:gd name="connsiteY2522" fmla="*/ 148775 h 1000125"/>
                <a:gd name="connsiteX2523" fmla="*/ 937808 w 4397079"/>
                <a:gd name="connsiteY2523" fmla="*/ 145779 h 1000125"/>
                <a:gd name="connsiteX2524" fmla="*/ 953346 w 4397079"/>
                <a:gd name="connsiteY2524" fmla="*/ 152215 h 1000125"/>
                <a:gd name="connsiteX2525" fmla="*/ 994390 w 4397079"/>
                <a:gd name="connsiteY2525" fmla="*/ 193259 h 1000125"/>
                <a:gd name="connsiteX2526" fmla="*/ 994390 w 4397079"/>
                <a:gd name="connsiteY2526" fmla="*/ 224335 h 1000125"/>
                <a:gd name="connsiteX2527" fmla="*/ 955074 w 4397079"/>
                <a:gd name="connsiteY2527" fmla="*/ 263651 h 1000125"/>
                <a:gd name="connsiteX2528" fmla="*/ 923997 w 4397079"/>
                <a:gd name="connsiteY2528" fmla="*/ 263651 h 1000125"/>
                <a:gd name="connsiteX2529" fmla="*/ 882954 w 4397079"/>
                <a:gd name="connsiteY2529" fmla="*/ 222608 h 1000125"/>
                <a:gd name="connsiteX2530" fmla="*/ 882954 w 4397079"/>
                <a:gd name="connsiteY2530" fmla="*/ 191531 h 1000125"/>
                <a:gd name="connsiteX2531" fmla="*/ 922270 w 4397079"/>
                <a:gd name="connsiteY2531" fmla="*/ 152215 h 1000125"/>
                <a:gd name="connsiteX2532" fmla="*/ 937808 w 4397079"/>
                <a:gd name="connsiteY2532" fmla="*/ 145779 h 1000125"/>
                <a:gd name="connsiteX2533" fmla="*/ 1978152 w 4397079"/>
                <a:gd name="connsiteY2533" fmla="*/ 144643 h 1000125"/>
                <a:gd name="connsiteX2534" fmla="*/ 1993691 w 4397079"/>
                <a:gd name="connsiteY2534" fmla="*/ 151079 h 1000125"/>
                <a:gd name="connsiteX2535" fmla="*/ 2034735 w 4397079"/>
                <a:gd name="connsiteY2535" fmla="*/ 192123 h 1000125"/>
                <a:gd name="connsiteX2536" fmla="*/ 2034735 w 4397079"/>
                <a:gd name="connsiteY2536" fmla="*/ 223199 h 1000125"/>
                <a:gd name="connsiteX2537" fmla="*/ 1995418 w 4397079"/>
                <a:gd name="connsiteY2537" fmla="*/ 262515 h 1000125"/>
                <a:gd name="connsiteX2538" fmla="*/ 1964342 w 4397079"/>
                <a:gd name="connsiteY2538" fmla="*/ 262515 h 1000125"/>
                <a:gd name="connsiteX2539" fmla="*/ 1923298 w 4397079"/>
                <a:gd name="connsiteY2539" fmla="*/ 221471 h 1000125"/>
                <a:gd name="connsiteX2540" fmla="*/ 1923298 w 4397079"/>
                <a:gd name="connsiteY2540" fmla="*/ 190395 h 1000125"/>
                <a:gd name="connsiteX2541" fmla="*/ 1962615 w 4397079"/>
                <a:gd name="connsiteY2541" fmla="*/ 151079 h 1000125"/>
                <a:gd name="connsiteX2542" fmla="*/ 1978152 w 4397079"/>
                <a:gd name="connsiteY2542" fmla="*/ 144643 h 1000125"/>
                <a:gd name="connsiteX2543" fmla="*/ 2325932 w 4397079"/>
                <a:gd name="connsiteY2543" fmla="*/ 141647 h 1000125"/>
                <a:gd name="connsiteX2544" fmla="*/ 2341470 w 4397079"/>
                <a:gd name="connsiteY2544" fmla="*/ 148083 h 1000125"/>
                <a:gd name="connsiteX2545" fmla="*/ 2382515 w 4397079"/>
                <a:gd name="connsiteY2545" fmla="*/ 189126 h 1000125"/>
                <a:gd name="connsiteX2546" fmla="*/ 2382515 w 4397079"/>
                <a:gd name="connsiteY2546" fmla="*/ 220202 h 1000125"/>
                <a:gd name="connsiteX2547" fmla="*/ 2343198 w 4397079"/>
                <a:gd name="connsiteY2547" fmla="*/ 259519 h 1000125"/>
                <a:gd name="connsiteX2548" fmla="*/ 2312121 w 4397079"/>
                <a:gd name="connsiteY2548" fmla="*/ 259520 h 1000125"/>
                <a:gd name="connsiteX2549" fmla="*/ 2271078 w 4397079"/>
                <a:gd name="connsiteY2549" fmla="*/ 218475 h 1000125"/>
                <a:gd name="connsiteX2550" fmla="*/ 2271078 w 4397079"/>
                <a:gd name="connsiteY2550" fmla="*/ 187399 h 1000125"/>
                <a:gd name="connsiteX2551" fmla="*/ 2310394 w 4397079"/>
                <a:gd name="connsiteY2551" fmla="*/ 148083 h 1000125"/>
                <a:gd name="connsiteX2552" fmla="*/ 2325932 w 4397079"/>
                <a:gd name="connsiteY2552" fmla="*/ 141647 h 1000125"/>
                <a:gd name="connsiteX2553" fmla="*/ 2690140 w 4397079"/>
                <a:gd name="connsiteY2553" fmla="*/ 127079 h 1000125"/>
                <a:gd name="connsiteX2554" fmla="*/ 2705679 w 4397079"/>
                <a:gd name="connsiteY2554" fmla="*/ 133514 h 1000125"/>
                <a:gd name="connsiteX2555" fmla="*/ 2746723 w 4397079"/>
                <a:gd name="connsiteY2555" fmla="*/ 174559 h 1000125"/>
                <a:gd name="connsiteX2556" fmla="*/ 2746723 w 4397079"/>
                <a:gd name="connsiteY2556" fmla="*/ 205635 h 1000125"/>
                <a:gd name="connsiteX2557" fmla="*/ 2707406 w 4397079"/>
                <a:gd name="connsiteY2557" fmla="*/ 244952 h 1000125"/>
                <a:gd name="connsiteX2558" fmla="*/ 2676330 w 4397079"/>
                <a:gd name="connsiteY2558" fmla="*/ 244951 h 1000125"/>
                <a:gd name="connsiteX2559" fmla="*/ 2635285 w 4397079"/>
                <a:gd name="connsiteY2559" fmla="*/ 203908 h 1000125"/>
                <a:gd name="connsiteX2560" fmla="*/ 2635285 w 4397079"/>
                <a:gd name="connsiteY2560" fmla="*/ 172832 h 1000125"/>
                <a:gd name="connsiteX2561" fmla="*/ 2674603 w 4397079"/>
                <a:gd name="connsiteY2561" fmla="*/ 133515 h 1000125"/>
                <a:gd name="connsiteX2562" fmla="*/ 2690140 w 4397079"/>
                <a:gd name="connsiteY2562" fmla="*/ 127079 h 1000125"/>
                <a:gd name="connsiteX2563" fmla="*/ 3037920 w 4397079"/>
                <a:gd name="connsiteY2563" fmla="*/ 124083 h 1000125"/>
                <a:gd name="connsiteX2564" fmla="*/ 3053458 w 4397079"/>
                <a:gd name="connsiteY2564" fmla="*/ 130519 h 1000125"/>
                <a:gd name="connsiteX2565" fmla="*/ 3094503 w 4397079"/>
                <a:gd name="connsiteY2565" fmla="*/ 171562 h 1000125"/>
                <a:gd name="connsiteX2566" fmla="*/ 3094502 w 4397079"/>
                <a:gd name="connsiteY2566" fmla="*/ 202638 h 1000125"/>
                <a:gd name="connsiteX2567" fmla="*/ 3055185 w 4397079"/>
                <a:gd name="connsiteY2567" fmla="*/ 241955 h 1000125"/>
                <a:gd name="connsiteX2568" fmla="*/ 3024109 w 4397079"/>
                <a:gd name="connsiteY2568" fmla="*/ 241955 h 1000125"/>
                <a:gd name="connsiteX2569" fmla="*/ 2983066 w 4397079"/>
                <a:gd name="connsiteY2569" fmla="*/ 200911 h 1000125"/>
                <a:gd name="connsiteX2570" fmla="*/ 2983066 w 4397079"/>
                <a:gd name="connsiteY2570" fmla="*/ 169835 h 1000125"/>
                <a:gd name="connsiteX2571" fmla="*/ 3022382 w 4397079"/>
                <a:gd name="connsiteY2571" fmla="*/ 130519 h 1000125"/>
                <a:gd name="connsiteX2572" fmla="*/ 3037920 w 4397079"/>
                <a:gd name="connsiteY2572" fmla="*/ 124083 h 1000125"/>
                <a:gd name="connsiteX2573" fmla="*/ 445480 w 4397079"/>
                <a:gd name="connsiteY2573" fmla="*/ 118503 h 1000125"/>
                <a:gd name="connsiteX2574" fmla="*/ 461018 w 4397079"/>
                <a:gd name="connsiteY2574" fmla="*/ 124939 h 1000125"/>
                <a:gd name="connsiteX2575" fmla="*/ 502062 w 4397079"/>
                <a:gd name="connsiteY2575" fmla="*/ 165983 h 1000125"/>
                <a:gd name="connsiteX2576" fmla="*/ 502061 w 4397079"/>
                <a:gd name="connsiteY2576" fmla="*/ 197058 h 1000125"/>
                <a:gd name="connsiteX2577" fmla="*/ 462745 w 4397079"/>
                <a:gd name="connsiteY2577" fmla="*/ 236375 h 1000125"/>
                <a:gd name="connsiteX2578" fmla="*/ 431669 w 4397079"/>
                <a:gd name="connsiteY2578" fmla="*/ 236375 h 1000125"/>
                <a:gd name="connsiteX2579" fmla="*/ 390625 w 4397079"/>
                <a:gd name="connsiteY2579" fmla="*/ 195332 h 1000125"/>
                <a:gd name="connsiteX2580" fmla="*/ 390626 w 4397079"/>
                <a:gd name="connsiteY2580" fmla="*/ 164255 h 1000125"/>
                <a:gd name="connsiteX2581" fmla="*/ 429942 w 4397079"/>
                <a:gd name="connsiteY2581" fmla="*/ 124939 h 1000125"/>
                <a:gd name="connsiteX2582" fmla="*/ 445480 w 4397079"/>
                <a:gd name="connsiteY2582" fmla="*/ 118503 h 1000125"/>
                <a:gd name="connsiteX2583" fmla="*/ 1485824 w 4397079"/>
                <a:gd name="connsiteY2583" fmla="*/ 117367 h 1000125"/>
                <a:gd name="connsiteX2584" fmla="*/ 1501362 w 4397079"/>
                <a:gd name="connsiteY2584" fmla="*/ 123803 h 1000125"/>
                <a:gd name="connsiteX2585" fmla="*/ 1542406 w 4397079"/>
                <a:gd name="connsiteY2585" fmla="*/ 164847 h 1000125"/>
                <a:gd name="connsiteX2586" fmla="*/ 1542406 w 4397079"/>
                <a:gd name="connsiteY2586" fmla="*/ 195923 h 1000125"/>
                <a:gd name="connsiteX2587" fmla="*/ 1503090 w 4397079"/>
                <a:gd name="connsiteY2587" fmla="*/ 235240 h 1000125"/>
                <a:gd name="connsiteX2588" fmla="*/ 1472013 w 4397079"/>
                <a:gd name="connsiteY2588" fmla="*/ 235240 h 1000125"/>
                <a:gd name="connsiteX2589" fmla="*/ 1430969 w 4397079"/>
                <a:gd name="connsiteY2589" fmla="*/ 194196 h 1000125"/>
                <a:gd name="connsiteX2590" fmla="*/ 1430970 w 4397079"/>
                <a:gd name="connsiteY2590" fmla="*/ 163120 h 1000125"/>
                <a:gd name="connsiteX2591" fmla="*/ 1470286 w 4397079"/>
                <a:gd name="connsiteY2591" fmla="*/ 123803 h 1000125"/>
                <a:gd name="connsiteX2592" fmla="*/ 1485824 w 4397079"/>
                <a:gd name="connsiteY2592" fmla="*/ 117367 h 1000125"/>
                <a:gd name="connsiteX2593" fmla="*/ 1833604 w 4397079"/>
                <a:gd name="connsiteY2593" fmla="*/ 114371 h 1000125"/>
                <a:gd name="connsiteX2594" fmla="*/ 1849143 w 4397079"/>
                <a:gd name="connsiteY2594" fmla="*/ 120807 h 1000125"/>
                <a:gd name="connsiteX2595" fmla="*/ 1890186 w 4397079"/>
                <a:gd name="connsiteY2595" fmla="*/ 161851 h 1000125"/>
                <a:gd name="connsiteX2596" fmla="*/ 1890186 w 4397079"/>
                <a:gd name="connsiteY2596" fmla="*/ 192927 h 1000125"/>
                <a:gd name="connsiteX2597" fmla="*/ 1850869 w 4397079"/>
                <a:gd name="connsiteY2597" fmla="*/ 232243 h 1000125"/>
                <a:gd name="connsiteX2598" fmla="*/ 1819793 w 4397079"/>
                <a:gd name="connsiteY2598" fmla="*/ 232243 h 1000125"/>
                <a:gd name="connsiteX2599" fmla="*/ 1778750 w 4397079"/>
                <a:gd name="connsiteY2599" fmla="*/ 191199 h 1000125"/>
                <a:gd name="connsiteX2600" fmla="*/ 1778750 w 4397079"/>
                <a:gd name="connsiteY2600" fmla="*/ 160123 h 1000125"/>
                <a:gd name="connsiteX2601" fmla="*/ 1818066 w 4397079"/>
                <a:gd name="connsiteY2601" fmla="*/ 120807 h 1000125"/>
                <a:gd name="connsiteX2602" fmla="*/ 1833604 w 4397079"/>
                <a:gd name="connsiteY2602" fmla="*/ 114371 h 1000125"/>
                <a:gd name="connsiteX2603" fmla="*/ 3397274 w 4397079"/>
                <a:gd name="connsiteY2603" fmla="*/ 114370 h 1000125"/>
                <a:gd name="connsiteX2604" fmla="*/ 3412812 w 4397079"/>
                <a:gd name="connsiteY2604" fmla="*/ 120806 h 1000125"/>
                <a:gd name="connsiteX2605" fmla="*/ 3453856 w 4397079"/>
                <a:gd name="connsiteY2605" fmla="*/ 161849 h 1000125"/>
                <a:gd name="connsiteX2606" fmla="*/ 3453856 w 4397079"/>
                <a:gd name="connsiteY2606" fmla="*/ 192926 h 1000125"/>
                <a:gd name="connsiteX2607" fmla="*/ 3414539 w 4397079"/>
                <a:gd name="connsiteY2607" fmla="*/ 232242 h 1000125"/>
                <a:gd name="connsiteX2608" fmla="*/ 3383463 w 4397079"/>
                <a:gd name="connsiteY2608" fmla="*/ 232242 h 1000125"/>
                <a:gd name="connsiteX2609" fmla="*/ 3342419 w 4397079"/>
                <a:gd name="connsiteY2609" fmla="*/ 191198 h 1000125"/>
                <a:gd name="connsiteX2610" fmla="*/ 3342419 w 4397079"/>
                <a:gd name="connsiteY2610" fmla="*/ 160122 h 1000125"/>
                <a:gd name="connsiteX2611" fmla="*/ 3381736 w 4397079"/>
                <a:gd name="connsiteY2611" fmla="*/ 120806 h 1000125"/>
                <a:gd name="connsiteX2612" fmla="*/ 3397274 w 4397079"/>
                <a:gd name="connsiteY2612" fmla="*/ 114370 h 1000125"/>
                <a:gd name="connsiteX2613" fmla="*/ 3745054 w 4397079"/>
                <a:gd name="connsiteY2613" fmla="*/ 111374 h 1000125"/>
                <a:gd name="connsiteX2614" fmla="*/ 3760592 w 4397079"/>
                <a:gd name="connsiteY2614" fmla="*/ 117810 h 1000125"/>
                <a:gd name="connsiteX2615" fmla="*/ 3801636 w 4397079"/>
                <a:gd name="connsiteY2615" fmla="*/ 158852 h 1000125"/>
                <a:gd name="connsiteX2616" fmla="*/ 3801635 w 4397079"/>
                <a:gd name="connsiteY2616" fmla="*/ 189928 h 1000125"/>
                <a:gd name="connsiteX2617" fmla="*/ 3762319 w 4397079"/>
                <a:gd name="connsiteY2617" fmla="*/ 229246 h 1000125"/>
                <a:gd name="connsiteX2618" fmla="*/ 3731243 w 4397079"/>
                <a:gd name="connsiteY2618" fmla="*/ 229246 h 1000125"/>
                <a:gd name="connsiteX2619" fmla="*/ 3690199 w 4397079"/>
                <a:gd name="connsiteY2619" fmla="*/ 188202 h 1000125"/>
                <a:gd name="connsiteX2620" fmla="*/ 3690200 w 4397079"/>
                <a:gd name="connsiteY2620" fmla="*/ 157126 h 1000125"/>
                <a:gd name="connsiteX2621" fmla="*/ 3729516 w 4397079"/>
                <a:gd name="connsiteY2621" fmla="*/ 117810 h 1000125"/>
                <a:gd name="connsiteX2622" fmla="*/ 3745054 w 4397079"/>
                <a:gd name="connsiteY2622" fmla="*/ 111374 h 1000125"/>
                <a:gd name="connsiteX2623" fmla="*/ 4091697 w 4397079"/>
                <a:gd name="connsiteY2623" fmla="*/ 109513 h 1000125"/>
                <a:gd name="connsiteX2624" fmla="*/ 4107235 w 4397079"/>
                <a:gd name="connsiteY2624" fmla="*/ 115950 h 1000125"/>
                <a:gd name="connsiteX2625" fmla="*/ 4148279 w 4397079"/>
                <a:gd name="connsiteY2625" fmla="*/ 156993 h 1000125"/>
                <a:gd name="connsiteX2626" fmla="*/ 4148278 w 4397079"/>
                <a:gd name="connsiteY2626" fmla="*/ 188069 h 1000125"/>
                <a:gd name="connsiteX2627" fmla="*/ 4108962 w 4397079"/>
                <a:gd name="connsiteY2627" fmla="*/ 227385 h 1000125"/>
                <a:gd name="connsiteX2628" fmla="*/ 4077886 w 4397079"/>
                <a:gd name="connsiteY2628" fmla="*/ 227385 h 1000125"/>
                <a:gd name="connsiteX2629" fmla="*/ 4036843 w 4397079"/>
                <a:gd name="connsiteY2629" fmla="*/ 186342 h 1000125"/>
                <a:gd name="connsiteX2630" fmla="*/ 4036843 w 4397079"/>
                <a:gd name="connsiteY2630" fmla="*/ 155266 h 1000125"/>
                <a:gd name="connsiteX2631" fmla="*/ 4076159 w 4397079"/>
                <a:gd name="connsiteY2631" fmla="*/ 115950 h 1000125"/>
                <a:gd name="connsiteX2632" fmla="*/ 4091697 w 4397079"/>
                <a:gd name="connsiteY2632" fmla="*/ 109513 h 1000125"/>
                <a:gd name="connsiteX2633" fmla="*/ 804833 w 4397079"/>
                <a:gd name="connsiteY2633" fmla="*/ 108790 h 1000125"/>
                <a:gd name="connsiteX2634" fmla="*/ 820371 w 4397079"/>
                <a:gd name="connsiteY2634" fmla="*/ 115226 h 1000125"/>
                <a:gd name="connsiteX2635" fmla="*/ 861415 w 4397079"/>
                <a:gd name="connsiteY2635" fmla="*/ 156269 h 1000125"/>
                <a:gd name="connsiteX2636" fmla="*/ 861415 w 4397079"/>
                <a:gd name="connsiteY2636" fmla="*/ 187346 h 1000125"/>
                <a:gd name="connsiteX2637" fmla="*/ 822098 w 4397079"/>
                <a:gd name="connsiteY2637" fmla="*/ 226662 h 1000125"/>
                <a:gd name="connsiteX2638" fmla="*/ 791022 w 4397079"/>
                <a:gd name="connsiteY2638" fmla="*/ 226662 h 1000125"/>
                <a:gd name="connsiteX2639" fmla="*/ 749978 w 4397079"/>
                <a:gd name="connsiteY2639" fmla="*/ 185618 h 1000125"/>
                <a:gd name="connsiteX2640" fmla="*/ 749978 w 4397079"/>
                <a:gd name="connsiteY2640" fmla="*/ 154542 h 1000125"/>
                <a:gd name="connsiteX2641" fmla="*/ 789295 w 4397079"/>
                <a:gd name="connsiteY2641" fmla="*/ 115226 h 1000125"/>
                <a:gd name="connsiteX2642" fmla="*/ 804833 w 4397079"/>
                <a:gd name="connsiteY2642" fmla="*/ 108790 h 1000125"/>
                <a:gd name="connsiteX2643" fmla="*/ 1152613 w 4397079"/>
                <a:gd name="connsiteY2643" fmla="*/ 105793 h 1000125"/>
                <a:gd name="connsiteX2644" fmla="*/ 1168151 w 4397079"/>
                <a:gd name="connsiteY2644" fmla="*/ 112229 h 1000125"/>
                <a:gd name="connsiteX2645" fmla="*/ 1209195 w 4397079"/>
                <a:gd name="connsiteY2645" fmla="*/ 153273 h 1000125"/>
                <a:gd name="connsiteX2646" fmla="*/ 1209195 w 4397079"/>
                <a:gd name="connsiteY2646" fmla="*/ 184349 h 1000125"/>
                <a:gd name="connsiteX2647" fmla="*/ 1169878 w 4397079"/>
                <a:gd name="connsiteY2647" fmla="*/ 223666 h 1000125"/>
                <a:gd name="connsiteX2648" fmla="*/ 1138802 w 4397079"/>
                <a:gd name="connsiteY2648" fmla="*/ 223666 h 1000125"/>
                <a:gd name="connsiteX2649" fmla="*/ 1097758 w 4397079"/>
                <a:gd name="connsiteY2649" fmla="*/ 182622 h 1000125"/>
                <a:gd name="connsiteX2650" fmla="*/ 1097759 w 4397079"/>
                <a:gd name="connsiteY2650" fmla="*/ 151546 h 1000125"/>
                <a:gd name="connsiteX2651" fmla="*/ 1137075 w 4397079"/>
                <a:gd name="connsiteY2651" fmla="*/ 112229 h 1000125"/>
                <a:gd name="connsiteX2652" fmla="*/ 1152613 w 4397079"/>
                <a:gd name="connsiteY2652" fmla="*/ 105793 h 1000125"/>
                <a:gd name="connsiteX2653" fmla="*/ 2192957 w 4397079"/>
                <a:gd name="connsiteY2653" fmla="*/ 104658 h 1000125"/>
                <a:gd name="connsiteX2654" fmla="*/ 2208495 w 4397079"/>
                <a:gd name="connsiteY2654" fmla="*/ 111094 h 1000125"/>
                <a:gd name="connsiteX2655" fmla="*/ 2249539 w 4397079"/>
                <a:gd name="connsiteY2655" fmla="*/ 152138 h 1000125"/>
                <a:gd name="connsiteX2656" fmla="*/ 2249539 w 4397079"/>
                <a:gd name="connsiteY2656" fmla="*/ 183213 h 1000125"/>
                <a:gd name="connsiteX2657" fmla="*/ 2210222 w 4397079"/>
                <a:gd name="connsiteY2657" fmla="*/ 222530 h 1000125"/>
                <a:gd name="connsiteX2658" fmla="*/ 2179146 w 4397079"/>
                <a:gd name="connsiteY2658" fmla="*/ 222530 h 1000125"/>
                <a:gd name="connsiteX2659" fmla="*/ 2138102 w 4397079"/>
                <a:gd name="connsiteY2659" fmla="*/ 181486 h 1000125"/>
                <a:gd name="connsiteX2660" fmla="*/ 2138102 w 4397079"/>
                <a:gd name="connsiteY2660" fmla="*/ 150410 h 1000125"/>
                <a:gd name="connsiteX2661" fmla="*/ 2177419 w 4397079"/>
                <a:gd name="connsiteY2661" fmla="*/ 111094 h 1000125"/>
                <a:gd name="connsiteX2662" fmla="*/ 2192957 w 4397079"/>
                <a:gd name="connsiteY2662" fmla="*/ 104658 h 1000125"/>
                <a:gd name="connsiteX2663" fmla="*/ 2540737 w 4397079"/>
                <a:gd name="connsiteY2663" fmla="*/ 101661 h 1000125"/>
                <a:gd name="connsiteX2664" fmla="*/ 2556275 w 4397079"/>
                <a:gd name="connsiteY2664" fmla="*/ 108097 h 1000125"/>
                <a:gd name="connsiteX2665" fmla="*/ 2597319 w 4397079"/>
                <a:gd name="connsiteY2665" fmla="*/ 149141 h 1000125"/>
                <a:gd name="connsiteX2666" fmla="*/ 2597319 w 4397079"/>
                <a:gd name="connsiteY2666" fmla="*/ 180217 h 1000125"/>
                <a:gd name="connsiteX2667" fmla="*/ 2558002 w 4397079"/>
                <a:gd name="connsiteY2667" fmla="*/ 219534 h 1000125"/>
                <a:gd name="connsiteX2668" fmla="*/ 2526926 w 4397079"/>
                <a:gd name="connsiteY2668" fmla="*/ 219534 h 1000125"/>
                <a:gd name="connsiteX2669" fmla="*/ 2485883 w 4397079"/>
                <a:gd name="connsiteY2669" fmla="*/ 178490 h 1000125"/>
                <a:gd name="connsiteX2670" fmla="*/ 2485883 w 4397079"/>
                <a:gd name="connsiteY2670" fmla="*/ 147414 h 1000125"/>
                <a:gd name="connsiteX2671" fmla="*/ 2525199 w 4397079"/>
                <a:gd name="connsiteY2671" fmla="*/ 108097 h 1000125"/>
                <a:gd name="connsiteX2672" fmla="*/ 2540737 w 4397079"/>
                <a:gd name="connsiteY2672" fmla="*/ 101661 h 1000125"/>
                <a:gd name="connsiteX2673" fmla="*/ 2904945 w 4397079"/>
                <a:gd name="connsiteY2673" fmla="*/ 87093 h 1000125"/>
                <a:gd name="connsiteX2674" fmla="*/ 2920483 w 4397079"/>
                <a:gd name="connsiteY2674" fmla="*/ 93529 h 1000125"/>
                <a:gd name="connsiteX2675" fmla="*/ 2961527 w 4397079"/>
                <a:gd name="connsiteY2675" fmla="*/ 134573 h 1000125"/>
                <a:gd name="connsiteX2676" fmla="*/ 2961527 w 4397079"/>
                <a:gd name="connsiteY2676" fmla="*/ 165649 h 1000125"/>
                <a:gd name="connsiteX2677" fmla="*/ 2922210 w 4397079"/>
                <a:gd name="connsiteY2677" fmla="*/ 204966 h 1000125"/>
                <a:gd name="connsiteX2678" fmla="*/ 2891134 w 4397079"/>
                <a:gd name="connsiteY2678" fmla="*/ 204966 h 1000125"/>
                <a:gd name="connsiteX2679" fmla="*/ 2850090 w 4397079"/>
                <a:gd name="connsiteY2679" fmla="*/ 163922 h 1000125"/>
                <a:gd name="connsiteX2680" fmla="*/ 2850090 w 4397079"/>
                <a:gd name="connsiteY2680" fmla="*/ 132846 h 1000125"/>
                <a:gd name="connsiteX2681" fmla="*/ 2889407 w 4397079"/>
                <a:gd name="connsiteY2681" fmla="*/ 93529 h 1000125"/>
                <a:gd name="connsiteX2682" fmla="*/ 2904945 w 4397079"/>
                <a:gd name="connsiteY2682" fmla="*/ 87093 h 1000125"/>
                <a:gd name="connsiteX2683" fmla="*/ 3252725 w 4397079"/>
                <a:gd name="connsiteY2683" fmla="*/ 84097 h 1000125"/>
                <a:gd name="connsiteX2684" fmla="*/ 3268263 w 4397079"/>
                <a:gd name="connsiteY2684" fmla="*/ 90533 h 1000125"/>
                <a:gd name="connsiteX2685" fmla="*/ 3309307 w 4397079"/>
                <a:gd name="connsiteY2685" fmla="*/ 131577 h 1000125"/>
                <a:gd name="connsiteX2686" fmla="*/ 3309307 w 4397079"/>
                <a:gd name="connsiteY2686" fmla="*/ 162653 h 1000125"/>
                <a:gd name="connsiteX2687" fmla="*/ 3269990 w 4397079"/>
                <a:gd name="connsiteY2687" fmla="*/ 201970 h 1000125"/>
                <a:gd name="connsiteX2688" fmla="*/ 3238914 w 4397079"/>
                <a:gd name="connsiteY2688" fmla="*/ 201969 h 1000125"/>
                <a:gd name="connsiteX2689" fmla="*/ 3197871 w 4397079"/>
                <a:gd name="connsiteY2689" fmla="*/ 160926 h 1000125"/>
                <a:gd name="connsiteX2690" fmla="*/ 3197871 w 4397079"/>
                <a:gd name="connsiteY2690" fmla="*/ 129850 h 1000125"/>
                <a:gd name="connsiteX2691" fmla="*/ 3237187 w 4397079"/>
                <a:gd name="connsiteY2691" fmla="*/ 90534 h 1000125"/>
                <a:gd name="connsiteX2692" fmla="*/ 3252725 w 4397079"/>
                <a:gd name="connsiteY2692" fmla="*/ 84097 h 1000125"/>
                <a:gd name="connsiteX2693" fmla="*/ 311369 w 4397079"/>
                <a:gd name="connsiteY2693" fmla="*/ 77794 h 1000125"/>
                <a:gd name="connsiteX2694" fmla="*/ 326907 w 4397079"/>
                <a:gd name="connsiteY2694" fmla="*/ 84230 h 1000125"/>
                <a:gd name="connsiteX2695" fmla="*/ 367951 w 4397079"/>
                <a:gd name="connsiteY2695" fmla="*/ 125274 h 1000125"/>
                <a:gd name="connsiteX2696" fmla="*/ 367951 w 4397079"/>
                <a:gd name="connsiteY2696" fmla="*/ 156350 h 1000125"/>
                <a:gd name="connsiteX2697" fmla="*/ 328635 w 4397079"/>
                <a:gd name="connsiteY2697" fmla="*/ 195666 h 1000125"/>
                <a:gd name="connsiteX2698" fmla="*/ 297559 w 4397079"/>
                <a:gd name="connsiteY2698" fmla="*/ 195667 h 1000125"/>
                <a:gd name="connsiteX2699" fmla="*/ 256515 w 4397079"/>
                <a:gd name="connsiteY2699" fmla="*/ 154623 h 1000125"/>
                <a:gd name="connsiteX2700" fmla="*/ 256515 w 4397079"/>
                <a:gd name="connsiteY2700" fmla="*/ 123547 h 1000125"/>
                <a:gd name="connsiteX2701" fmla="*/ 295831 w 4397079"/>
                <a:gd name="connsiteY2701" fmla="*/ 84230 h 1000125"/>
                <a:gd name="connsiteX2702" fmla="*/ 311369 w 4397079"/>
                <a:gd name="connsiteY2702" fmla="*/ 77794 h 1000125"/>
                <a:gd name="connsiteX2703" fmla="*/ 1351713 w 4397079"/>
                <a:gd name="connsiteY2703" fmla="*/ 76659 h 1000125"/>
                <a:gd name="connsiteX2704" fmla="*/ 1367252 w 4397079"/>
                <a:gd name="connsiteY2704" fmla="*/ 83094 h 1000125"/>
                <a:gd name="connsiteX2705" fmla="*/ 1408296 w 4397079"/>
                <a:gd name="connsiteY2705" fmla="*/ 124138 h 1000125"/>
                <a:gd name="connsiteX2706" fmla="*/ 1408296 w 4397079"/>
                <a:gd name="connsiteY2706" fmla="*/ 155214 h 1000125"/>
                <a:gd name="connsiteX2707" fmla="*/ 1368979 w 4397079"/>
                <a:gd name="connsiteY2707" fmla="*/ 194531 h 1000125"/>
                <a:gd name="connsiteX2708" fmla="*/ 1337903 w 4397079"/>
                <a:gd name="connsiteY2708" fmla="*/ 194530 h 1000125"/>
                <a:gd name="connsiteX2709" fmla="*/ 1296859 w 4397079"/>
                <a:gd name="connsiteY2709" fmla="*/ 153487 h 1000125"/>
                <a:gd name="connsiteX2710" fmla="*/ 1296859 w 4397079"/>
                <a:gd name="connsiteY2710" fmla="*/ 122411 h 1000125"/>
                <a:gd name="connsiteX2711" fmla="*/ 1336176 w 4397079"/>
                <a:gd name="connsiteY2711" fmla="*/ 83094 h 1000125"/>
                <a:gd name="connsiteX2712" fmla="*/ 1351713 w 4397079"/>
                <a:gd name="connsiteY2712" fmla="*/ 76659 h 1000125"/>
                <a:gd name="connsiteX2713" fmla="*/ 3612078 w 4397079"/>
                <a:gd name="connsiteY2713" fmla="*/ 74384 h 1000125"/>
                <a:gd name="connsiteX2714" fmla="*/ 3627616 w 4397079"/>
                <a:gd name="connsiteY2714" fmla="*/ 80821 h 1000125"/>
                <a:gd name="connsiteX2715" fmla="*/ 3668660 w 4397079"/>
                <a:gd name="connsiteY2715" fmla="*/ 121864 h 1000125"/>
                <a:gd name="connsiteX2716" fmla="*/ 3668660 w 4397079"/>
                <a:gd name="connsiteY2716" fmla="*/ 152940 h 1000125"/>
                <a:gd name="connsiteX2717" fmla="*/ 3629344 w 4397079"/>
                <a:gd name="connsiteY2717" fmla="*/ 192257 h 1000125"/>
                <a:gd name="connsiteX2718" fmla="*/ 3598268 w 4397079"/>
                <a:gd name="connsiteY2718" fmla="*/ 192257 h 1000125"/>
                <a:gd name="connsiteX2719" fmla="*/ 3557223 w 4397079"/>
                <a:gd name="connsiteY2719" fmla="*/ 151213 h 1000125"/>
                <a:gd name="connsiteX2720" fmla="*/ 3557223 w 4397079"/>
                <a:gd name="connsiteY2720" fmla="*/ 120137 h 1000125"/>
                <a:gd name="connsiteX2721" fmla="*/ 3596540 w 4397079"/>
                <a:gd name="connsiteY2721" fmla="*/ 80821 h 1000125"/>
                <a:gd name="connsiteX2722" fmla="*/ 3612078 w 4397079"/>
                <a:gd name="connsiteY2722" fmla="*/ 74384 h 1000125"/>
                <a:gd name="connsiteX2723" fmla="*/ 1699493 w 4397079"/>
                <a:gd name="connsiteY2723" fmla="*/ 73662 h 1000125"/>
                <a:gd name="connsiteX2724" fmla="*/ 1715031 w 4397079"/>
                <a:gd name="connsiteY2724" fmla="*/ 80098 h 1000125"/>
                <a:gd name="connsiteX2725" fmla="*/ 1756076 w 4397079"/>
                <a:gd name="connsiteY2725" fmla="*/ 121141 h 1000125"/>
                <a:gd name="connsiteX2726" fmla="*/ 1756076 w 4397079"/>
                <a:gd name="connsiteY2726" fmla="*/ 152218 h 1000125"/>
                <a:gd name="connsiteX2727" fmla="*/ 1716759 w 4397079"/>
                <a:gd name="connsiteY2727" fmla="*/ 191535 h 1000125"/>
                <a:gd name="connsiteX2728" fmla="*/ 1685683 w 4397079"/>
                <a:gd name="connsiteY2728" fmla="*/ 191535 h 1000125"/>
                <a:gd name="connsiteX2729" fmla="*/ 1644639 w 4397079"/>
                <a:gd name="connsiteY2729" fmla="*/ 150490 h 1000125"/>
                <a:gd name="connsiteX2730" fmla="*/ 1644639 w 4397079"/>
                <a:gd name="connsiteY2730" fmla="*/ 119414 h 1000125"/>
                <a:gd name="connsiteX2731" fmla="*/ 1683956 w 4397079"/>
                <a:gd name="connsiteY2731" fmla="*/ 80098 h 1000125"/>
                <a:gd name="connsiteX2732" fmla="*/ 1699493 w 4397079"/>
                <a:gd name="connsiteY2732" fmla="*/ 73662 h 1000125"/>
                <a:gd name="connsiteX2733" fmla="*/ 3959859 w 4397079"/>
                <a:gd name="connsiteY2733" fmla="*/ 71388 h 1000125"/>
                <a:gd name="connsiteX2734" fmla="*/ 3975397 w 4397079"/>
                <a:gd name="connsiteY2734" fmla="*/ 77824 h 1000125"/>
                <a:gd name="connsiteX2735" fmla="*/ 4016441 w 4397079"/>
                <a:gd name="connsiteY2735" fmla="*/ 118868 h 1000125"/>
                <a:gd name="connsiteX2736" fmla="*/ 4016440 w 4397079"/>
                <a:gd name="connsiteY2736" fmla="*/ 149944 h 1000125"/>
                <a:gd name="connsiteX2737" fmla="*/ 3977124 w 4397079"/>
                <a:gd name="connsiteY2737" fmla="*/ 189261 h 1000125"/>
                <a:gd name="connsiteX2738" fmla="*/ 3946048 w 4397079"/>
                <a:gd name="connsiteY2738" fmla="*/ 189261 h 1000125"/>
                <a:gd name="connsiteX2739" fmla="*/ 3905003 w 4397079"/>
                <a:gd name="connsiteY2739" fmla="*/ 148216 h 1000125"/>
                <a:gd name="connsiteX2740" fmla="*/ 3905003 w 4397079"/>
                <a:gd name="connsiteY2740" fmla="*/ 117140 h 1000125"/>
                <a:gd name="connsiteX2741" fmla="*/ 3944321 w 4397079"/>
                <a:gd name="connsiteY2741" fmla="*/ 77824 h 1000125"/>
                <a:gd name="connsiteX2742" fmla="*/ 3959859 w 4397079"/>
                <a:gd name="connsiteY2742" fmla="*/ 71388 h 1000125"/>
                <a:gd name="connsiteX2743" fmla="*/ 214930 w 4397079"/>
                <a:gd name="connsiteY2743" fmla="*/ 68240 h 1000125"/>
                <a:gd name="connsiteX2744" fmla="*/ 234976 w 4397079"/>
                <a:gd name="connsiteY2744" fmla="*/ 88285 h 1000125"/>
                <a:gd name="connsiteX2745" fmla="*/ 234976 w 4397079"/>
                <a:gd name="connsiteY2745" fmla="*/ 119361 h 1000125"/>
                <a:gd name="connsiteX2746" fmla="*/ 195659 w 4397079"/>
                <a:gd name="connsiteY2746" fmla="*/ 158678 h 1000125"/>
                <a:gd name="connsiteX2747" fmla="*/ 193904 w 4397079"/>
                <a:gd name="connsiteY2747" fmla="*/ 159405 h 1000125"/>
                <a:gd name="connsiteX2748" fmla="*/ 670722 w 4397079"/>
                <a:gd name="connsiteY2748" fmla="*/ 68081 h 1000125"/>
                <a:gd name="connsiteX2749" fmla="*/ 686261 w 4397079"/>
                <a:gd name="connsiteY2749" fmla="*/ 74517 h 1000125"/>
                <a:gd name="connsiteX2750" fmla="*/ 727304 w 4397079"/>
                <a:gd name="connsiteY2750" fmla="*/ 115561 h 1000125"/>
                <a:gd name="connsiteX2751" fmla="*/ 727304 w 4397079"/>
                <a:gd name="connsiteY2751" fmla="*/ 146637 h 1000125"/>
                <a:gd name="connsiteX2752" fmla="*/ 687988 w 4397079"/>
                <a:gd name="connsiteY2752" fmla="*/ 185953 h 1000125"/>
                <a:gd name="connsiteX2753" fmla="*/ 656911 w 4397079"/>
                <a:gd name="connsiteY2753" fmla="*/ 185954 h 1000125"/>
                <a:gd name="connsiteX2754" fmla="*/ 615867 w 4397079"/>
                <a:gd name="connsiteY2754" fmla="*/ 144910 h 1000125"/>
                <a:gd name="connsiteX2755" fmla="*/ 615867 w 4397079"/>
                <a:gd name="connsiteY2755" fmla="*/ 113834 h 1000125"/>
                <a:gd name="connsiteX2756" fmla="*/ 655184 w 4397079"/>
                <a:gd name="connsiteY2756" fmla="*/ 74517 h 1000125"/>
                <a:gd name="connsiteX2757" fmla="*/ 670722 w 4397079"/>
                <a:gd name="connsiteY2757" fmla="*/ 68081 h 1000125"/>
                <a:gd name="connsiteX2758" fmla="*/ 1018502 w 4397079"/>
                <a:gd name="connsiteY2758" fmla="*/ 65085 h 1000125"/>
                <a:gd name="connsiteX2759" fmla="*/ 1034041 w 4397079"/>
                <a:gd name="connsiteY2759" fmla="*/ 71520 h 1000125"/>
                <a:gd name="connsiteX2760" fmla="*/ 1075084 w 4397079"/>
                <a:gd name="connsiteY2760" fmla="*/ 112565 h 1000125"/>
                <a:gd name="connsiteX2761" fmla="*/ 1075084 w 4397079"/>
                <a:gd name="connsiteY2761" fmla="*/ 143641 h 1000125"/>
                <a:gd name="connsiteX2762" fmla="*/ 1035768 w 4397079"/>
                <a:gd name="connsiteY2762" fmla="*/ 182957 h 1000125"/>
                <a:gd name="connsiteX2763" fmla="*/ 1004692 w 4397079"/>
                <a:gd name="connsiteY2763" fmla="*/ 182957 h 1000125"/>
                <a:gd name="connsiteX2764" fmla="*/ 963648 w 4397079"/>
                <a:gd name="connsiteY2764" fmla="*/ 141914 h 1000125"/>
                <a:gd name="connsiteX2765" fmla="*/ 963648 w 4397079"/>
                <a:gd name="connsiteY2765" fmla="*/ 110838 h 1000125"/>
                <a:gd name="connsiteX2766" fmla="*/ 1002965 w 4397079"/>
                <a:gd name="connsiteY2766" fmla="*/ 71520 h 1000125"/>
                <a:gd name="connsiteX2767" fmla="*/ 1018502 w 4397079"/>
                <a:gd name="connsiteY2767" fmla="*/ 65085 h 1000125"/>
                <a:gd name="connsiteX2768" fmla="*/ 2058846 w 4397079"/>
                <a:gd name="connsiteY2768" fmla="*/ 63949 h 1000125"/>
                <a:gd name="connsiteX2769" fmla="*/ 2074385 w 4397079"/>
                <a:gd name="connsiteY2769" fmla="*/ 70385 h 1000125"/>
                <a:gd name="connsiteX2770" fmla="*/ 2115429 w 4397079"/>
                <a:gd name="connsiteY2770" fmla="*/ 111429 h 1000125"/>
                <a:gd name="connsiteX2771" fmla="*/ 2115429 w 4397079"/>
                <a:gd name="connsiteY2771" fmla="*/ 142505 h 1000125"/>
                <a:gd name="connsiteX2772" fmla="*/ 2076112 w 4397079"/>
                <a:gd name="connsiteY2772" fmla="*/ 181821 h 1000125"/>
                <a:gd name="connsiteX2773" fmla="*/ 2045036 w 4397079"/>
                <a:gd name="connsiteY2773" fmla="*/ 181821 h 1000125"/>
                <a:gd name="connsiteX2774" fmla="*/ 2003992 w 4397079"/>
                <a:gd name="connsiteY2774" fmla="*/ 140777 h 1000125"/>
                <a:gd name="connsiteX2775" fmla="*/ 2003992 w 4397079"/>
                <a:gd name="connsiteY2775" fmla="*/ 109701 h 1000125"/>
                <a:gd name="connsiteX2776" fmla="*/ 2043309 w 4397079"/>
                <a:gd name="connsiteY2776" fmla="*/ 70385 h 1000125"/>
                <a:gd name="connsiteX2777" fmla="*/ 2058846 w 4397079"/>
                <a:gd name="connsiteY2777" fmla="*/ 63949 h 1000125"/>
                <a:gd name="connsiteX2778" fmla="*/ 2406626 w 4397079"/>
                <a:gd name="connsiteY2778" fmla="*/ 60953 h 1000125"/>
                <a:gd name="connsiteX2779" fmla="*/ 2422164 w 4397079"/>
                <a:gd name="connsiteY2779" fmla="*/ 67389 h 1000125"/>
                <a:gd name="connsiteX2780" fmla="*/ 2463209 w 4397079"/>
                <a:gd name="connsiteY2780" fmla="*/ 108432 h 1000125"/>
                <a:gd name="connsiteX2781" fmla="*/ 2463209 w 4397079"/>
                <a:gd name="connsiteY2781" fmla="*/ 139508 h 1000125"/>
                <a:gd name="connsiteX2782" fmla="*/ 2423892 w 4397079"/>
                <a:gd name="connsiteY2782" fmla="*/ 178825 h 1000125"/>
                <a:gd name="connsiteX2783" fmla="*/ 2392816 w 4397079"/>
                <a:gd name="connsiteY2783" fmla="*/ 178825 h 1000125"/>
                <a:gd name="connsiteX2784" fmla="*/ 2351772 w 4397079"/>
                <a:gd name="connsiteY2784" fmla="*/ 137781 h 1000125"/>
                <a:gd name="connsiteX2785" fmla="*/ 2351772 w 4397079"/>
                <a:gd name="connsiteY2785" fmla="*/ 106705 h 1000125"/>
                <a:gd name="connsiteX2786" fmla="*/ 2391088 w 4397079"/>
                <a:gd name="connsiteY2786" fmla="*/ 67389 h 1000125"/>
                <a:gd name="connsiteX2787" fmla="*/ 2406626 w 4397079"/>
                <a:gd name="connsiteY2787" fmla="*/ 60953 h 1000125"/>
                <a:gd name="connsiteX2788" fmla="*/ 2770834 w 4397079"/>
                <a:gd name="connsiteY2788" fmla="*/ 46385 h 1000125"/>
                <a:gd name="connsiteX2789" fmla="*/ 2786373 w 4397079"/>
                <a:gd name="connsiteY2789" fmla="*/ 52820 h 1000125"/>
                <a:gd name="connsiteX2790" fmla="*/ 2827417 w 4397079"/>
                <a:gd name="connsiteY2790" fmla="*/ 93865 h 1000125"/>
                <a:gd name="connsiteX2791" fmla="*/ 2827417 w 4397079"/>
                <a:gd name="connsiteY2791" fmla="*/ 124941 h 1000125"/>
                <a:gd name="connsiteX2792" fmla="*/ 2788100 w 4397079"/>
                <a:gd name="connsiteY2792" fmla="*/ 164257 h 1000125"/>
                <a:gd name="connsiteX2793" fmla="*/ 2757024 w 4397079"/>
                <a:gd name="connsiteY2793" fmla="*/ 164257 h 1000125"/>
                <a:gd name="connsiteX2794" fmla="*/ 2715979 w 4397079"/>
                <a:gd name="connsiteY2794" fmla="*/ 123214 h 1000125"/>
                <a:gd name="connsiteX2795" fmla="*/ 2715980 w 4397079"/>
                <a:gd name="connsiteY2795" fmla="*/ 92138 h 1000125"/>
                <a:gd name="connsiteX2796" fmla="*/ 2755297 w 4397079"/>
                <a:gd name="connsiteY2796" fmla="*/ 52821 h 1000125"/>
                <a:gd name="connsiteX2797" fmla="*/ 2770834 w 4397079"/>
                <a:gd name="connsiteY2797" fmla="*/ 46385 h 1000125"/>
                <a:gd name="connsiteX2798" fmla="*/ 3118614 w 4397079"/>
                <a:gd name="connsiteY2798" fmla="*/ 43389 h 1000125"/>
                <a:gd name="connsiteX2799" fmla="*/ 3134152 w 4397079"/>
                <a:gd name="connsiteY2799" fmla="*/ 49825 h 1000125"/>
                <a:gd name="connsiteX2800" fmla="*/ 3175197 w 4397079"/>
                <a:gd name="connsiteY2800" fmla="*/ 90868 h 1000125"/>
                <a:gd name="connsiteX2801" fmla="*/ 3175197 w 4397079"/>
                <a:gd name="connsiteY2801" fmla="*/ 121944 h 1000125"/>
                <a:gd name="connsiteX2802" fmla="*/ 3135879 w 4397079"/>
                <a:gd name="connsiteY2802" fmla="*/ 161261 h 1000125"/>
                <a:gd name="connsiteX2803" fmla="*/ 3104803 w 4397079"/>
                <a:gd name="connsiteY2803" fmla="*/ 161261 h 1000125"/>
                <a:gd name="connsiteX2804" fmla="*/ 3063760 w 4397079"/>
                <a:gd name="connsiteY2804" fmla="*/ 120217 h 1000125"/>
                <a:gd name="connsiteX2805" fmla="*/ 3063760 w 4397079"/>
                <a:gd name="connsiteY2805" fmla="*/ 89141 h 1000125"/>
                <a:gd name="connsiteX2806" fmla="*/ 3103076 w 4397079"/>
                <a:gd name="connsiteY2806" fmla="*/ 49825 h 1000125"/>
                <a:gd name="connsiteX2807" fmla="*/ 3118614 w 4397079"/>
                <a:gd name="connsiteY2807" fmla="*/ 43389 h 1000125"/>
                <a:gd name="connsiteX2808" fmla="*/ 526174 w 4397079"/>
                <a:gd name="connsiteY2808" fmla="*/ 37809 h 1000125"/>
                <a:gd name="connsiteX2809" fmla="*/ 541712 w 4397079"/>
                <a:gd name="connsiteY2809" fmla="*/ 44245 h 1000125"/>
                <a:gd name="connsiteX2810" fmla="*/ 582756 w 4397079"/>
                <a:gd name="connsiteY2810" fmla="*/ 85289 h 1000125"/>
                <a:gd name="connsiteX2811" fmla="*/ 582755 w 4397079"/>
                <a:gd name="connsiteY2811" fmla="*/ 116364 h 1000125"/>
                <a:gd name="connsiteX2812" fmla="*/ 543439 w 4397079"/>
                <a:gd name="connsiteY2812" fmla="*/ 155681 h 1000125"/>
                <a:gd name="connsiteX2813" fmla="*/ 512363 w 4397079"/>
                <a:gd name="connsiteY2813" fmla="*/ 155681 h 1000125"/>
                <a:gd name="connsiteX2814" fmla="*/ 471320 w 4397079"/>
                <a:gd name="connsiteY2814" fmla="*/ 114637 h 1000125"/>
                <a:gd name="connsiteX2815" fmla="*/ 471320 w 4397079"/>
                <a:gd name="connsiteY2815" fmla="*/ 83561 h 1000125"/>
                <a:gd name="connsiteX2816" fmla="*/ 510636 w 4397079"/>
                <a:gd name="connsiteY2816" fmla="*/ 44245 h 1000125"/>
                <a:gd name="connsiteX2817" fmla="*/ 526174 w 4397079"/>
                <a:gd name="connsiteY2817" fmla="*/ 37809 h 1000125"/>
                <a:gd name="connsiteX2818" fmla="*/ 1566518 w 4397079"/>
                <a:gd name="connsiteY2818" fmla="*/ 36673 h 1000125"/>
                <a:gd name="connsiteX2819" fmla="*/ 1582056 w 4397079"/>
                <a:gd name="connsiteY2819" fmla="*/ 43109 h 1000125"/>
                <a:gd name="connsiteX2820" fmla="*/ 1623100 w 4397079"/>
                <a:gd name="connsiteY2820" fmla="*/ 84153 h 1000125"/>
                <a:gd name="connsiteX2821" fmla="*/ 1623100 w 4397079"/>
                <a:gd name="connsiteY2821" fmla="*/ 115229 h 1000125"/>
                <a:gd name="connsiteX2822" fmla="*/ 1583783 w 4397079"/>
                <a:gd name="connsiteY2822" fmla="*/ 154546 h 1000125"/>
                <a:gd name="connsiteX2823" fmla="*/ 1552707 w 4397079"/>
                <a:gd name="connsiteY2823" fmla="*/ 154546 h 1000125"/>
                <a:gd name="connsiteX2824" fmla="*/ 1511664 w 4397079"/>
                <a:gd name="connsiteY2824" fmla="*/ 113502 h 1000125"/>
                <a:gd name="connsiteX2825" fmla="*/ 1511664 w 4397079"/>
                <a:gd name="connsiteY2825" fmla="*/ 82426 h 1000125"/>
                <a:gd name="connsiteX2826" fmla="*/ 1550980 w 4397079"/>
                <a:gd name="connsiteY2826" fmla="*/ 43109 h 1000125"/>
                <a:gd name="connsiteX2827" fmla="*/ 1566518 w 4397079"/>
                <a:gd name="connsiteY2827" fmla="*/ 36673 h 1000125"/>
                <a:gd name="connsiteX2828" fmla="*/ 1914298 w 4397079"/>
                <a:gd name="connsiteY2828" fmla="*/ 33677 h 1000125"/>
                <a:gd name="connsiteX2829" fmla="*/ 1929836 w 4397079"/>
                <a:gd name="connsiteY2829" fmla="*/ 40113 h 1000125"/>
                <a:gd name="connsiteX2830" fmla="*/ 1970880 w 4397079"/>
                <a:gd name="connsiteY2830" fmla="*/ 81156 h 1000125"/>
                <a:gd name="connsiteX2831" fmla="*/ 1970880 w 4397079"/>
                <a:gd name="connsiteY2831" fmla="*/ 112233 h 1000125"/>
                <a:gd name="connsiteX2832" fmla="*/ 1931564 w 4397079"/>
                <a:gd name="connsiteY2832" fmla="*/ 151549 h 1000125"/>
                <a:gd name="connsiteX2833" fmla="*/ 1900487 w 4397079"/>
                <a:gd name="connsiteY2833" fmla="*/ 151549 h 1000125"/>
                <a:gd name="connsiteX2834" fmla="*/ 1859444 w 4397079"/>
                <a:gd name="connsiteY2834" fmla="*/ 110506 h 1000125"/>
                <a:gd name="connsiteX2835" fmla="*/ 1859444 w 4397079"/>
                <a:gd name="connsiteY2835" fmla="*/ 79429 h 1000125"/>
                <a:gd name="connsiteX2836" fmla="*/ 1898761 w 4397079"/>
                <a:gd name="connsiteY2836" fmla="*/ 40113 h 1000125"/>
                <a:gd name="connsiteX2837" fmla="*/ 1914298 w 4397079"/>
                <a:gd name="connsiteY2837" fmla="*/ 33677 h 1000125"/>
                <a:gd name="connsiteX2838" fmla="*/ 3477968 w 4397079"/>
                <a:gd name="connsiteY2838" fmla="*/ 33676 h 1000125"/>
                <a:gd name="connsiteX2839" fmla="*/ 3493506 w 4397079"/>
                <a:gd name="connsiteY2839" fmla="*/ 40112 h 1000125"/>
                <a:gd name="connsiteX2840" fmla="*/ 3534550 w 4397079"/>
                <a:gd name="connsiteY2840" fmla="*/ 81155 h 1000125"/>
                <a:gd name="connsiteX2841" fmla="*/ 3534550 w 4397079"/>
                <a:gd name="connsiteY2841" fmla="*/ 112231 h 1000125"/>
                <a:gd name="connsiteX2842" fmla="*/ 3495233 w 4397079"/>
                <a:gd name="connsiteY2842" fmla="*/ 151548 h 1000125"/>
                <a:gd name="connsiteX2843" fmla="*/ 3464157 w 4397079"/>
                <a:gd name="connsiteY2843" fmla="*/ 151548 h 1000125"/>
                <a:gd name="connsiteX2844" fmla="*/ 3423114 w 4397079"/>
                <a:gd name="connsiteY2844" fmla="*/ 110504 h 1000125"/>
                <a:gd name="connsiteX2845" fmla="*/ 3423113 w 4397079"/>
                <a:gd name="connsiteY2845" fmla="*/ 79428 h 1000125"/>
                <a:gd name="connsiteX2846" fmla="*/ 3462430 w 4397079"/>
                <a:gd name="connsiteY2846" fmla="*/ 40112 h 1000125"/>
                <a:gd name="connsiteX2847" fmla="*/ 3477968 w 4397079"/>
                <a:gd name="connsiteY2847" fmla="*/ 33676 h 1000125"/>
                <a:gd name="connsiteX2848" fmla="*/ 3825748 w 4397079"/>
                <a:gd name="connsiteY2848" fmla="*/ 30680 h 1000125"/>
                <a:gd name="connsiteX2849" fmla="*/ 3841286 w 4397079"/>
                <a:gd name="connsiteY2849" fmla="*/ 37116 h 1000125"/>
                <a:gd name="connsiteX2850" fmla="*/ 3882330 w 4397079"/>
                <a:gd name="connsiteY2850" fmla="*/ 78158 h 1000125"/>
                <a:gd name="connsiteX2851" fmla="*/ 3882329 w 4397079"/>
                <a:gd name="connsiteY2851" fmla="*/ 109234 h 1000125"/>
                <a:gd name="connsiteX2852" fmla="*/ 3843013 w 4397079"/>
                <a:gd name="connsiteY2852" fmla="*/ 148552 h 1000125"/>
                <a:gd name="connsiteX2853" fmla="*/ 3811937 w 4397079"/>
                <a:gd name="connsiteY2853" fmla="*/ 148552 h 1000125"/>
                <a:gd name="connsiteX2854" fmla="*/ 3770894 w 4397079"/>
                <a:gd name="connsiteY2854" fmla="*/ 107508 h 1000125"/>
                <a:gd name="connsiteX2855" fmla="*/ 3770894 w 4397079"/>
                <a:gd name="connsiteY2855" fmla="*/ 76432 h 1000125"/>
                <a:gd name="connsiteX2856" fmla="*/ 3810210 w 4397079"/>
                <a:gd name="connsiteY2856" fmla="*/ 37116 h 1000125"/>
                <a:gd name="connsiteX2857" fmla="*/ 3825748 w 4397079"/>
                <a:gd name="connsiteY2857" fmla="*/ 30680 h 1000125"/>
                <a:gd name="connsiteX2858" fmla="*/ 4172391 w 4397079"/>
                <a:gd name="connsiteY2858" fmla="*/ 28819 h 1000125"/>
                <a:gd name="connsiteX2859" fmla="*/ 4176965 w 4397079"/>
                <a:gd name="connsiteY2859" fmla="*/ 30714 h 1000125"/>
                <a:gd name="connsiteX2860" fmla="*/ 4201080 w 4397079"/>
                <a:gd name="connsiteY2860" fmla="*/ 135269 h 1000125"/>
                <a:gd name="connsiteX2861" fmla="*/ 4189657 w 4397079"/>
                <a:gd name="connsiteY2861" fmla="*/ 146691 h 1000125"/>
                <a:gd name="connsiteX2862" fmla="*/ 4158580 w 4397079"/>
                <a:gd name="connsiteY2862" fmla="*/ 146691 h 1000125"/>
                <a:gd name="connsiteX2863" fmla="*/ 4117537 w 4397079"/>
                <a:gd name="connsiteY2863" fmla="*/ 105648 h 1000125"/>
                <a:gd name="connsiteX2864" fmla="*/ 4117537 w 4397079"/>
                <a:gd name="connsiteY2864" fmla="*/ 74572 h 1000125"/>
                <a:gd name="connsiteX2865" fmla="*/ 4156853 w 4397079"/>
                <a:gd name="connsiteY2865" fmla="*/ 35256 h 1000125"/>
                <a:gd name="connsiteX2866" fmla="*/ 4172391 w 4397079"/>
                <a:gd name="connsiteY2866" fmla="*/ 28819 h 1000125"/>
                <a:gd name="connsiteX2867" fmla="*/ 885527 w 4397079"/>
                <a:gd name="connsiteY2867" fmla="*/ 28096 h 1000125"/>
                <a:gd name="connsiteX2868" fmla="*/ 901065 w 4397079"/>
                <a:gd name="connsiteY2868" fmla="*/ 34532 h 1000125"/>
                <a:gd name="connsiteX2869" fmla="*/ 942109 w 4397079"/>
                <a:gd name="connsiteY2869" fmla="*/ 75576 h 1000125"/>
                <a:gd name="connsiteX2870" fmla="*/ 942109 w 4397079"/>
                <a:gd name="connsiteY2870" fmla="*/ 106652 h 1000125"/>
                <a:gd name="connsiteX2871" fmla="*/ 902792 w 4397079"/>
                <a:gd name="connsiteY2871" fmla="*/ 145968 h 1000125"/>
                <a:gd name="connsiteX2872" fmla="*/ 871716 w 4397079"/>
                <a:gd name="connsiteY2872" fmla="*/ 145968 h 1000125"/>
                <a:gd name="connsiteX2873" fmla="*/ 830672 w 4397079"/>
                <a:gd name="connsiteY2873" fmla="*/ 104924 h 1000125"/>
                <a:gd name="connsiteX2874" fmla="*/ 830672 w 4397079"/>
                <a:gd name="connsiteY2874" fmla="*/ 73848 h 1000125"/>
                <a:gd name="connsiteX2875" fmla="*/ 869989 w 4397079"/>
                <a:gd name="connsiteY2875" fmla="*/ 34532 h 1000125"/>
                <a:gd name="connsiteX2876" fmla="*/ 885527 w 4397079"/>
                <a:gd name="connsiteY2876" fmla="*/ 28096 h 1000125"/>
                <a:gd name="connsiteX2877" fmla="*/ 1233307 w 4397079"/>
                <a:gd name="connsiteY2877" fmla="*/ 25099 h 1000125"/>
                <a:gd name="connsiteX2878" fmla="*/ 1248845 w 4397079"/>
                <a:gd name="connsiteY2878" fmla="*/ 31535 h 1000125"/>
                <a:gd name="connsiteX2879" fmla="*/ 1289889 w 4397079"/>
                <a:gd name="connsiteY2879" fmla="*/ 72579 h 1000125"/>
                <a:gd name="connsiteX2880" fmla="*/ 1289889 w 4397079"/>
                <a:gd name="connsiteY2880" fmla="*/ 103655 h 1000125"/>
                <a:gd name="connsiteX2881" fmla="*/ 1250572 w 4397079"/>
                <a:gd name="connsiteY2881" fmla="*/ 142972 h 1000125"/>
                <a:gd name="connsiteX2882" fmla="*/ 1219496 w 4397079"/>
                <a:gd name="connsiteY2882" fmla="*/ 142972 h 1000125"/>
                <a:gd name="connsiteX2883" fmla="*/ 1178453 w 4397079"/>
                <a:gd name="connsiteY2883" fmla="*/ 101928 h 1000125"/>
                <a:gd name="connsiteX2884" fmla="*/ 1178452 w 4397079"/>
                <a:gd name="connsiteY2884" fmla="*/ 70852 h 1000125"/>
                <a:gd name="connsiteX2885" fmla="*/ 1217769 w 4397079"/>
                <a:gd name="connsiteY2885" fmla="*/ 31535 h 1000125"/>
                <a:gd name="connsiteX2886" fmla="*/ 1233307 w 4397079"/>
                <a:gd name="connsiteY2886" fmla="*/ 25099 h 1000125"/>
                <a:gd name="connsiteX2887" fmla="*/ 2273651 w 4397079"/>
                <a:gd name="connsiteY2887" fmla="*/ 23964 h 1000125"/>
                <a:gd name="connsiteX2888" fmla="*/ 2289189 w 4397079"/>
                <a:gd name="connsiteY2888" fmla="*/ 30400 h 1000125"/>
                <a:gd name="connsiteX2889" fmla="*/ 2330233 w 4397079"/>
                <a:gd name="connsiteY2889" fmla="*/ 71443 h 1000125"/>
                <a:gd name="connsiteX2890" fmla="*/ 2330233 w 4397079"/>
                <a:gd name="connsiteY2890" fmla="*/ 102520 h 1000125"/>
                <a:gd name="connsiteX2891" fmla="*/ 2290916 w 4397079"/>
                <a:gd name="connsiteY2891" fmla="*/ 141836 h 1000125"/>
                <a:gd name="connsiteX2892" fmla="*/ 2259841 w 4397079"/>
                <a:gd name="connsiteY2892" fmla="*/ 141836 h 1000125"/>
                <a:gd name="connsiteX2893" fmla="*/ 2218797 w 4397079"/>
                <a:gd name="connsiteY2893" fmla="*/ 100792 h 1000125"/>
                <a:gd name="connsiteX2894" fmla="*/ 2218797 w 4397079"/>
                <a:gd name="connsiteY2894" fmla="*/ 69716 h 1000125"/>
                <a:gd name="connsiteX2895" fmla="*/ 2258113 w 4397079"/>
                <a:gd name="connsiteY2895" fmla="*/ 30400 h 1000125"/>
                <a:gd name="connsiteX2896" fmla="*/ 2273651 w 4397079"/>
                <a:gd name="connsiteY2896" fmla="*/ 23964 h 1000125"/>
                <a:gd name="connsiteX2897" fmla="*/ 2621431 w 4397079"/>
                <a:gd name="connsiteY2897" fmla="*/ 20967 h 1000125"/>
                <a:gd name="connsiteX2898" fmla="*/ 2636969 w 4397079"/>
                <a:gd name="connsiteY2898" fmla="*/ 27403 h 1000125"/>
                <a:gd name="connsiteX2899" fmla="*/ 2678013 w 4397079"/>
                <a:gd name="connsiteY2899" fmla="*/ 68447 h 1000125"/>
                <a:gd name="connsiteX2900" fmla="*/ 2678013 w 4397079"/>
                <a:gd name="connsiteY2900" fmla="*/ 99523 h 1000125"/>
                <a:gd name="connsiteX2901" fmla="*/ 2638696 w 4397079"/>
                <a:gd name="connsiteY2901" fmla="*/ 138840 h 1000125"/>
                <a:gd name="connsiteX2902" fmla="*/ 2607620 w 4397079"/>
                <a:gd name="connsiteY2902" fmla="*/ 138840 h 1000125"/>
                <a:gd name="connsiteX2903" fmla="*/ 2566577 w 4397079"/>
                <a:gd name="connsiteY2903" fmla="*/ 97796 h 1000125"/>
                <a:gd name="connsiteX2904" fmla="*/ 2566577 w 4397079"/>
                <a:gd name="connsiteY2904" fmla="*/ 66720 h 1000125"/>
                <a:gd name="connsiteX2905" fmla="*/ 2605893 w 4397079"/>
                <a:gd name="connsiteY2905" fmla="*/ 27403 h 1000125"/>
                <a:gd name="connsiteX2906" fmla="*/ 2621431 w 4397079"/>
                <a:gd name="connsiteY2906" fmla="*/ 20967 h 1000125"/>
                <a:gd name="connsiteX2907" fmla="*/ 2985639 w 4397079"/>
                <a:gd name="connsiteY2907" fmla="*/ 6399 h 1000125"/>
                <a:gd name="connsiteX2908" fmla="*/ 3001177 w 4397079"/>
                <a:gd name="connsiteY2908" fmla="*/ 12835 h 1000125"/>
                <a:gd name="connsiteX2909" fmla="*/ 3042221 w 4397079"/>
                <a:gd name="connsiteY2909" fmla="*/ 53879 h 1000125"/>
                <a:gd name="connsiteX2910" fmla="*/ 3042221 w 4397079"/>
                <a:gd name="connsiteY2910" fmla="*/ 84955 h 1000125"/>
                <a:gd name="connsiteX2911" fmla="*/ 3002904 w 4397079"/>
                <a:gd name="connsiteY2911" fmla="*/ 124272 h 1000125"/>
                <a:gd name="connsiteX2912" fmla="*/ 2971828 w 4397079"/>
                <a:gd name="connsiteY2912" fmla="*/ 124272 h 1000125"/>
                <a:gd name="connsiteX2913" fmla="*/ 2930784 w 4397079"/>
                <a:gd name="connsiteY2913" fmla="*/ 83228 h 1000125"/>
                <a:gd name="connsiteX2914" fmla="*/ 2930784 w 4397079"/>
                <a:gd name="connsiteY2914" fmla="*/ 52152 h 1000125"/>
                <a:gd name="connsiteX2915" fmla="*/ 2970101 w 4397079"/>
                <a:gd name="connsiteY2915" fmla="*/ 12835 h 1000125"/>
                <a:gd name="connsiteX2916" fmla="*/ 2985639 w 4397079"/>
                <a:gd name="connsiteY2916" fmla="*/ 6399 h 1000125"/>
                <a:gd name="connsiteX2917" fmla="*/ 3333419 w 4397079"/>
                <a:gd name="connsiteY2917" fmla="*/ 3403 h 1000125"/>
                <a:gd name="connsiteX2918" fmla="*/ 3348957 w 4397079"/>
                <a:gd name="connsiteY2918" fmla="*/ 9839 h 1000125"/>
                <a:gd name="connsiteX2919" fmla="*/ 3390001 w 4397079"/>
                <a:gd name="connsiteY2919" fmla="*/ 50883 h 1000125"/>
                <a:gd name="connsiteX2920" fmla="*/ 3390001 w 4397079"/>
                <a:gd name="connsiteY2920" fmla="*/ 81959 h 1000125"/>
                <a:gd name="connsiteX2921" fmla="*/ 3350684 w 4397079"/>
                <a:gd name="connsiteY2921" fmla="*/ 121275 h 1000125"/>
                <a:gd name="connsiteX2922" fmla="*/ 3319608 w 4397079"/>
                <a:gd name="connsiteY2922" fmla="*/ 121275 h 1000125"/>
                <a:gd name="connsiteX2923" fmla="*/ 3278564 w 4397079"/>
                <a:gd name="connsiteY2923" fmla="*/ 80232 h 1000125"/>
                <a:gd name="connsiteX2924" fmla="*/ 3278565 w 4397079"/>
                <a:gd name="connsiteY2924" fmla="*/ 49156 h 1000125"/>
                <a:gd name="connsiteX2925" fmla="*/ 3317881 w 4397079"/>
                <a:gd name="connsiteY2925" fmla="*/ 9839 h 1000125"/>
                <a:gd name="connsiteX2926" fmla="*/ 3333419 w 4397079"/>
                <a:gd name="connsiteY2926" fmla="*/ 3403 h 1000125"/>
                <a:gd name="connsiteX2927" fmla="*/ 4079564 w 4397079"/>
                <a:gd name="connsiteY2927" fmla="*/ 0 h 1000125"/>
                <a:gd name="connsiteX2928" fmla="*/ 4166384 w 4397079"/>
                <a:gd name="connsiteY2928" fmla="*/ 0 h 1000125"/>
                <a:gd name="connsiteX2929" fmla="*/ 4138512 w 4397079"/>
                <a:gd name="connsiteY2929" fmla="*/ 27873 h 1000125"/>
                <a:gd name="connsiteX2930" fmla="*/ 4107436 w 4397079"/>
                <a:gd name="connsiteY2930" fmla="*/ 27873 h 1000125"/>
                <a:gd name="connsiteX2931" fmla="*/ 4022145 w 4397079"/>
                <a:gd name="connsiteY2931" fmla="*/ 0 h 1000125"/>
                <a:gd name="connsiteX2932" fmla="*/ 4058961 w 4397079"/>
                <a:gd name="connsiteY2932" fmla="*/ 0 h 1000125"/>
                <a:gd name="connsiteX2933" fmla="*/ 4097135 w 4397079"/>
                <a:gd name="connsiteY2933" fmla="*/ 38174 h 1000125"/>
                <a:gd name="connsiteX2934" fmla="*/ 4097134 w 4397079"/>
                <a:gd name="connsiteY2934" fmla="*/ 69250 h 1000125"/>
                <a:gd name="connsiteX2935" fmla="*/ 4057818 w 4397079"/>
                <a:gd name="connsiteY2935" fmla="*/ 108567 h 1000125"/>
                <a:gd name="connsiteX2936" fmla="*/ 4026742 w 4397079"/>
                <a:gd name="connsiteY2936" fmla="*/ 108567 h 1000125"/>
                <a:gd name="connsiteX2937" fmla="*/ 3985698 w 4397079"/>
                <a:gd name="connsiteY2937" fmla="*/ 67522 h 1000125"/>
                <a:gd name="connsiteX2938" fmla="*/ 3985698 w 4397079"/>
                <a:gd name="connsiteY2938" fmla="*/ 36446 h 1000125"/>
                <a:gd name="connsiteX2939" fmla="*/ 3849822 w 4397079"/>
                <a:gd name="connsiteY2939" fmla="*/ 0 h 1000125"/>
                <a:gd name="connsiteX2940" fmla="*/ 3964074 w 4397079"/>
                <a:gd name="connsiteY2940" fmla="*/ 0 h 1000125"/>
                <a:gd name="connsiteX2941" fmla="*/ 3969460 w 4397079"/>
                <a:gd name="connsiteY2941" fmla="*/ 13003 h 1000125"/>
                <a:gd name="connsiteX2942" fmla="*/ 3963024 w 4397079"/>
                <a:gd name="connsiteY2942" fmla="*/ 28540 h 1000125"/>
                <a:gd name="connsiteX2943" fmla="*/ 3923707 w 4397079"/>
                <a:gd name="connsiteY2943" fmla="*/ 67858 h 1000125"/>
                <a:gd name="connsiteX2944" fmla="*/ 3892631 w 4397079"/>
                <a:gd name="connsiteY2944" fmla="*/ 67858 h 1000125"/>
                <a:gd name="connsiteX2945" fmla="*/ 3851587 w 4397079"/>
                <a:gd name="connsiteY2945" fmla="*/ 26814 h 1000125"/>
                <a:gd name="connsiteX2946" fmla="*/ 3845151 w 4397079"/>
                <a:gd name="connsiteY2946" fmla="*/ 11276 h 1000125"/>
                <a:gd name="connsiteX2947" fmla="*/ 3728787 w 4397079"/>
                <a:gd name="connsiteY2947" fmla="*/ 0 h 1000125"/>
                <a:gd name="connsiteX2948" fmla="*/ 3821600 w 4397079"/>
                <a:gd name="connsiteY2948" fmla="*/ 0 h 1000125"/>
                <a:gd name="connsiteX2949" fmla="*/ 3790732 w 4397079"/>
                <a:gd name="connsiteY2949" fmla="*/ 30869 h 1000125"/>
                <a:gd name="connsiteX2950" fmla="*/ 3759656 w 4397079"/>
                <a:gd name="connsiteY2950" fmla="*/ 30869 h 1000125"/>
                <a:gd name="connsiteX2951" fmla="*/ 3677539 w 4397079"/>
                <a:gd name="connsiteY2951" fmla="*/ 0 h 1000125"/>
                <a:gd name="connsiteX2952" fmla="*/ 3708006 w 4397079"/>
                <a:gd name="connsiteY2952" fmla="*/ 0 h 1000125"/>
                <a:gd name="connsiteX2953" fmla="*/ 3708310 w 4397079"/>
                <a:gd name="connsiteY2953" fmla="*/ 126 h 1000125"/>
                <a:gd name="connsiteX2954" fmla="*/ 3749354 w 4397079"/>
                <a:gd name="connsiteY2954" fmla="*/ 41170 h 1000125"/>
                <a:gd name="connsiteX2955" fmla="*/ 3749354 w 4397079"/>
                <a:gd name="connsiteY2955" fmla="*/ 72246 h 1000125"/>
                <a:gd name="connsiteX2956" fmla="*/ 3710038 w 4397079"/>
                <a:gd name="connsiteY2956" fmla="*/ 111563 h 1000125"/>
                <a:gd name="connsiteX2957" fmla="*/ 3678962 w 4397079"/>
                <a:gd name="connsiteY2957" fmla="*/ 111563 h 1000125"/>
                <a:gd name="connsiteX2958" fmla="*/ 3637917 w 4397079"/>
                <a:gd name="connsiteY2958" fmla="*/ 70519 h 1000125"/>
                <a:gd name="connsiteX2959" fmla="*/ 3637917 w 4397079"/>
                <a:gd name="connsiteY2959" fmla="*/ 39443 h 1000125"/>
                <a:gd name="connsiteX2960" fmla="*/ 3677234 w 4397079"/>
                <a:gd name="connsiteY2960" fmla="*/ 126 h 1000125"/>
                <a:gd name="connsiteX2961" fmla="*/ 3503283 w 4397079"/>
                <a:gd name="connsiteY2961" fmla="*/ 0 h 1000125"/>
                <a:gd name="connsiteX2962" fmla="*/ 3614782 w 4397079"/>
                <a:gd name="connsiteY2962" fmla="*/ 0 h 1000125"/>
                <a:gd name="connsiteX2963" fmla="*/ 3615243 w 4397079"/>
                <a:gd name="connsiteY2963" fmla="*/ 461 h 1000125"/>
                <a:gd name="connsiteX2964" fmla="*/ 3615243 w 4397079"/>
                <a:gd name="connsiteY2964" fmla="*/ 31537 h 1000125"/>
                <a:gd name="connsiteX2965" fmla="*/ 3575927 w 4397079"/>
                <a:gd name="connsiteY2965" fmla="*/ 70854 h 1000125"/>
                <a:gd name="connsiteX2966" fmla="*/ 3544851 w 4397079"/>
                <a:gd name="connsiteY2966" fmla="*/ 70854 h 1000125"/>
                <a:gd name="connsiteX2967" fmla="*/ 3503808 w 4397079"/>
                <a:gd name="connsiteY2967" fmla="*/ 29810 h 1000125"/>
                <a:gd name="connsiteX2968" fmla="*/ 3497371 w 4397079"/>
                <a:gd name="connsiteY2968" fmla="*/ 14272 h 1000125"/>
                <a:gd name="connsiteX2969" fmla="*/ 3359721 w 4397079"/>
                <a:gd name="connsiteY2969" fmla="*/ 0 h 1000125"/>
                <a:gd name="connsiteX2970" fmla="*/ 3471219 w 4397079"/>
                <a:gd name="connsiteY2970" fmla="*/ 0 h 1000125"/>
                <a:gd name="connsiteX2971" fmla="*/ 3470695 w 4397079"/>
                <a:gd name="connsiteY2971" fmla="*/ 1265 h 1000125"/>
                <a:gd name="connsiteX2972" fmla="*/ 3431378 w 4397079"/>
                <a:gd name="connsiteY2972" fmla="*/ 40581 h 1000125"/>
                <a:gd name="connsiteX2973" fmla="*/ 3400302 w 4397079"/>
                <a:gd name="connsiteY2973" fmla="*/ 40581 h 1000125"/>
                <a:gd name="connsiteX2974" fmla="*/ 3266499 w 4397079"/>
                <a:gd name="connsiteY2974" fmla="*/ 0 h 1000125"/>
                <a:gd name="connsiteX2975" fmla="*/ 3296960 w 4397079"/>
                <a:gd name="connsiteY2975" fmla="*/ 0 h 1000125"/>
                <a:gd name="connsiteX2976" fmla="*/ 3281730 w 4397079"/>
                <a:gd name="connsiteY2976" fmla="*/ 6309 h 1000125"/>
                <a:gd name="connsiteX2977" fmla="*/ 3152901 w 4397079"/>
                <a:gd name="connsiteY2977" fmla="*/ 0 h 1000125"/>
                <a:gd name="connsiteX2978" fmla="*/ 3245717 w 4397079"/>
                <a:gd name="connsiteY2978" fmla="*/ 0 h 1000125"/>
                <a:gd name="connsiteX2979" fmla="*/ 3255891 w 4397079"/>
                <a:gd name="connsiteY2979" fmla="*/ 10174 h 1000125"/>
                <a:gd name="connsiteX2980" fmla="*/ 3255891 w 4397079"/>
                <a:gd name="connsiteY2980" fmla="*/ 41250 h 1000125"/>
                <a:gd name="connsiteX2981" fmla="*/ 3216574 w 4397079"/>
                <a:gd name="connsiteY2981" fmla="*/ 80567 h 1000125"/>
                <a:gd name="connsiteX2982" fmla="*/ 3185497 w 4397079"/>
                <a:gd name="connsiteY2982" fmla="*/ 80567 h 1000125"/>
                <a:gd name="connsiteX2983" fmla="*/ 3144454 w 4397079"/>
                <a:gd name="connsiteY2983" fmla="*/ 39523 h 1000125"/>
                <a:gd name="connsiteX2984" fmla="*/ 3144454 w 4397079"/>
                <a:gd name="connsiteY2984" fmla="*/ 8447 h 1000125"/>
                <a:gd name="connsiteX2985" fmla="*/ 3010429 w 4397079"/>
                <a:gd name="connsiteY2985" fmla="*/ 0 h 1000125"/>
                <a:gd name="connsiteX2986" fmla="*/ 3124680 w 4397079"/>
                <a:gd name="connsiteY2986" fmla="*/ 0 h 1000125"/>
                <a:gd name="connsiteX2987" fmla="*/ 3122915 w 4397079"/>
                <a:gd name="connsiteY2987" fmla="*/ 4261 h 1000125"/>
                <a:gd name="connsiteX2988" fmla="*/ 3083598 w 4397079"/>
                <a:gd name="connsiteY2988" fmla="*/ 43578 h 1000125"/>
                <a:gd name="connsiteX2989" fmla="*/ 3052522 w 4397079"/>
                <a:gd name="connsiteY2989" fmla="*/ 43578 h 1000125"/>
                <a:gd name="connsiteX2990" fmla="*/ 3011478 w 4397079"/>
                <a:gd name="connsiteY2990" fmla="*/ 2534 h 1000125"/>
                <a:gd name="connsiteX2991" fmla="*/ 2915542 w 4397079"/>
                <a:gd name="connsiteY2991" fmla="*/ 0 h 1000125"/>
                <a:gd name="connsiteX2992" fmla="*/ 2952357 w 4397079"/>
                <a:gd name="connsiteY2992" fmla="*/ 0 h 1000125"/>
                <a:gd name="connsiteX2993" fmla="*/ 2949488 w 4397079"/>
                <a:gd name="connsiteY2993" fmla="*/ 2869 h 1000125"/>
                <a:gd name="connsiteX2994" fmla="*/ 2918411 w 4397079"/>
                <a:gd name="connsiteY2994" fmla="*/ 2869 h 1000125"/>
                <a:gd name="connsiteX2995" fmla="*/ 2808117 w 4397079"/>
                <a:gd name="connsiteY2995" fmla="*/ 0 h 1000125"/>
                <a:gd name="connsiteX2996" fmla="*/ 2894941 w 4397079"/>
                <a:gd name="connsiteY2996" fmla="*/ 0 h 1000125"/>
                <a:gd name="connsiteX2997" fmla="*/ 2908111 w 4397079"/>
                <a:gd name="connsiteY2997" fmla="*/ 13171 h 1000125"/>
                <a:gd name="connsiteX2998" fmla="*/ 2908111 w 4397079"/>
                <a:gd name="connsiteY2998" fmla="*/ 44247 h 1000125"/>
                <a:gd name="connsiteX2999" fmla="*/ 2868794 w 4397079"/>
                <a:gd name="connsiteY2999" fmla="*/ 83563 h 1000125"/>
                <a:gd name="connsiteX3000" fmla="*/ 2837718 w 4397079"/>
                <a:gd name="connsiteY3000" fmla="*/ 83563 h 1000125"/>
                <a:gd name="connsiteX3001" fmla="*/ 2796674 w 4397079"/>
                <a:gd name="connsiteY3001" fmla="*/ 42519 h 1000125"/>
                <a:gd name="connsiteX3002" fmla="*/ 2796674 w 4397079"/>
                <a:gd name="connsiteY3002" fmla="*/ 11444 h 1000125"/>
                <a:gd name="connsiteX3003" fmla="*/ 2641482 w 4397079"/>
                <a:gd name="connsiteY3003" fmla="*/ 0 h 1000125"/>
                <a:gd name="connsiteX3004" fmla="*/ 2763780 w 4397079"/>
                <a:gd name="connsiteY3004" fmla="*/ 0 h 1000125"/>
                <a:gd name="connsiteX3005" fmla="*/ 2765143 w 4397079"/>
                <a:gd name="connsiteY3005" fmla="*/ 3291 h 1000125"/>
                <a:gd name="connsiteX3006" fmla="*/ 2758707 w 4397079"/>
                <a:gd name="connsiteY3006" fmla="*/ 18829 h 1000125"/>
                <a:gd name="connsiteX3007" fmla="*/ 2719391 w 4397079"/>
                <a:gd name="connsiteY3007" fmla="*/ 58146 h 1000125"/>
                <a:gd name="connsiteX3008" fmla="*/ 2688315 w 4397079"/>
                <a:gd name="connsiteY3008" fmla="*/ 58146 h 1000125"/>
                <a:gd name="connsiteX3009" fmla="*/ 2647271 w 4397079"/>
                <a:gd name="connsiteY3009" fmla="*/ 17102 h 1000125"/>
                <a:gd name="connsiteX3010" fmla="*/ 2640835 w 4397079"/>
                <a:gd name="connsiteY3010" fmla="*/ 1564 h 1000125"/>
                <a:gd name="connsiteX3011" fmla="*/ 2536767 w 4397079"/>
                <a:gd name="connsiteY3011" fmla="*/ 0 h 1000125"/>
                <a:gd name="connsiteX3012" fmla="*/ 2602717 w 4397079"/>
                <a:gd name="connsiteY3012" fmla="*/ 0 h 1000125"/>
                <a:gd name="connsiteX3013" fmla="*/ 2585280 w 4397079"/>
                <a:gd name="connsiteY3013" fmla="*/ 17437 h 1000125"/>
                <a:gd name="connsiteX3014" fmla="*/ 2554204 w 4397079"/>
                <a:gd name="connsiteY3014" fmla="*/ 17437 h 1000125"/>
                <a:gd name="connsiteX3015" fmla="*/ 2458477 w 4397079"/>
                <a:gd name="connsiteY3015" fmla="*/ 0 h 1000125"/>
                <a:gd name="connsiteX3016" fmla="*/ 2516164 w 4397079"/>
                <a:gd name="connsiteY3016" fmla="*/ 0 h 1000125"/>
                <a:gd name="connsiteX3017" fmla="*/ 2543903 w 4397079"/>
                <a:gd name="connsiteY3017" fmla="*/ 27738 h 1000125"/>
                <a:gd name="connsiteX3018" fmla="*/ 2543903 w 4397079"/>
                <a:gd name="connsiteY3018" fmla="*/ 58814 h 1000125"/>
                <a:gd name="connsiteX3019" fmla="*/ 2504586 w 4397079"/>
                <a:gd name="connsiteY3019" fmla="*/ 98131 h 1000125"/>
                <a:gd name="connsiteX3020" fmla="*/ 2473510 w 4397079"/>
                <a:gd name="connsiteY3020" fmla="*/ 98131 h 1000125"/>
                <a:gd name="connsiteX3021" fmla="*/ 2432466 w 4397079"/>
                <a:gd name="connsiteY3021" fmla="*/ 57087 h 1000125"/>
                <a:gd name="connsiteX3022" fmla="*/ 2432466 w 4397079"/>
                <a:gd name="connsiteY3022" fmla="*/ 26011 h 1000125"/>
                <a:gd name="connsiteX3023" fmla="*/ 2294943 w 4397079"/>
                <a:gd name="connsiteY3023" fmla="*/ 0 h 1000125"/>
                <a:gd name="connsiteX3024" fmla="*/ 2414759 w 4397079"/>
                <a:gd name="connsiteY3024" fmla="*/ 0 h 1000125"/>
                <a:gd name="connsiteX3025" fmla="*/ 2417363 w 4397079"/>
                <a:gd name="connsiteY3025" fmla="*/ 6287 h 1000125"/>
                <a:gd name="connsiteX3026" fmla="*/ 2410927 w 4397079"/>
                <a:gd name="connsiteY3026" fmla="*/ 21825 h 1000125"/>
                <a:gd name="connsiteX3027" fmla="*/ 2371610 w 4397079"/>
                <a:gd name="connsiteY3027" fmla="*/ 61142 h 1000125"/>
                <a:gd name="connsiteX3028" fmla="*/ 2340534 w 4397079"/>
                <a:gd name="connsiteY3028" fmla="*/ 61142 h 1000125"/>
                <a:gd name="connsiteX3029" fmla="*/ 2299491 w 4397079"/>
                <a:gd name="connsiteY3029" fmla="*/ 20098 h 1000125"/>
                <a:gd name="connsiteX3030" fmla="*/ 2293055 w 4397079"/>
                <a:gd name="connsiteY3030" fmla="*/ 4560 h 1000125"/>
                <a:gd name="connsiteX3031" fmla="*/ 2185991 w 4397079"/>
                <a:gd name="connsiteY3031" fmla="*/ 0 h 1000125"/>
                <a:gd name="connsiteX3032" fmla="*/ 2257933 w 4397079"/>
                <a:gd name="connsiteY3032" fmla="*/ 0 h 1000125"/>
                <a:gd name="connsiteX3033" fmla="*/ 2237500 w 4397079"/>
                <a:gd name="connsiteY3033" fmla="*/ 20433 h 1000125"/>
                <a:gd name="connsiteX3034" fmla="*/ 2206424 w 4397079"/>
                <a:gd name="connsiteY3034" fmla="*/ 20433 h 1000125"/>
                <a:gd name="connsiteX3035" fmla="*/ 2113693 w 4397079"/>
                <a:gd name="connsiteY3035" fmla="*/ 0 h 1000125"/>
                <a:gd name="connsiteX3036" fmla="*/ 2165388 w 4397079"/>
                <a:gd name="connsiteY3036" fmla="*/ 0 h 1000125"/>
                <a:gd name="connsiteX3037" fmla="*/ 2196123 w 4397079"/>
                <a:gd name="connsiteY3037" fmla="*/ 30734 h 1000125"/>
                <a:gd name="connsiteX3038" fmla="*/ 2196123 w 4397079"/>
                <a:gd name="connsiteY3038" fmla="*/ 61810 h 1000125"/>
                <a:gd name="connsiteX3039" fmla="*/ 2156806 w 4397079"/>
                <a:gd name="connsiteY3039" fmla="*/ 101127 h 1000125"/>
                <a:gd name="connsiteX3040" fmla="*/ 2125730 w 4397079"/>
                <a:gd name="connsiteY3040" fmla="*/ 101127 h 1000125"/>
                <a:gd name="connsiteX3041" fmla="*/ 2084687 w 4397079"/>
                <a:gd name="connsiteY3041" fmla="*/ 60083 h 1000125"/>
                <a:gd name="connsiteX3042" fmla="*/ 2084686 w 4397079"/>
                <a:gd name="connsiteY3042" fmla="*/ 29007 h 1000125"/>
                <a:gd name="connsiteX3043" fmla="*/ 1939614 w 4397079"/>
                <a:gd name="connsiteY3043" fmla="*/ 0 h 1000125"/>
                <a:gd name="connsiteX3044" fmla="*/ 2051112 w 4397079"/>
                <a:gd name="connsiteY3044" fmla="*/ 0 h 1000125"/>
                <a:gd name="connsiteX3045" fmla="*/ 2051574 w 4397079"/>
                <a:gd name="connsiteY3045" fmla="*/ 462 h 1000125"/>
                <a:gd name="connsiteX3046" fmla="*/ 2051574 w 4397079"/>
                <a:gd name="connsiteY3046" fmla="*/ 31538 h 1000125"/>
                <a:gd name="connsiteX3047" fmla="*/ 2012258 w 4397079"/>
                <a:gd name="connsiteY3047" fmla="*/ 70855 h 1000125"/>
                <a:gd name="connsiteX3048" fmla="*/ 1981182 w 4397079"/>
                <a:gd name="connsiteY3048" fmla="*/ 70855 h 1000125"/>
                <a:gd name="connsiteX3049" fmla="*/ 1940138 w 4397079"/>
                <a:gd name="connsiteY3049" fmla="*/ 29811 h 1000125"/>
                <a:gd name="connsiteX3050" fmla="*/ 1933702 w 4397079"/>
                <a:gd name="connsiteY3050" fmla="*/ 14273 h 1000125"/>
                <a:gd name="connsiteX3051" fmla="*/ 1816925 w 4397079"/>
                <a:gd name="connsiteY3051" fmla="*/ 0 h 1000125"/>
                <a:gd name="connsiteX3052" fmla="*/ 1908293 w 4397079"/>
                <a:gd name="connsiteY3052" fmla="*/ 0 h 1000125"/>
                <a:gd name="connsiteX3053" fmla="*/ 1878147 w 4397079"/>
                <a:gd name="connsiteY3053" fmla="*/ 30147 h 1000125"/>
                <a:gd name="connsiteX3054" fmla="*/ 1847071 w 4397079"/>
                <a:gd name="connsiteY3054" fmla="*/ 30147 h 1000125"/>
                <a:gd name="connsiteX3055" fmla="*/ 1764054 w 4397079"/>
                <a:gd name="connsiteY3055" fmla="*/ 0 h 1000125"/>
                <a:gd name="connsiteX3056" fmla="*/ 1796322 w 4397079"/>
                <a:gd name="connsiteY3056" fmla="*/ 0 h 1000125"/>
                <a:gd name="connsiteX3057" fmla="*/ 1836770 w 4397079"/>
                <a:gd name="connsiteY3057" fmla="*/ 40447 h 1000125"/>
                <a:gd name="connsiteX3058" fmla="*/ 1836770 w 4397079"/>
                <a:gd name="connsiteY3058" fmla="*/ 71523 h 1000125"/>
                <a:gd name="connsiteX3059" fmla="*/ 1797453 w 4397079"/>
                <a:gd name="connsiteY3059" fmla="*/ 110841 h 1000125"/>
                <a:gd name="connsiteX3060" fmla="*/ 1766377 w 4397079"/>
                <a:gd name="connsiteY3060" fmla="*/ 110841 h 1000125"/>
                <a:gd name="connsiteX3061" fmla="*/ 1725333 w 4397079"/>
                <a:gd name="connsiteY3061" fmla="*/ 69796 h 1000125"/>
                <a:gd name="connsiteX3062" fmla="*/ 1725333 w 4397079"/>
                <a:gd name="connsiteY3062" fmla="*/ 38720 h 1000125"/>
                <a:gd name="connsiteX3063" fmla="*/ 1594089 w 4397079"/>
                <a:gd name="connsiteY3063" fmla="*/ 0 h 1000125"/>
                <a:gd name="connsiteX3064" fmla="*/ 1700335 w 4397079"/>
                <a:gd name="connsiteY3064" fmla="*/ 0 h 1000125"/>
                <a:gd name="connsiteX3065" fmla="*/ 1703794 w 4397079"/>
                <a:gd name="connsiteY3065" fmla="*/ 3459 h 1000125"/>
                <a:gd name="connsiteX3066" fmla="*/ 1703794 w 4397079"/>
                <a:gd name="connsiteY3066" fmla="*/ 34535 h 1000125"/>
                <a:gd name="connsiteX3067" fmla="*/ 1664478 w 4397079"/>
                <a:gd name="connsiteY3067" fmla="*/ 73851 h 1000125"/>
                <a:gd name="connsiteX3068" fmla="*/ 1633401 w 4397079"/>
                <a:gd name="connsiteY3068" fmla="*/ 73852 h 1000125"/>
                <a:gd name="connsiteX3069" fmla="*/ 1592358 w 4397079"/>
                <a:gd name="connsiteY3069" fmla="*/ 32808 h 1000125"/>
                <a:gd name="connsiteX3070" fmla="*/ 1592358 w 4397079"/>
                <a:gd name="connsiteY3070" fmla="*/ 1732 h 1000125"/>
                <a:gd name="connsiteX3071" fmla="*/ 1466149 w 4397079"/>
                <a:gd name="connsiteY3071" fmla="*/ 0 h 1000125"/>
                <a:gd name="connsiteX3072" fmla="*/ 1563509 w 4397079"/>
                <a:gd name="connsiteY3072" fmla="*/ 0 h 1000125"/>
                <a:gd name="connsiteX3073" fmla="*/ 1530367 w 4397079"/>
                <a:gd name="connsiteY3073" fmla="*/ 33142 h 1000125"/>
                <a:gd name="connsiteX3074" fmla="*/ 1499291 w 4397079"/>
                <a:gd name="connsiteY3074" fmla="*/ 33142 h 1000125"/>
                <a:gd name="connsiteX3075" fmla="*/ 1422664 w 4397079"/>
                <a:gd name="connsiteY3075" fmla="*/ 0 h 1000125"/>
                <a:gd name="connsiteX3076" fmla="*/ 1442151 w 4397079"/>
                <a:gd name="connsiteY3076" fmla="*/ 0 h 1000125"/>
                <a:gd name="connsiteX3077" fmla="*/ 1447946 w 4397079"/>
                <a:gd name="connsiteY3077" fmla="*/ 2400 h 1000125"/>
                <a:gd name="connsiteX3078" fmla="*/ 1488990 w 4397079"/>
                <a:gd name="connsiteY3078" fmla="*/ 43444 h 1000125"/>
                <a:gd name="connsiteX3079" fmla="*/ 1488990 w 4397079"/>
                <a:gd name="connsiteY3079" fmla="*/ 74520 h 1000125"/>
                <a:gd name="connsiteX3080" fmla="*/ 1449673 w 4397079"/>
                <a:gd name="connsiteY3080" fmla="*/ 113836 h 1000125"/>
                <a:gd name="connsiteX3081" fmla="*/ 1418597 w 4397079"/>
                <a:gd name="connsiteY3081" fmla="*/ 113837 h 1000125"/>
                <a:gd name="connsiteX3082" fmla="*/ 1377553 w 4397079"/>
                <a:gd name="connsiteY3082" fmla="*/ 72793 h 1000125"/>
                <a:gd name="connsiteX3083" fmla="*/ 1377553 w 4397079"/>
                <a:gd name="connsiteY3083" fmla="*/ 41717 h 1000125"/>
                <a:gd name="connsiteX3084" fmla="*/ 1416870 w 4397079"/>
                <a:gd name="connsiteY3084" fmla="*/ 2400 h 1000125"/>
                <a:gd name="connsiteX3085" fmla="*/ 1255070 w 4397079"/>
                <a:gd name="connsiteY3085" fmla="*/ 0 h 1000125"/>
                <a:gd name="connsiteX3086" fmla="*/ 1373944 w 4397079"/>
                <a:gd name="connsiteY3086" fmla="*/ 0 h 1000125"/>
                <a:gd name="connsiteX3087" fmla="*/ 1377019 w 4397079"/>
                <a:gd name="connsiteY3087" fmla="*/ 7423 h 1000125"/>
                <a:gd name="connsiteX3088" fmla="*/ 1370583 w 4397079"/>
                <a:gd name="connsiteY3088" fmla="*/ 22961 h 1000125"/>
                <a:gd name="connsiteX3089" fmla="*/ 1331266 w 4397079"/>
                <a:gd name="connsiteY3089" fmla="*/ 62278 h 1000125"/>
                <a:gd name="connsiteX3090" fmla="*/ 1300190 w 4397079"/>
                <a:gd name="connsiteY3090" fmla="*/ 62278 h 1000125"/>
                <a:gd name="connsiteX3091" fmla="*/ 1259146 w 4397079"/>
                <a:gd name="connsiteY3091" fmla="*/ 21234 h 1000125"/>
                <a:gd name="connsiteX3092" fmla="*/ 1252710 w 4397079"/>
                <a:gd name="connsiteY3092" fmla="*/ 5696 h 1000125"/>
                <a:gd name="connsiteX3093" fmla="*/ 1144511 w 4397079"/>
                <a:gd name="connsiteY3093" fmla="*/ 0 h 1000125"/>
                <a:gd name="connsiteX3094" fmla="*/ 1218725 w 4397079"/>
                <a:gd name="connsiteY3094" fmla="*/ 0 h 1000125"/>
                <a:gd name="connsiteX3095" fmla="*/ 1197156 w 4397079"/>
                <a:gd name="connsiteY3095" fmla="*/ 21569 h 1000125"/>
                <a:gd name="connsiteX3096" fmla="*/ 1166080 w 4397079"/>
                <a:gd name="connsiteY3096" fmla="*/ 21569 h 1000125"/>
                <a:gd name="connsiteX3097" fmla="*/ 1074485 w 4397079"/>
                <a:gd name="connsiteY3097" fmla="*/ 0 h 1000125"/>
                <a:gd name="connsiteX3098" fmla="*/ 1123909 w 4397079"/>
                <a:gd name="connsiteY3098" fmla="*/ 0 h 1000125"/>
                <a:gd name="connsiteX3099" fmla="*/ 1155779 w 4397079"/>
                <a:gd name="connsiteY3099" fmla="*/ 31870 h 1000125"/>
                <a:gd name="connsiteX3100" fmla="*/ 1155779 w 4397079"/>
                <a:gd name="connsiteY3100" fmla="*/ 62946 h 1000125"/>
                <a:gd name="connsiteX3101" fmla="*/ 1116462 w 4397079"/>
                <a:gd name="connsiteY3101" fmla="*/ 102263 h 1000125"/>
                <a:gd name="connsiteX3102" fmla="*/ 1085386 w 4397079"/>
                <a:gd name="connsiteY3102" fmla="*/ 102263 h 1000125"/>
                <a:gd name="connsiteX3103" fmla="*/ 1044342 w 4397079"/>
                <a:gd name="connsiteY3103" fmla="*/ 61219 h 1000125"/>
                <a:gd name="connsiteX3104" fmla="*/ 1044342 w 4397079"/>
                <a:gd name="connsiteY3104" fmla="*/ 30143 h 1000125"/>
                <a:gd name="connsiteX3105" fmla="*/ 908531 w 4397079"/>
                <a:gd name="connsiteY3105" fmla="*/ 0 h 1000125"/>
                <a:gd name="connsiteX3106" fmla="*/ 1024923 w 4397079"/>
                <a:gd name="connsiteY3106" fmla="*/ 0 h 1000125"/>
                <a:gd name="connsiteX3107" fmla="*/ 1029239 w 4397079"/>
                <a:gd name="connsiteY3107" fmla="*/ 10420 h 1000125"/>
                <a:gd name="connsiteX3108" fmla="*/ 1022803 w 4397079"/>
                <a:gd name="connsiteY3108" fmla="*/ 25958 h 1000125"/>
                <a:gd name="connsiteX3109" fmla="*/ 983486 w 4397079"/>
                <a:gd name="connsiteY3109" fmla="*/ 65274 h 1000125"/>
                <a:gd name="connsiteX3110" fmla="*/ 952410 w 4397079"/>
                <a:gd name="connsiteY3110" fmla="*/ 65274 h 1000125"/>
                <a:gd name="connsiteX3111" fmla="*/ 911366 w 4397079"/>
                <a:gd name="connsiteY3111" fmla="*/ 24230 h 1000125"/>
                <a:gd name="connsiteX3112" fmla="*/ 904930 w 4397079"/>
                <a:gd name="connsiteY3112" fmla="*/ 8692 h 1000125"/>
                <a:gd name="connsiteX3113" fmla="*/ 793735 w 4397079"/>
                <a:gd name="connsiteY3113" fmla="*/ 0 h 1000125"/>
                <a:gd name="connsiteX3114" fmla="*/ 873941 w 4397079"/>
                <a:gd name="connsiteY3114" fmla="*/ 0 h 1000125"/>
                <a:gd name="connsiteX3115" fmla="*/ 849376 w 4397079"/>
                <a:gd name="connsiteY3115" fmla="*/ 24565 h 1000125"/>
                <a:gd name="connsiteX3116" fmla="*/ 818300 w 4397079"/>
                <a:gd name="connsiteY3116" fmla="*/ 24565 h 1000125"/>
                <a:gd name="connsiteX3117" fmla="*/ 729701 w 4397079"/>
                <a:gd name="connsiteY3117" fmla="*/ 0 h 1000125"/>
                <a:gd name="connsiteX3118" fmla="*/ 773132 w 4397079"/>
                <a:gd name="connsiteY3118" fmla="*/ 0 h 1000125"/>
                <a:gd name="connsiteX3119" fmla="*/ 807999 w 4397079"/>
                <a:gd name="connsiteY3119" fmla="*/ 34866 h 1000125"/>
                <a:gd name="connsiteX3120" fmla="*/ 807998 w 4397079"/>
                <a:gd name="connsiteY3120" fmla="*/ 65943 h 1000125"/>
                <a:gd name="connsiteX3121" fmla="*/ 768682 w 4397079"/>
                <a:gd name="connsiteY3121" fmla="*/ 105259 h 1000125"/>
                <a:gd name="connsiteX3122" fmla="*/ 737606 w 4397079"/>
                <a:gd name="connsiteY3122" fmla="*/ 105259 h 1000125"/>
                <a:gd name="connsiteX3123" fmla="*/ 696562 w 4397079"/>
                <a:gd name="connsiteY3123" fmla="*/ 64215 h 1000125"/>
                <a:gd name="connsiteX3124" fmla="*/ 696562 w 4397079"/>
                <a:gd name="connsiteY3124" fmla="*/ 33139 h 1000125"/>
                <a:gd name="connsiteX3125" fmla="*/ 687530 w 4397079"/>
                <a:gd name="connsiteY3125" fmla="*/ 0 h 1000125"/>
                <a:gd name="connsiteX3126" fmla="*/ 691049 w 4397079"/>
                <a:gd name="connsiteY3126" fmla="*/ 0 h 1000125"/>
                <a:gd name="connsiteX3127" fmla="*/ 689289 w 4397079"/>
                <a:gd name="connsiteY3127" fmla="*/ 729 h 1000125"/>
                <a:gd name="connsiteX3128" fmla="*/ 554881 w 4397079"/>
                <a:gd name="connsiteY3128" fmla="*/ 0 h 1000125"/>
                <a:gd name="connsiteX3129" fmla="*/ 658856 w 4397079"/>
                <a:gd name="connsiteY3129" fmla="*/ 0 h 1000125"/>
                <a:gd name="connsiteX3130" fmla="*/ 663450 w 4397079"/>
                <a:gd name="connsiteY3130" fmla="*/ 4594 h 1000125"/>
                <a:gd name="connsiteX3131" fmla="*/ 663449 w 4397079"/>
                <a:gd name="connsiteY3131" fmla="*/ 35670 h 1000125"/>
                <a:gd name="connsiteX3132" fmla="*/ 624133 w 4397079"/>
                <a:gd name="connsiteY3132" fmla="*/ 74987 h 1000125"/>
                <a:gd name="connsiteX3133" fmla="*/ 593057 w 4397079"/>
                <a:gd name="connsiteY3133" fmla="*/ 74987 h 1000125"/>
                <a:gd name="connsiteX3134" fmla="*/ 552014 w 4397079"/>
                <a:gd name="connsiteY3134" fmla="*/ 33943 h 1000125"/>
                <a:gd name="connsiteX3135" fmla="*/ 552014 w 4397079"/>
                <a:gd name="connsiteY3135" fmla="*/ 2867 h 1000125"/>
                <a:gd name="connsiteX3136" fmla="*/ 424669 w 4397079"/>
                <a:gd name="connsiteY3136" fmla="*/ 0 h 1000125"/>
                <a:gd name="connsiteX3137" fmla="*/ 524301 w 4397079"/>
                <a:gd name="connsiteY3137" fmla="*/ 0 h 1000125"/>
                <a:gd name="connsiteX3138" fmla="*/ 490023 w 4397079"/>
                <a:gd name="connsiteY3138" fmla="*/ 34278 h 1000125"/>
                <a:gd name="connsiteX3139" fmla="*/ 458947 w 4397079"/>
                <a:gd name="connsiteY3139" fmla="*/ 34277 h 1000125"/>
                <a:gd name="connsiteX3140" fmla="*/ 385061 w 4397079"/>
                <a:gd name="connsiteY3140" fmla="*/ 0 h 1000125"/>
                <a:gd name="connsiteX3141" fmla="*/ 399065 w 4397079"/>
                <a:gd name="connsiteY3141" fmla="*/ 0 h 1000125"/>
                <a:gd name="connsiteX3142" fmla="*/ 407602 w 4397079"/>
                <a:gd name="connsiteY3142" fmla="*/ 3536 h 1000125"/>
                <a:gd name="connsiteX3143" fmla="*/ 448644 w 4397079"/>
                <a:gd name="connsiteY3143" fmla="*/ 44580 h 1000125"/>
                <a:gd name="connsiteX3144" fmla="*/ 448645 w 4397079"/>
                <a:gd name="connsiteY3144" fmla="*/ 75656 h 1000125"/>
                <a:gd name="connsiteX3145" fmla="*/ 409329 w 4397079"/>
                <a:gd name="connsiteY3145" fmla="*/ 114972 h 1000125"/>
                <a:gd name="connsiteX3146" fmla="*/ 378252 w 4397079"/>
                <a:gd name="connsiteY3146" fmla="*/ 114972 h 1000125"/>
                <a:gd name="connsiteX3147" fmla="*/ 337209 w 4397079"/>
                <a:gd name="connsiteY3147" fmla="*/ 73929 h 1000125"/>
                <a:gd name="connsiteX3148" fmla="*/ 337209 w 4397079"/>
                <a:gd name="connsiteY3148" fmla="*/ 42853 h 1000125"/>
                <a:gd name="connsiteX3149" fmla="*/ 376525 w 4397079"/>
                <a:gd name="connsiteY3149" fmla="*/ 3535 h 1000125"/>
                <a:gd name="connsiteX3150" fmla="*/ 332515 w 4397079"/>
                <a:gd name="connsiteY3150" fmla="*/ 0 h 1000125"/>
                <a:gd name="connsiteX3151" fmla="*/ 350503 w 4397079"/>
                <a:gd name="connsiteY3151" fmla="*/ 0 h 1000125"/>
                <a:gd name="connsiteX3152" fmla="*/ 341509 w 4397079"/>
                <a:gd name="connsiteY3152" fmla="*/ 3726 h 1000125"/>
                <a:gd name="connsiteX3153" fmla="*/ 230669 w 4397079"/>
                <a:gd name="connsiteY3153" fmla="*/ 0 h 1000125"/>
                <a:gd name="connsiteX3154" fmla="*/ 308080 w 4397079"/>
                <a:gd name="connsiteY3154" fmla="*/ 0 h 1000125"/>
                <a:gd name="connsiteX3155" fmla="*/ 315670 w 4397079"/>
                <a:gd name="connsiteY3155" fmla="*/ 7591 h 1000125"/>
                <a:gd name="connsiteX3156" fmla="*/ 315670 w 4397079"/>
                <a:gd name="connsiteY3156" fmla="*/ 38667 h 1000125"/>
                <a:gd name="connsiteX3157" fmla="*/ 276353 w 4397079"/>
                <a:gd name="connsiteY3157" fmla="*/ 77984 h 1000125"/>
                <a:gd name="connsiteX3158" fmla="*/ 245277 w 4397079"/>
                <a:gd name="connsiteY3158" fmla="*/ 77984 h 1000125"/>
                <a:gd name="connsiteX3159" fmla="*/ 218792 w 4397079"/>
                <a:gd name="connsiteY3159" fmla="*/ 5149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</a:cxnLst>
              <a:rect l="l" t="t" r="r" b="b"/>
              <a:pathLst>
                <a:path w="4397079" h="1000125">
                  <a:moveTo>
                    <a:pt x="1651199" y="997797"/>
                  </a:moveTo>
                  <a:lnTo>
                    <a:pt x="1656821" y="1000125"/>
                  </a:lnTo>
                  <a:lnTo>
                    <a:pt x="1645578" y="1000125"/>
                  </a:lnTo>
                  <a:close/>
                  <a:moveTo>
                    <a:pt x="3909292" y="992940"/>
                  </a:moveTo>
                  <a:cubicBezTo>
                    <a:pt x="3914916" y="992940"/>
                    <a:pt x="3920539" y="995085"/>
                    <a:pt x="3924830" y="999376"/>
                  </a:cubicBezTo>
                  <a:lnTo>
                    <a:pt x="3925579" y="1000125"/>
                  </a:lnTo>
                  <a:lnTo>
                    <a:pt x="3893005" y="1000125"/>
                  </a:lnTo>
                  <a:lnTo>
                    <a:pt x="3893754" y="999376"/>
                  </a:lnTo>
                  <a:cubicBezTo>
                    <a:pt x="3898045" y="995085"/>
                    <a:pt x="3903668" y="992939"/>
                    <a:pt x="3909292" y="992940"/>
                  </a:cubicBezTo>
                  <a:close/>
                  <a:moveTo>
                    <a:pt x="4260506" y="986510"/>
                  </a:moveTo>
                  <a:cubicBezTo>
                    <a:pt x="4266130" y="986510"/>
                    <a:pt x="4271754" y="988654"/>
                    <a:pt x="4276044" y="992945"/>
                  </a:cubicBezTo>
                  <a:lnTo>
                    <a:pt x="4283224" y="1000125"/>
                  </a:lnTo>
                  <a:lnTo>
                    <a:pt x="4237788" y="1000125"/>
                  </a:lnTo>
                  <a:lnTo>
                    <a:pt x="4244968" y="992945"/>
                  </a:lnTo>
                  <a:cubicBezTo>
                    <a:pt x="4249259" y="988655"/>
                    <a:pt x="4254883" y="986510"/>
                    <a:pt x="4260506" y="986510"/>
                  </a:cubicBezTo>
                  <a:close/>
                  <a:moveTo>
                    <a:pt x="2015407" y="983229"/>
                  </a:moveTo>
                  <a:cubicBezTo>
                    <a:pt x="2021031" y="983229"/>
                    <a:pt x="2026654" y="985374"/>
                    <a:pt x="2030945" y="989665"/>
                  </a:cubicBezTo>
                  <a:lnTo>
                    <a:pt x="2041405" y="1000125"/>
                  </a:lnTo>
                  <a:lnTo>
                    <a:pt x="1989410" y="1000125"/>
                  </a:lnTo>
                  <a:lnTo>
                    <a:pt x="1999870" y="989665"/>
                  </a:lnTo>
                  <a:cubicBezTo>
                    <a:pt x="2004160" y="985375"/>
                    <a:pt x="2009784" y="983229"/>
                    <a:pt x="2015407" y="983229"/>
                  </a:cubicBezTo>
                  <a:close/>
                  <a:moveTo>
                    <a:pt x="2366621" y="976799"/>
                  </a:moveTo>
                  <a:cubicBezTo>
                    <a:pt x="2372245" y="976799"/>
                    <a:pt x="2377869" y="978945"/>
                    <a:pt x="2382159" y="983235"/>
                  </a:cubicBezTo>
                  <a:lnTo>
                    <a:pt x="2399049" y="1000125"/>
                  </a:lnTo>
                  <a:lnTo>
                    <a:pt x="2334193" y="1000125"/>
                  </a:lnTo>
                  <a:lnTo>
                    <a:pt x="2351083" y="983235"/>
                  </a:lnTo>
                  <a:cubicBezTo>
                    <a:pt x="2355374" y="978944"/>
                    <a:pt x="2360997" y="976799"/>
                    <a:pt x="2366621" y="976799"/>
                  </a:cubicBezTo>
                  <a:close/>
                  <a:moveTo>
                    <a:pt x="462175" y="972794"/>
                  </a:moveTo>
                  <a:cubicBezTo>
                    <a:pt x="467799" y="972794"/>
                    <a:pt x="473422" y="974939"/>
                    <a:pt x="477713" y="979230"/>
                  </a:cubicBezTo>
                  <a:lnTo>
                    <a:pt x="498609" y="1000125"/>
                  </a:lnTo>
                  <a:lnTo>
                    <a:pt x="425742" y="1000125"/>
                  </a:lnTo>
                  <a:lnTo>
                    <a:pt x="446637" y="979230"/>
                  </a:lnTo>
                  <a:cubicBezTo>
                    <a:pt x="450928" y="974939"/>
                    <a:pt x="456552" y="972793"/>
                    <a:pt x="462175" y="972794"/>
                  </a:cubicBezTo>
                  <a:close/>
                  <a:moveTo>
                    <a:pt x="809955" y="969798"/>
                  </a:moveTo>
                  <a:cubicBezTo>
                    <a:pt x="815579" y="969798"/>
                    <a:pt x="821203" y="971943"/>
                    <a:pt x="825493" y="976234"/>
                  </a:cubicBezTo>
                  <a:lnTo>
                    <a:pt x="849386" y="1000125"/>
                  </a:lnTo>
                  <a:lnTo>
                    <a:pt x="770526" y="1000125"/>
                  </a:lnTo>
                  <a:lnTo>
                    <a:pt x="794417" y="976234"/>
                  </a:lnTo>
                  <a:cubicBezTo>
                    <a:pt x="798708" y="971942"/>
                    <a:pt x="804332" y="969797"/>
                    <a:pt x="809955" y="969798"/>
                  </a:cubicBezTo>
                  <a:close/>
                  <a:moveTo>
                    <a:pt x="2725974" y="967086"/>
                  </a:moveTo>
                  <a:cubicBezTo>
                    <a:pt x="2731598" y="967086"/>
                    <a:pt x="2737222" y="969232"/>
                    <a:pt x="2741512" y="973522"/>
                  </a:cubicBezTo>
                  <a:lnTo>
                    <a:pt x="2768115" y="1000125"/>
                  </a:lnTo>
                  <a:lnTo>
                    <a:pt x="2683833" y="1000125"/>
                  </a:lnTo>
                  <a:lnTo>
                    <a:pt x="2710436" y="973522"/>
                  </a:lnTo>
                  <a:cubicBezTo>
                    <a:pt x="2714727" y="969231"/>
                    <a:pt x="2720350" y="967086"/>
                    <a:pt x="2725974" y="967086"/>
                  </a:cubicBezTo>
                  <a:close/>
                  <a:moveTo>
                    <a:pt x="3073754" y="964090"/>
                  </a:moveTo>
                  <a:cubicBezTo>
                    <a:pt x="3079378" y="964090"/>
                    <a:pt x="3085002" y="966235"/>
                    <a:pt x="3089292" y="970526"/>
                  </a:cubicBezTo>
                  <a:lnTo>
                    <a:pt x="3118892" y="1000125"/>
                  </a:lnTo>
                  <a:lnTo>
                    <a:pt x="3028617" y="1000125"/>
                  </a:lnTo>
                  <a:lnTo>
                    <a:pt x="3058216" y="970526"/>
                  </a:lnTo>
                  <a:cubicBezTo>
                    <a:pt x="3062507" y="966235"/>
                    <a:pt x="3068130" y="964090"/>
                    <a:pt x="3073754" y="964090"/>
                  </a:cubicBezTo>
                  <a:close/>
                  <a:moveTo>
                    <a:pt x="3420397" y="962230"/>
                  </a:moveTo>
                  <a:cubicBezTo>
                    <a:pt x="3426021" y="962229"/>
                    <a:pt x="3431645" y="964375"/>
                    <a:pt x="3435936" y="968666"/>
                  </a:cubicBezTo>
                  <a:lnTo>
                    <a:pt x="3467395" y="1000125"/>
                  </a:lnTo>
                  <a:lnTo>
                    <a:pt x="3373399" y="1000125"/>
                  </a:lnTo>
                  <a:lnTo>
                    <a:pt x="3404859" y="968666"/>
                  </a:lnTo>
                  <a:cubicBezTo>
                    <a:pt x="3409149" y="964375"/>
                    <a:pt x="3414774" y="962230"/>
                    <a:pt x="3420397" y="962230"/>
                  </a:cubicBezTo>
                  <a:close/>
                  <a:moveTo>
                    <a:pt x="128965" y="961221"/>
                  </a:moveTo>
                  <a:cubicBezTo>
                    <a:pt x="134589" y="961220"/>
                    <a:pt x="140213" y="963366"/>
                    <a:pt x="144503" y="967657"/>
                  </a:cubicBezTo>
                  <a:lnTo>
                    <a:pt x="176973" y="1000125"/>
                  </a:lnTo>
                  <a:lnTo>
                    <a:pt x="80958" y="1000125"/>
                  </a:lnTo>
                  <a:lnTo>
                    <a:pt x="113427" y="967657"/>
                  </a:lnTo>
                  <a:cubicBezTo>
                    <a:pt x="117718" y="963365"/>
                    <a:pt x="123342" y="961220"/>
                    <a:pt x="128965" y="961221"/>
                  </a:cubicBezTo>
                  <a:close/>
                  <a:moveTo>
                    <a:pt x="1169308" y="960084"/>
                  </a:moveTo>
                  <a:cubicBezTo>
                    <a:pt x="1174932" y="960085"/>
                    <a:pt x="1180555" y="962230"/>
                    <a:pt x="1184846" y="966521"/>
                  </a:cubicBezTo>
                  <a:lnTo>
                    <a:pt x="1218452" y="1000125"/>
                  </a:lnTo>
                  <a:lnTo>
                    <a:pt x="1120166" y="1000125"/>
                  </a:lnTo>
                  <a:lnTo>
                    <a:pt x="1153770" y="966520"/>
                  </a:lnTo>
                  <a:cubicBezTo>
                    <a:pt x="1158061" y="962230"/>
                    <a:pt x="1163685" y="960084"/>
                    <a:pt x="1169308" y="960084"/>
                  </a:cubicBezTo>
                  <a:close/>
                  <a:moveTo>
                    <a:pt x="3768177" y="959234"/>
                  </a:moveTo>
                  <a:cubicBezTo>
                    <a:pt x="3773801" y="959234"/>
                    <a:pt x="3779425" y="961379"/>
                    <a:pt x="3783715" y="965670"/>
                  </a:cubicBezTo>
                  <a:lnTo>
                    <a:pt x="3818170" y="1000125"/>
                  </a:lnTo>
                  <a:lnTo>
                    <a:pt x="3718184" y="1000125"/>
                  </a:lnTo>
                  <a:lnTo>
                    <a:pt x="3752639" y="965670"/>
                  </a:lnTo>
                  <a:cubicBezTo>
                    <a:pt x="3756930" y="961378"/>
                    <a:pt x="3762553" y="959234"/>
                    <a:pt x="3768177" y="959234"/>
                  </a:cubicBezTo>
                  <a:close/>
                  <a:moveTo>
                    <a:pt x="1517088" y="957088"/>
                  </a:moveTo>
                  <a:cubicBezTo>
                    <a:pt x="1522712" y="957088"/>
                    <a:pt x="1528336" y="959234"/>
                    <a:pt x="1532626" y="963524"/>
                  </a:cubicBezTo>
                  <a:lnTo>
                    <a:pt x="1569228" y="1000125"/>
                  </a:lnTo>
                  <a:lnTo>
                    <a:pt x="1464949" y="1000125"/>
                  </a:lnTo>
                  <a:lnTo>
                    <a:pt x="1501550" y="963524"/>
                  </a:lnTo>
                  <a:cubicBezTo>
                    <a:pt x="1505841" y="959233"/>
                    <a:pt x="1511465" y="957088"/>
                    <a:pt x="1517088" y="957088"/>
                  </a:cubicBezTo>
                  <a:close/>
                  <a:moveTo>
                    <a:pt x="4127531" y="949521"/>
                  </a:moveTo>
                  <a:cubicBezTo>
                    <a:pt x="4133155" y="949521"/>
                    <a:pt x="4138778" y="951666"/>
                    <a:pt x="4143069" y="955957"/>
                  </a:cubicBezTo>
                  <a:lnTo>
                    <a:pt x="4184112" y="997000"/>
                  </a:lnTo>
                  <a:lnTo>
                    <a:pt x="4185407" y="1000125"/>
                  </a:lnTo>
                  <a:lnTo>
                    <a:pt x="4070667" y="1000125"/>
                  </a:lnTo>
                  <a:lnTo>
                    <a:pt x="4072676" y="995273"/>
                  </a:lnTo>
                  <a:lnTo>
                    <a:pt x="4111993" y="955957"/>
                  </a:lnTo>
                  <a:cubicBezTo>
                    <a:pt x="4116284" y="951666"/>
                    <a:pt x="4121906" y="949520"/>
                    <a:pt x="4127531" y="949521"/>
                  </a:cubicBezTo>
                  <a:close/>
                  <a:moveTo>
                    <a:pt x="1881297" y="942521"/>
                  </a:moveTo>
                  <a:cubicBezTo>
                    <a:pt x="1886920" y="942521"/>
                    <a:pt x="1892544" y="944666"/>
                    <a:pt x="1896835" y="948957"/>
                  </a:cubicBezTo>
                  <a:lnTo>
                    <a:pt x="1937879" y="990000"/>
                  </a:lnTo>
                  <a:lnTo>
                    <a:pt x="1942073" y="1000125"/>
                  </a:lnTo>
                  <a:lnTo>
                    <a:pt x="1821533" y="1000125"/>
                  </a:lnTo>
                  <a:lnTo>
                    <a:pt x="1826442" y="988273"/>
                  </a:lnTo>
                  <a:lnTo>
                    <a:pt x="1865759" y="948957"/>
                  </a:lnTo>
                  <a:cubicBezTo>
                    <a:pt x="1870050" y="944666"/>
                    <a:pt x="1875674" y="942520"/>
                    <a:pt x="1881297" y="942521"/>
                  </a:cubicBezTo>
                  <a:close/>
                  <a:moveTo>
                    <a:pt x="2229077" y="939524"/>
                  </a:moveTo>
                  <a:cubicBezTo>
                    <a:pt x="2234701" y="939524"/>
                    <a:pt x="2240324" y="941670"/>
                    <a:pt x="2244614" y="945960"/>
                  </a:cubicBezTo>
                  <a:lnTo>
                    <a:pt x="2285659" y="987004"/>
                  </a:lnTo>
                  <a:lnTo>
                    <a:pt x="2291094" y="1000125"/>
                  </a:lnTo>
                  <a:lnTo>
                    <a:pt x="2168072" y="1000125"/>
                  </a:lnTo>
                  <a:lnTo>
                    <a:pt x="2174222" y="985277"/>
                  </a:lnTo>
                  <a:lnTo>
                    <a:pt x="2213538" y="945960"/>
                  </a:lnTo>
                  <a:cubicBezTo>
                    <a:pt x="2217830" y="941669"/>
                    <a:pt x="2223454" y="939524"/>
                    <a:pt x="2229077" y="939524"/>
                  </a:cubicBezTo>
                  <a:close/>
                  <a:moveTo>
                    <a:pt x="15178" y="934317"/>
                  </a:moveTo>
                  <a:lnTo>
                    <a:pt x="52572" y="971711"/>
                  </a:lnTo>
                  <a:cubicBezTo>
                    <a:pt x="56862" y="976002"/>
                    <a:pt x="59008" y="981625"/>
                    <a:pt x="59008" y="987249"/>
                  </a:cubicBezTo>
                  <a:lnTo>
                    <a:pt x="53674" y="1000125"/>
                  </a:lnTo>
                  <a:lnTo>
                    <a:pt x="0" y="1000125"/>
                  </a:lnTo>
                  <a:close/>
                  <a:moveTo>
                    <a:pt x="676980" y="932808"/>
                  </a:moveTo>
                  <a:cubicBezTo>
                    <a:pt x="682604" y="932808"/>
                    <a:pt x="688227" y="934954"/>
                    <a:pt x="692518" y="939245"/>
                  </a:cubicBezTo>
                  <a:lnTo>
                    <a:pt x="733562" y="980288"/>
                  </a:lnTo>
                  <a:cubicBezTo>
                    <a:pt x="737852" y="984579"/>
                    <a:pt x="739998" y="990203"/>
                    <a:pt x="739998" y="995826"/>
                  </a:cubicBezTo>
                  <a:lnTo>
                    <a:pt x="738217" y="1000125"/>
                  </a:lnTo>
                  <a:lnTo>
                    <a:pt x="618186" y="1000125"/>
                  </a:lnTo>
                  <a:lnTo>
                    <a:pt x="615690" y="994099"/>
                  </a:lnTo>
                  <a:cubicBezTo>
                    <a:pt x="615690" y="988475"/>
                    <a:pt x="617835" y="982852"/>
                    <a:pt x="622125" y="978561"/>
                  </a:cubicBezTo>
                  <a:lnTo>
                    <a:pt x="661442" y="939244"/>
                  </a:lnTo>
                  <a:cubicBezTo>
                    <a:pt x="665733" y="934953"/>
                    <a:pt x="671356" y="932808"/>
                    <a:pt x="676980" y="932808"/>
                  </a:cubicBezTo>
                  <a:close/>
                  <a:moveTo>
                    <a:pt x="1024760" y="929812"/>
                  </a:moveTo>
                  <a:cubicBezTo>
                    <a:pt x="1030384" y="929812"/>
                    <a:pt x="1036007" y="931957"/>
                    <a:pt x="1040298" y="936248"/>
                  </a:cubicBezTo>
                  <a:lnTo>
                    <a:pt x="1081342" y="977292"/>
                  </a:lnTo>
                  <a:cubicBezTo>
                    <a:pt x="1085633" y="981582"/>
                    <a:pt x="1087778" y="987206"/>
                    <a:pt x="1087778" y="992830"/>
                  </a:cubicBezTo>
                  <a:lnTo>
                    <a:pt x="1084756" y="1000125"/>
                  </a:lnTo>
                  <a:lnTo>
                    <a:pt x="967207" y="1000125"/>
                  </a:lnTo>
                  <a:lnTo>
                    <a:pt x="963470" y="991103"/>
                  </a:lnTo>
                  <a:cubicBezTo>
                    <a:pt x="963470" y="985479"/>
                    <a:pt x="965615" y="979855"/>
                    <a:pt x="969906" y="975565"/>
                  </a:cubicBezTo>
                  <a:lnTo>
                    <a:pt x="1009222" y="936248"/>
                  </a:lnTo>
                  <a:cubicBezTo>
                    <a:pt x="1013513" y="931958"/>
                    <a:pt x="1019137" y="929812"/>
                    <a:pt x="1024760" y="929812"/>
                  </a:cubicBezTo>
                  <a:close/>
                  <a:moveTo>
                    <a:pt x="2588430" y="929811"/>
                  </a:moveTo>
                  <a:cubicBezTo>
                    <a:pt x="2594053" y="929811"/>
                    <a:pt x="2599677" y="931956"/>
                    <a:pt x="2603967" y="936247"/>
                  </a:cubicBezTo>
                  <a:lnTo>
                    <a:pt x="2645012" y="977291"/>
                  </a:lnTo>
                  <a:cubicBezTo>
                    <a:pt x="2649303" y="981581"/>
                    <a:pt x="2651448" y="987205"/>
                    <a:pt x="2651448" y="992829"/>
                  </a:cubicBezTo>
                  <a:lnTo>
                    <a:pt x="2648426" y="1000125"/>
                  </a:lnTo>
                  <a:lnTo>
                    <a:pt x="2530877" y="1000125"/>
                  </a:lnTo>
                  <a:lnTo>
                    <a:pt x="2527139" y="991102"/>
                  </a:lnTo>
                  <a:cubicBezTo>
                    <a:pt x="2527139" y="985478"/>
                    <a:pt x="2529285" y="979854"/>
                    <a:pt x="2533575" y="975564"/>
                  </a:cubicBezTo>
                  <a:lnTo>
                    <a:pt x="2572892" y="936247"/>
                  </a:lnTo>
                  <a:cubicBezTo>
                    <a:pt x="2577182" y="931956"/>
                    <a:pt x="2582806" y="929811"/>
                    <a:pt x="2588430" y="929811"/>
                  </a:cubicBezTo>
                  <a:close/>
                  <a:moveTo>
                    <a:pt x="3282852" y="924955"/>
                  </a:moveTo>
                  <a:cubicBezTo>
                    <a:pt x="3288476" y="924955"/>
                    <a:pt x="3294100" y="927100"/>
                    <a:pt x="3298390" y="931391"/>
                  </a:cubicBezTo>
                  <a:lnTo>
                    <a:pt x="3339435" y="972434"/>
                  </a:lnTo>
                  <a:cubicBezTo>
                    <a:pt x="3343725" y="976725"/>
                    <a:pt x="3345871" y="982349"/>
                    <a:pt x="3345871" y="987972"/>
                  </a:cubicBezTo>
                  <a:lnTo>
                    <a:pt x="3340837" y="1000125"/>
                  </a:lnTo>
                  <a:lnTo>
                    <a:pt x="3227311" y="1000125"/>
                  </a:lnTo>
                  <a:lnTo>
                    <a:pt x="3221562" y="986246"/>
                  </a:lnTo>
                  <a:cubicBezTo>
                    <a:pt x="3221562" y="980622"/>
                    <a:pt x="3223708" y="974998"/>
                    <a:pt x="3227998" y="970707"/>
                  </a:cubicBezTo>
                  <a:lnTo>
                    <a:pt x="3267314" y="931391"/>
                  </a:lnTo>
                  <a:cubicBezTo>
                    <a:pt x="3271606" y="927100"/>
                    <a:pt x="3277229" y="924954"/>
                    <a:pt x="3282852" y="924955"/>
                  </a:cubicBezTo>
                  <a:close/>
                  <a:moveTo>
                    <a:pt x="2939643" y="923381"/>
                  </a:moveTo>
                  <a:cubicBezTo>
                    <a:pt x="2945267" y="923381"/>
                    <a:pt x="2950892" y="925526"/>
                    <a:pt x="2955182" y="929817"/>
                  </a:cubicBezTo>
                  <a:lnTo>
                    <a:pt x="2996225" y="970861"/>
                  </a:lnTo>
                  <a:cubicBezTo>
                    <a:pt x="3000516" y="975152"/>
                    <a:pt x="3002661" y="980775"/>
                    <a:pt x="3002662" y="986399"/>
                  </a:cubicBezTo>
                  <a:lnTo>
                    <a:pt x="2996976" y="1000125"/>
                  </a:lnTo>
                  <a:lnTo>
                    <a:pt x="2884753" y="1000125"/>
                  </a:lnTo>
                  <a:lnTo>
                    <a:pt x="2878353" y="984672"/>
                  </a:lnTo>
                  <a:cubicBezTo>
                    <a:pt x="2878353" y="979048"/>
                    <a:pt x="2880498" y="973424"/>
                    <a:pt x="2884789" y="969134"/>
                  </a:cubicBezTo>
                  <a:lnTo>
                    <a:pt x="2924106" y="929817"/>
                  </a:lnTo>
                  <a:cubicBezTo>
                    <a:pt x="2928396" y="925526"/>
                    <a:pt x="2934021" y="923381"/>
                    <a:pt x="2939643" y="923381"/>
                  </a:cubicBezTo>
                  <a:close/>
                  <a:moveTo>
                    <a:pt x="343770" y="921235"/>
                  </a:moveTo>
                  <a:cubicBezTo>
                    <a:pt x="349393" y="921234"/>
                    <a:pt x="355016" y="923380"/>
                    <a:pt x="359307" y="927670"/>
                  </a:cubicBezTo>
                  <a:lnTo>
                    <a:pt x="400351" y="968714"/>
                  </a:lnTo>
                  <a:cubicBezTo>
                    <a:pt x="408932" y="977295"/>
                    <a:pt x="408932" y="991209"/>
                    <a:pt x="400351" y="999791"/>
                  </a:cubicBezTo>
                  <a:lnTo>
                    <a:pt x="400016" y="1000125"/>
                  </a:lnTo>
                  <a:lnTo>
                    <a:pt x="290977" y="1000125"/>
                  </a:lnTo>
                  <a:lnTo>
                    <a:pt x="288915" y="998063"/>
                  </a:lnTo>
                  <a:cubicBezTo>
                    <a:pt x="280334" y="989482"/>
                    <a:pt x="280334" y="975569"/>
                    <a:pt x="288916" y="966987"/>
                  </a:cubicBezTo>
                  <a:lnTo>
                    <a:pt x="328232" y="927671"/>
                  </a:lnTo>
                  <a:cubicBezTo>
                    <a:pt x="332523" y="923380"/>
                    <a:pt x="338146" y="921234"/>
                    <a:pt x="343770" y="921235"/>
                  </a:cubicBezTo>
                  <a:close/>
                  <a:moveTo>
                    <a:pt x="1384113" y="920099"/>
                  </a:moveTo>
                  <a:cubicBezTo>
                    <a:pt x="1389737" y="920099"/>
                    <a:pt x="1395360" y="922244"/>
                    <a:pt x="1399651" y="926535"/>
                  </a:cubicBezTo>
                  <a:lnTo>
                    <a:pt x="1440695" y="967579"/>
                  </a:lnTo>
                  <a:cubicBezTo>
                    <a:pt x="1449276" y="976160"/>
                    <a:pt x="1449276" y="990074"/>
                    <a:pt x="1440695" y="998655"/>
                  </a:cubicBezTo>
                  <a:lnTo>
                    <a:pt x="1439225" y="1000125"/>
                  </a:lnTo>
                  <a:lnTo>
                    <a:pt x="1332456" y="1000125"/>
                  </a:lnTo>
                  <a:lnTo>
                    <a:pt x="1329259" y="996928"/>
                  </a:lnTo>
                  <a:cubicBezTo>
                    <a:pt x="1320677" y="988346"/>
                    <a:pt x="1320677" y="974433"/>
                    <a:pt x="1329259" y="965852"/>
                  </a:cubicBezTo>
                  <a:lnTo>
                    <a:pt x="1368575" y="926535"/>
                  </a:lnTo>
                  <a:cubicBezTo>
                    <a:pt x="1372865" y="922245"/>
                    <a:pt x="1378489" y="920099"/>
                    <a:pt x="1384113" y="920099"/>
                  </a:cubicBezTo>
                  <a:close/>
                  <a:moveTo>
                    <a:pt x="3634067" y="918525"/>
                  </a:moveTo>
                  <a:cubicBezTo>
                    <a:pt x="3639691" y="918525"/>
                    <a:pt x="3645314" y="920670"/>
                    <a:pt x="3649605" y="924961"/>
                  </a:cubicBezTo>
                  <a:lnTo>
                    <a:pt x="3690648" y="966004"/>
                  </a:lnTo>
                  <a:cubicBezTo>
                    <a:pt x="3699230" y="974586"/>
                    <a:pt x="3699231" y="988499"/>
                    <a:pt x="3690648" y="997081"/>
                  </a:cubicBezTo>
                  <a:lnTo>
                    <a:pt x="3687604" y="1000125"/>
                  </a:lnTo>
                  <a:lnTo>
                    <a:pt x="3583984" y="1000125"/>
                  </a:lnTo>
                  <a:lnTo>
                    <a:pt x="3579212" y="995353"/>
                  </a:lnTo>
                  <a:cubicBezTo>
                    <a:pt x="3570631" y="986772"/>
                    <a:pt x="3570630" y="972859"/>
                    <a:pt x="3579212" y="964277"/>
                  </a:cubicBezTo>
                  <a:lnTo>
                    <a:pt x="3618528" y="924961"/>
                  </a:lnTo>
                  <a:cubicBezTo>
                    <a:pt x="3622820" y="920670"/>
                    <a:pt x="3628443" y="918525"/>
                    <a:pt x="3634067" y="918525"/>
                  </a:cubicBezTo>
                  <a:close/>
                  <a:moveTo>
                    <a:pt x="1735327" y="913669"/>
                  </a:moveTo>
                  <a:cubicBezTo>
                    <a:pt x="1740951" y="913669"/>
                    <a:pt x="1746575" y="915814"/>
                    <a:pt x="1750865" y="920105"/>
                  </a:cubicBezTo>
                  <a:lnTo>
                    <a:pt x="1791909" y="961149"/>
                  </a:lnTo>
                  <a:cubicBezTo>
                    <a:pt x="1800490" y="969730"/>
                    <a:pt x="1800490" y="983643"/>
                    <a:pt x="1791909" y="992225"/>
                  </a:cubicBezTo>
                  <a:lnTo>
                    <a:pt x="1784008" y="1000125"/>
                  </a:lnTo>
                  <a:lnTo>
                    <a:pt x="1690100" y="1000125"/>
                  </a:lnTo>
                  <a:lnTo>
                    <a:pt x="1680472" y="990497"/>
                  </a:lnTo>
                  <a:cubicBezTo>
                    <a:pt x="1671891" y="981916"/>
                    <a:pt x="1671891" y="968003"/>
                    <a:pt x="1680472" y="959421"/>
                  </a:cubicBezTo>
                  <a:lnTo>
                    <a:pt x="1719789" y="920105"/>
                  </a:lnTo>
                  <a:cubicBezTo>
                    <a:pt x="1724080" y="915814"/>
                    <a:pt x="1729703" y="913669"/>
                    <a:pt x="1735327" y="913669"/>
                  </a:cubicBezTo>
                  <a:close/>
                  <a:moveTo>
                    <a:pt x="3993420" y="908812"/>
                  </a:moveTo>
                  <a:cubicBezTo>
                    <a:pt x="3999043" y="908812"/>
                    <a:pt x="4004668" y="910958"/>
                    <a:pt x="4008959" y="915247"/>
                  </a:cubicBezTo>
                  <a:lnTo>
                    <a:pt x="4050002" y="956292"/>
                  </a:lnTo>
                  <a:cubicBezTo>
                    <a:pt x="4058583" y="964873"/>
                    <a:pt x="4058583" y="978786"/>
                    <a:pt x="4050002" y="987368"/>
                  </a:cubicBezTo>
                  <a:lnTo>
                    <a:pt x="4037244" y="1000125"/>
                  </a:lnTo>
                  <a:lnTo>
                    <a:pt x="3953050" y="1000125"/>
                  </a:lnTo>
                  <a:lnTo>
                    <a:pt x="3938565" y="985641"/>
                  </a:lnTo>
                  <a:cubicBezTo>
                    <a:pt x="3929984" y="977060"/>
                    <a:pt x="3929984" y="963146"/>
                    <a:pt x="3938565" y="954565"/>
                  </a:cubicBezTo>
                  <a:lnTo>
                    <a:pt x="3977882" y="915248"/>
                  </a:lnTo>
                  <a:cubicBezTo>
                    <a:pt x="3982173" y="910957"/>
                    <a:pt x="3987796" y="908812"/>
                    <a:pt x="3993420" y="908812"/>
                  </a:cubicBezTo>
                  <a:close/>
                  <a:moveTo>
                    <a:pt x="4341200" y="905816"/>
                  </a:moveTo>
                  <a:cubicBezTo>
                    <a:pt x="4346824" y="905816"/>
                    <a:pt x="4352448" y="907960"/>
                    <a:pt x="4356738" y="912251"/>
                  </a:cubicBezTo>
                  <a:lnTo>
                    <a:pt x="4387341" y="942855"/>
                  </a:lnTo>
                  <a:lnTo>
                    <a:pt x="4397079" y="985074"/>
                  </a:lnTo>
                  <a:lnTo>
                    <a:pt x="4382028" y="1000125"/>
                  </a:lnTo>
                  <a:lnTo>
                    <a:pt x="4303826" y="1000125"/>
                  </a:lnTo>
                  <a:lnTo>
                    <a:pt x="4286345" y="982644"/>
                  </a:lnTo>
                  <a:cubicBezTo>
                    <a:pt x="4277764" y="974063"/>
                    <a:pt x="4277764" y="960150"/>
                    <a:pt x="4286346" y="951568"/>
                  </a:cubicBezTo>
                  <a:lnTo>
                    <a:pt x="4325662" y="912251"/>
                  </a:lnTo>
                  <a:cubicBezTo>
                    <a:pt x="4329953" y="907961"/>
                    <a:pt x="4335577" y="905816"/>
                    <a:pt x="4341200" y="905816"/>
                  </a:cubicBezTo>
                  <a:close/>
                  <a:moveTo>
                    <a:pt x="2099535" y="899101"/>
                  </a:moveTo>
                  <a:cubicBezTo>
                    <a:pt x="2105158" y="899101"/>
                    <a:pt x="2110783" y="901247"/>
                    <a:pt x="2115073" y="905537"/>
                  </a:cubicBezTo>
                  <a:lnTo>
                    <a:pt x="2156117" y="946581"/>
                  </a:lnTo>
                  <a:cubicBezTo>
                    <a:pt x="2164698" y="955162"/>
                    <a:pt x="2164699" y="969076"/>
                    <a:pt x="2156117" y="977657"/>
                  </a:cubicBezTo>
                  <a:lnTo>
                    <a:pt x="2133649" y="1000125"/>
                  </a:lnTo>
                  <a:lnTo>
                    <a:pt x="2068876" y="1000125"/>
                  </a:lnTo>
                  <a:lnTo>
                    <a:pt x="2044681" y="975930"/>
                  </a:lnTo>
                  <a:cubicBezTo>
                    <a:pt x="2036099" y="967349"/>
                    <a:pt x="2036099" y="953435"/>
                    <a:pt x="2044681" y="944854"/>
                  </a:cubicBezTo>
                  <a:lnTo>
                    <a:pt x="2083997" y="905537"/>
                  </a:lnTo>
                  <a:cubicBezTo>
                    <a:pt x="2088288" y="901246"/>
                    <a:pt x="2093911" y="899101"/>
                    <a:pt x="2099535" y="899101"/>
                  </a:cubicBezTo>
                  <a:close/>
                  <a:moveTo>
                    <a:pt x="2447315" y="896105"/>
                  </a:moveTo>
                  <a:cubicBezTo>
                    <a:pt x="2452939" y="896105"/>
                    <a:pt x="2458563" y="898251"/>
                    <a:pt x="2462854" y="902541"/>
                  </a:cubicBezTo>
                  <a:lnTo>
                    <a:pt x="2503897" y="943585"/>
                  </a:lnTo>
                  <a:cubicBezTo>
                    <a:pt x="2512478" y="952166"/>
                    <a:pt x="2512478" y="966080"/>
                    <a:pt x="2503897" y="974661"/>
                  </a:cubicBezTo>
                  <a:lnTo>
                    <a:pt x="2478433" y="1000125"/>
                  </a:lnTo>
                  <a:lnTo>
                    <a:pt x="2419652" y="1000125"/>
                  </a:lnTo>
                  <a:lnTo>
                    <a:pt x="2392461" y="972934"/>
                  </a:lnTo>
                  <a:cubicBezTo>
                    <a:pt x="2383880" y="964352"/>
                    <a:pt x="2383879" y="950439"/>
                    <a:pt x="2392461" y="941858"/>
                  </a:cubicBezTo>
                  <a:lnTo>
                    <a:pt x="2431777" y="902541"/>
                  </a:lnTo>
                  <a:cubicBezTo>
                    <a:pt x="2436068" y="898250"/>
                    <a:pt x="2441692" y="896105"/>
                    <a:pt x="2447315" y="896105"/>
                  </a:cubicBezTo>
                  <a:close/>
                  <a:moveTo>
                    <a:pt x="542870" y="892100"/>
                  </a:moveTo>
                  <a:cubicBezTo>
                    <a:pt x="548493" y="892100"/>
                    <a:pt x="554117" y="894245"/>
                    <a:pt x="558408" y="898536"/>
                  </a:cubicBezTo>
                  <a:lnTo>
                    <a:pt x="599452" y="939579"/>
                  </a:lnTo>
                  <a:cubicBezTo>
                    <a:pt x="608033" y="948160"/>
                    <a:pt x="608033" y="962074"/>
                    <a:pt x="599452" y="970655"/>
                  </a:cubicBezTo>
                  <a:lnTo>
                    <a:pt x="569982" y="1000125"/>
                  </a:lnTo>
                  <a:lnTo>
                    <a:pt x="519211" y="1000125"/>
                  </a:lnTo>
                  <a:lnTo>
                    <a:pt x="488015" y="968929"/>
                  </a:lnTo>
                  <a:cubicBezTo>
                    <a:pt x="479433" y="960347"/>
                    <a:pt x="479434" y="946433"/>
                    <a:pt x="488015" y="937853"/>
                  </a:cubicBezTo>
                  <a:lnTo>
                    <a:pt x="527331" y="898536"/>
                  </a:lnTo>
                  <a:cubicBezTo>
                    <a:pt x="531622" y="894245"/>
                    <a:pt x="537246" y="892099"/>
                    <a:pt x="542870" y="892100"/>
                  </a:cubicBezTo>
                  <a:close/>
                  <a:moveTo>
                    <a:pt x="890649" y="889104"/>
                  </a:moveTo>
                  <a:cubicBezTo>
                    <a:pt x="896273" y="889103"/>
                    <a:pt x="901897" y="891249"/>
                    <a:pt x="906188" y="895539"/>
                  </a:cubicBezTo>
                  <a:lnTo>
                    <a:pt x="947232" y="936583"/>
                  </a:lnTo>
                  <a:cubicBezTo>
                    <a:pt x="955813" y="945164"/>
                    <a:pt x="955813" y="959078"/>
                    <a:pt x="947232" y="967659"/>
                  </a:cubicBezTo>
                  <a:lnTo>
                    <a:pt x="914766" y="1000125"/>
                  </a:lnTo>
                  <a:lnTo>
                    <a:pt x="869988" y="1000125"/>
                  </a:lnTo>
                  <a:lnTo>
                    <a:pt x="835795" y="965932"/>
                  </a:lnTo>
                  <a:cubicBezTo>
                    <a:pt x="827214" y="957351"/>
                    <a:pt x="827214" y="943437"/>
                    <a:pt x="835795" y="934856"/>
                  </a:cubicBezTo>
                  <a:lnTo>
                    <a:pt x="875111" y="895540"/>
                  </a:lnTo>
                  <a:cubicBezTo>
                    <a:pt x="879402" y="891249"/>
                    <a:pt x="885026" y="889103"/>
                    <a:pt x="890649" y="889104"/>
                  </a:cubicBezTo>
                  <a:close/>
                  <a:moveTo>
                    <a:pt x="2806668" y="886392"/>
                  </a:moveTo>
                  <a:cubicBezTo>
                    <a:pt x="2812292" y="886392"/>
                    <a:pt x="2817916" y="888538"/>
                    <a:pt x="2822206" y="892828"/>
                  </a:cubicBezTo>
                  <a:lnTo>
                    <a:pt x="2863250" y="933872"/>
                  </a:lnTo>
                  <a:cubicBezTo>
                    <a:pt x="2871831" y="942453"/>
                    <a:pt x="2871831" y="956367"/>
                    <a:pt x="2863250" y="964948"/>
                  </a:cubicBezTo>
                  <a:lnTo>
                    <a:pt x="2828073" y="1000125"/>
                  </a:lnTo>
                  <a:lnTo>
                    <a:pt x="2788718" y="1000125"/>
                  </a:lnTo>
                  <a:lnTo>
                    <a:pt x="2751814" y="963221"/>
                  </a:lnTo>
                  <a:cubicBezTo>
                    <a:pt x="2743232" y="954639"/>
                    <a:pt x="2743232" y="940726"/>
                    <a:pt x="2751814" y="932145"/>
                  </a:cubicBezTo>
                  <a:lnTo>
                    <a:pt x="2791130" y="892828"/>
                  </a:lnTo>
                  <a:cubicBezTo>
                    <a:pt x="2795421" y="888537"/>
                    <a:pt x="2801044" y="886392"/>
                    <a:pt x="2806668" y="886392"/>
                  </a:cubicBezTo>
                  <a:close/>
                  <a:moveTo>
                    <a:pt x="3154448" y="883396"/>
                  </a:moveTo>
                  <a:cubicBezTo>
                    <a:pt x="3160072" y="883395"/>
                    <a:pt x="3165696" y="885541"/>
                    <a:pt x="3169986" y="889832"/>
                  </a:cubicBezTo>
                  <a:lnTo>
                    <a:pt x="3211030" y="930876"/>
                  </a:lnTo>
                  <a:cubicBezTo>
                    <a:pt x="3219611" y="939457"/>
                    <a:pt x="3219611" y="953370"/>
                    <a:pt x="3211030" y="961952"/>
                  </a:cubicBezTo>
                  <a:lnTo>
                    <a:pt x="3172857" y="1000125"/>
                  </a:lnTo>
                  <a:lnTo>
                    <a:pt x="3139494" y="1000125"/>
                  </a:lnTo>
                  <a:lnTo>
                    <a:pt x="3099594" y="960224"/>
                  </a:lnTo>
                  <a:cubicBezTo>
                    <a:pt x="3091012" y="951643"/>
                    <a:pt x="3091013" y="937730"/>
                    <a:pt x="3099594" y="929148"/>
                  </a:cubicBezTo>
                  <a:lnTo>
                    <a:pt x="3138910" y="889832"/>
                  </a:lnTo>
                  <a:cubicBezTo>
                    <a:pt x="3143201" y="885541"/>
                    <a:pt x="3148825" y="883396"/>
                    <a:pt x="3154448" y="883396"/>
                  </a:cubicBezTo>
                  <a:close/>
                  <a:moveTo>
                    <a:pt x="3501092" y="881536"/>
                  </a:moveTo>
                  <a:cubicBezTo>
                    <a:pt x="3506715" y="881536"/>
                    <a:pt x="3512339" y="883681"/>
                    <a:pt x="3516630" y="887972"/>
                  </a:cubicBezTo>
                  <a:lnTo>
                    <a:pt x="3557672" y="929016"/>
                  </a:lnTo>
                  <a:cubicBezTo>
                    <a:pt x="3566254" y="937597"/>
                    <a:pt x="3566254" y="951511"/>
                    <a:pt x="3557673" y="960092"/>
                  </a:cubicBezTo>
                  <a:lnTo>
                    <a:pt x="3518357" y="999409"/>
                  </a:lnTo>
                  <a:lnTo>
                    <a:pt x="3516627" y="1000125"/>
                  </a:lnTo>
                  <a:lnTo>
                    <a:pt x="3489011" y="1000125"/>
                  </a:lnTo>
                  <a:lnTo>
                    <a:pt x="3487280" y="999408"/>
                  </a:lnTo>
                  <a:lnTo>
                    <a:pt x="3446236" y="958365"/>
                  </a:lnTo>
                  <a:cubicBezTo>
                    <a:pt x="3437655" y="949783"/>
                    <a:pt x="3437655" y="935869"/>
                    <a:pt x="3446236" y="927288"/>
                  </a:cubicBezTo>
                  <a:lnTo>
                    <a:pt x="3485553" y="887972"/>
                  </a:lnTo>
                  <a:cubicBezTo>
                    <a:pt x="3489844" y="883680"/>
                    <a:pt x="3495468" y="881536"/>
                    <a:pt x="3501092" y="881536"/>
                  </a:cubicBezTo>
                  <a:close/>
                  <a:moveTo>
                    <a:pt x="209659" y="880526"/>
                  </a:moveTo>
                  <a:cubicBezTo>
                    <a:pt x="215283" y="880526"/>
                    <a:pt x="220907" y="882672"/>
                    <a:pt x="225197" y="886963"/>
                  </a:cubicBezTo>
                  <a:lnTo>
                    <a:pt x="266242" y="928005"/>
                  </a:lnTo>
                  <a:cubicBezTo>
                    <a:pt x="274822" y="936587"/>
                    <a:pt x="274823" y="950500"/>
                    <a:pt x="266242" y="959081"/>
                  </a:cubicBezTo>
                  <a:lnTo>
                    <a:pt x="226924" y="998399"/>
                  </a:lnTo>
                  <a:lnTo>
                    <a:pt x="222757" y="1000125"/>
                  </a:lnTo>
                  <a:lnTo>
                    <a:pt x="200017" y="1000125"/>
                  </a:lnTo>
                  <a:lnTo>
                    <a:pt x="195849" y="998398"/>
                  </a:lnTo>
                  <a:lnTo>
                    <a:pt x="154805" y="957355"/>
                  </a:lnTo>
                  <a:cubicBezTo>
                    <a:pt x="146223" y="948773"/>
                    <a:pt x="146223" y="934860"/>
                    <a:pt x="154805" y="926279"/>
                  </a:cubicBezTo>
                  <a:lnTo>
                    <a:pt x="194121" y="886962"/>
                  </a:lnTo>
                  <a:cubicBezTo>
                    <a:pt x="198412" y="882671"/>
                    <a:pt x="204036" y="880526"/>
                    <a:pt x="209659" y="880526"/>
                  </a:cubicBezTo>
                  <a:close/>
                  <a:moveTo>
                    <a:pt x="1250002" y="879391"/>
                  </a:moveTo>
                  <a:cubicBezTo>
                    <a:pt x="1255626" y="879390"/>
                    <a:pt x="1261249" y="881536"/>
                    <a:pt x="1265540" y="885827"/>
                  </a:cubicBezTo>
                  <a:lnTo>
                    <a:pt x="1306585" y="926870"/>
                  </a:lnTo>
                  <a:cubicBezTo>
                    <a:pt x="1315166" y="935451"/>
                    <a:pt x="1315166" y="949365"/>
                    <a:pt x="1306585" y="957946"/>
                  </a:cubicBezTo>
                  <a:lnTo>
                    <a:pt x="1267267" y="997263"/>
                  </a:lnTo>
                  <a:lnTo>
                    <a:pt x="1260357" y="1000125"/>
                  </a:lnTo>
                  <a:lnTo>
                    <a:pt x="1243102" y="1000125"/>
                  </a:lnTo>
                  <a:lnTo>
                    <a:pt x="1236191" y="997263"/>
                  </a:lnTo>
                  <a:lnTo>
                    <a:pt x="1195148" y="956219"/>
                  </a:lnTo>
                  <a:cubicBezTo>
                    <a:pt x="1186567" y="947638"/>
                    <a:pt x="1186567" y="933724"/>
                    <a:pt x="1195148" y="925143"/>
                  </a:cubicBezTo>
                  <a:lnTo>
                    <a:pt x="1234464" y="885827"/>
                  </a:lnTo>
                  <a:cubicBezTo>
                    <a:pt x="1238755" y="881535"/>
                    <a:pt x="1244379" y="879390"/>
                    <a:pt x="1250002" y="879391"/>
                  </a:cubicBezTo>
                  <a:close/>
                  <a:moveTo>
                    <a:pt x="3848871" y="878539"/>
                  </a:moveTo>
                  <a:cubicBezTo>
                    <a:pt x="3854495" y="878540"/>
                    <a:pt x="3860119" y="880685"/>
                    <a:pt x="3864409" y="884976"/>
                  </a:cubicBezTo>
                  <a:lnTo>
                    <a:pt x="3905453" y="926019"/>
                  </a:lnTo>
                  <a:cubicBezTo>
                    <a:pt x="3914034" y="934601"/>
                    <a:pt x="3914034" y="948514"/>
                    <a:pt x="3905453" y="957095"/>
                  </a:cubicBezTo>
                  <a:lnTo>
                    <a:pt x="3866137" y="996412"/>
                  </a:lnTo>
                  <a:lnTo>
                    <a:pt x="3857173" y="1000125"/>
                  </a:lnTo>
                  <a:lnTo>
                    <a:pt x="3844025" y="1000125"/>
                  </a:lnTo>
                  <a:lnTo>
                    <a:pt x="3835061" y="996412"/>
                  </a:lnTo>
                  <a:lnTo>
                    <a:pt x="3794017" y="955368"/>
                  </a:lnTo>
                  <a:cubicBezTo>
                    <a:pt x="3785436" y="946787"/>
                    <a:pt x="3785436" y="932874"/>
                    <a:pt x="3794017" y="924292"/>
                  </a:cubicBezTo>
                  <a:lnTo>
                    <a:pt x="3833333" y="884976"/>
                  </a:lnTo>
                  <a:cubicBezTo>
                    <a:pt x="3837624" y="880684"/>
                    <a:pt x="3843248" y="878540"/>
                    <a:pt x="3848871" y="878539"/>
                  </a:cubicBezTo>
                  <a:close/>
                  <a:moveTo>
                    <a:pt x="1597782" y="876394"/>
                  </a:moveTo>
                  <a:cubicBezTo>
                    <a:pt x="1603406" y="876394"/>
                    <a:pt x="1609030" y="878540"/>
                    <a:pt x="1613321" y="882830"/>
                  </a:cubicBezTo>
                  <a:lnTo>
                    <a:pt x="1654365" y="923873"/>
                  </a:lnTo>
                  <a:cubicBezTo>
                    <a:pt x="1662946" y="932455"/>
                    <a:pt x="1662946" y="946368"/>
                    <a:pt x="1654365" y="954949"/>
                  </a:cubicBezTo>
                  <a:lnTo>
                    <a:pt x="1615048" y="994267"/>
                  </a:lnTo>
                  <a:lnTo>
                    <a:pt x="1600903" y="1000125"/>
                  </a:lnTo>
                  <a:lnTo>
                    <a:pt x="1598116" y="1000125"/>
                  </a:lnTo>
                  <a:lnTo>
                    <a:pt x="1583972" y="994266"/>
                  </a:lnTo>
                  <a:lnTo>
                    <a:pt x="1542928" y="953223"/>
                  </a:lnTo>
                  <a:cubicBezTo>
                    <a:pt x="1534347" y="944641"/>
                    <a:pt x="1534347" y="930727"/>
                    <a:pt x="1542928" y="922147"/>
                  </a:cubicBezTo>
                  <a:lnTo>
                    <a:pt x="1582244" y="882830"/>
                  </a:lnTo>
                  <a:cubicBezTo>
                    <a:pt x="1586535" y="878539"/>
                    <a:pt x="1592159" y="876393"/>
                    <a:pt x="1597782" y="876394"/>
                  </a:cubicBezTo>
                  <a:close/>
                  <a:moveTo>
                    <a:pt x="4208225" y="868826"/>
                  </a:moveTo>
                  <a:cubicBezTo>
                    <a:pt x="4213849" y="868827"/>
                    <a:pt x="4219473" y="870972"/>
                    <a:pt x="4223763" y="875263"/>
                  </a:cubicBezTo>
                  <a:lnTo>
                    <a:pt x="4264806" y="916306"/>
                  </a:lnTo>
                  <a:cubicBezTo>
                    <a:pt x="4273387" y="924888"/>
                    <a:pt x="4273387" y="938801"/>
                    <a:pt x="4264806" y="947383"/>
                  </a:cubicBezTo>
                  <a:lnTo>
                    <a:pt x="4225490" y="986699"/>
                  </a:lnTo>
                  <a:cubicBezTo>
                    <a:pt x="4216909" y="995280"/>
                    <a:pt x="4202995" y="995280"/>
                    <a:pt x="4194414" y="986699"/>
                  </a:cubicBezTo>
                  <a:lnTo>
                    <a:pt x="4153370" y="945655"/>
                  </a:lnTo>
                  <a:cubicBezTo>
                    <a:pt x="4144789" y="937074"/>
                    <a:pt x="4144789" y="923161"/>
                    <a:pt x="4153370" y="914579"/>
                  </a:cubicBezTo>
                  <a:lnTo>
                    <a:pt x="4192687" y="875263"/>
                  </a:lnTo>
                  <a:cubicBezTo>
                    <a:pt x="4196978" y="870972"/>
                    <a:pt x="4202600" y="868826"/>
                    <a:pt x="4208225" y="868826"/>
                  </a:cubicBezTo>
                  <a:close/>
                  <a:moveTo>
                    <a:pt x="4370046" y="867868"/>
                  </a:moveTo>
                  <a:lnTo>
                    <a:pt x="4381165" y="916074"/>
                  </a:lnTo>
                  <a:lnTo>
                    <a:pt x="4367040" y="901950"/>
                  </a:lnTo>
                  <a:cubicBezTo>
                    <a:pt x="4358458" y="893369"/>
                    <a:pt x="4358458" y="879456"/>
                    <a:pt x="4367040" y="870874"/>
                  </a:cubicBezTo>
                  <a:close/>
                  <a:moveTo>
                    <a:pt x="1961991" y="861827"/>
                  </a:moveTo>
                  <a:cubicBezTo>
                    <a:pt x="1967615" y="861827"/>
                    <a:pt x="1973238" y="863972"/>
                    <a:pt x="1977529" y="868263"/>
                  </a:cubicBezTo>
                  <a:lnTo>
                    <a:pt x="2018573" y="909306"/>
                  </a:lnTo>
                  <a:cubicBezTo>
                    <a:pt x="2027154" y="917887"/>
                    <a:pt x="2027154" y="931801"/>
                    <a:pt x="2018573" y="940382"/>
                  </a:cubicBezTo>
                  <a:lnTo>
                    <a:pt x="1979256" y="979699"/>
                  </a:lnTo>
                  <a:cubicBezTo>
                    <a:pt x="1970675" y="988280"/>
                    <a:pt x="1956762" y="988280"/>
                    <a:pt x="1948180" y="979699"/>
                  </a:cubicBezTo>
                  <a:lnTo>
                    <a:pt x="1907136" y="938655"/>
                  </a:lnTo>
                  <a:cubicBezTo>
                    <a:pt x="1898555" y="930074"/>
                    <a:pt x="1898556" y="916160"/>
                    <a:pt x="1907136" y="907579"/>
                  </a:cubicBezTo>
                  <a:lnTo>
                    <a:pt x="1946453" y="868263"/>
                  </a:lnTo>
                  <a:cubicBezTo>
                    <a:pt x="1950744" y="863972"/>
                    <a:pt x="1956367" y="861826"/>
                    <a:pt x="1961991" y="861827"/>
                  </a:cubicBezTo>
                  <a:close/>
                  <a:moveTo>
                    <a:pt x="2313205" y="855397"/>
                  </a:moveTo>
                  <a:cubicBezTo>
                    <a:pt x="2318828" y="855396"/>
                    <a:pt x="2324453" y="857542"/>
                    <a:pt x="2328743" y="861832"/>
                  </a:cubicBezTo>
                  <a:lnTo>
                    <a:pt x="2369786" y="902876"/>
                  </a:lnTo>
                  <a:cubicBezTo>
                    <a:pt x="2378368" y="911458"/>
                    <a:pt x="2378368" y="925370"/>
                    <a:pt x="2369786" y="933952"/>
                  </a:cubicBezTo>
                  <a:lnTo>
                    <a:pt x="2330470" y="973269"/>
                  </a:lnTo>
                  <a:cubicBezTo>
                    <a:pt x="2321889" y="981850"/>
                    <a:pt x="2307975" y="981850"/>
                    <a:pt x="2299394" y="973268"/>
                  </a:cubicBezTo>
                  <a:lnTo>
                    <a:pt x="2258349" y="932225"/>
                  </a:lnTo>
                  <a:cubicBezTo>
                    <a:pt x="2249769" y="923644"/>
                    <a:pt x="2249769" y="909730"/>
                    <a:pt x="2258349" y="901149"/>
                  </a:cubicBezTo>
                  <a:lnTo>
                    <a:pt x="2297667" y="861832"/>
                  </a:lnTo>
                  <a:cubicBezTo>
                    <a:pt x="2301957" y="857541"/>
                    <a:pt x="2307582" y="855397"/>
                    <a:pt x="2313205" y="855397"/>
                  </a:cubicBezTo>
                  <a:close/>
                  <a:moveTo>
                    <a:pt x="757674" y="852114"/>
                  </a:moveTo>
                  <a:cubicBezTo>
                    <a:pt x="763298" y="852114"/>
                    <a:pt x="768921" y="854259"/>
                    <a:pt x="773212" y="858550"/>
                  </a:cubicBezTo>
                  <a:lnTo>
                    <a:pt x="814256" y="899594"/>
                  </a:lnTo>
                  <a:cubicBezTo>
                    <a:pt x="822837" y="908175"/>
                    <a:pt x="822837" y="922089"/>
                    <a:pt x="814256" y="930670"/>
                  </a:cubicBezTo>
                  <a:lnTo>
                    <a:pt x="774939" y="969987"/>
                  </a:lnTo>
                  <a:cubicBezTo>
                    <a:pt x="766358" y="978568"/>
                    <a:pt x="752445" y="978568"/>
                    <a:pt x="743863" y="969987"/>
                  </a:cubicBezTo>
                  <a:lnTo>
                    <a:pt x="702820" y="928943"/>
                  </a:lnTo>
                  <a:cubicBezTo>
                    <a:pt x="694238" y="920362"/>
                    <a:pt x="694238" y="906448"/>
                    <a:pt x="702819" y="897867"/>
                  </a:cubicBezTo>
                  <a:lnTo>
                    <a:pt x="742136" y="858550"/>
                  </a:lnTo>
                  <a:cubicBezTo>
                    <a:pt x="746426" y="854260"/>
                    <a:pt x="752050" y="852114"/>
                    <a:pt x="757674" y="852114"/>
                  </a:cubicBezTo>
                  <a:close/>
                  <a:moveTo>
                    <a:pt x="1108888" y="845684"/>
                  </a:moveTo>
                  <a:cubicBezTo>
                    <a:pt x="1114512" y="845684"/>
                    <a:pt x="1120136" y="847830"/>
                    <a:pt x="1124426" y="852120"/>
                  </a:cubicBezTo>
                  <a:lnTo>
                    <a:pt x="1165470" y="893164"/>
                  </a:lnTo>
                  <a:cubicBezTo>
                    <a:pt x="1174051" y="901745"/>
                    <a:pt x="1174051" y="915659"/>
                    <a:pt x="1165470" y="924240"/>
                  </a:cubicBezTo>
                  <a:lnTo>
                    <a:pt x="1126153" y="963557"/>
                  </a:lnTo>
                  <a:cubicBezTo>
                    <a:pt x="1117572" y="972138"/>
                    <a:pt x="1103658" y="972138"/>
                    <a:pt x="1095077" y="963557"/>
                  </a:cubicBezTo>
                  <a:lnTo>
                    <a:pt x="1054033" y="922513"/>
                  </a:lnTo>
                  <a:cubicBezTo>
                    <a:pt x="1045452" y="913932"/>
                    <a:pt x="1045452" y="900018"/>
                    <a:pt x="1054033" y="891437"/>
                  </a:cubicBezTo>
                  <a:lnTo>
                    <a:pt x="1093350" y="852120"/>
                  </a:lnTo>
                  <a:cubicBezTo>
                    <a:pt x="1097641" y="847829"/>
                    <a:pt x="1103264" y="845684"/>
                    <a:pt x="1108888" y="845684"/>
                  </a:cubicBezTo>
                  <a:close/>
                  <a:moveTo>
                    <a:pt x="2672557" y="845683"/>
                  </a:moveTo>
                  <a:cubicBezTo>
                    <a:pt x="2678182" y="845683"/>
                    <a:pt x="2683806" y="847829"/>
                    <a:pt x="2688096" y="852119"/>
                  </a:cubicBezTo>
                  <a:lnTo>
                    <a:pt x="2729139" y="893163"/>
                  </a:lnTo>
                  <a:cubicBezTo>
                    <a:pt x="2737720" y="901745"/>
                    <a:pt x="2737721" y="915657"/>
                    <a:pt x="2729139" y="924239"/>
                  </a:cubicBezTo>
                  <a:lnTo>
                    <a:pt x="2689823" y="963555"/>
                  </a:lnTo>
                  <a:cubicBezTo>
                    <a:pt x="2681242" y="972137"/>
                    <a:pt x="2667328" y="972137"/>
                    <a:pt x="2658747" y="963555"/>
                  </a:cubicBezTo>
                  <a:lnTo>
                    <a:pt x="2617703" y="922512"/>
                  </a:lnTo>
                  <a:cubicBezTo>
                    <a:pt x="2609122" y="913931"/>
                    <a:pt x="2609122" y="900017"/>
                    <a:pt x="2617703" y="891436"/>
                  </a:cubicBezTo>
                  <a:lnTo>
                    <a:pt x="2657020" y="852119"/>
                  </a:lnTo>
                  <a:cubicBezTo>
                    <a:pt x="2661310" y="847829"/>
                    <a:pt x="2666934" y="845684"/>
                    <a:pt x="2672557" y="845683"/>
                  </a:cubicBezTo>
                  <a:close/>
                  <a:moveTo>
                    <a:pt x="76684" y="843537"/>
                  </a:moveTo>
                  <a:cubicBezTo>
                    <a:pt x="82307" y="843537"/>
                    <a:pt x="87931" y="845682"/>
                    <a:pt x="92222" y="849973"/>
                  </a:cubicBezTo>
                  <a:lnTo>
                    <a:pt x="133266" y="891017"/>
                  </a:lnTo>
                  <a:cubicBezTo>
                    <a:pt x="141847" y="899598"/>
                    <a:pt x="141846" y="913512"/>
                    <a:pt x="133266" y="922093"/>
                  </a:cubicBezTo>
                  <a:lnTo>
                    <a:pt x="93949" y="961409"/>
                  </a:lnTo>
                  <a:cubicBezTo>
                    <a:pt x="85368" y="969990"/>
                    <a:pt x="71454" y="969991"/>
                    <a:pt x="62872" y="961410"/>
                  </a:cubicBezTo>
                  <a:lnTo>
                    <a:pt x="21829" y="920366"/>
                  </a:lnTo>
                  <a:lnTo>
                    <a:pt x="19624" y="915041"/>
                  </a:lnTo>
                  <a:lnTo>
                    <a:pt x="26683" y="884436"/>
                  </a:lnTo>
                  <a:lnTo>
                    <a:pt x="61146" y="849973"/>
                  </a:lnTo>
                  <a:cubicBezTo>
                    <a:pt x="65437" y="845682"/>
                    <a:pt x="71060" y="843537"/>
                    <a:pt x="76684" y="843537"/>
                  </a:cubicBezTo>
                  <a:close/>
                  <a:moveTo>
                    <a:pt x="3020338" y="842687"/>
                  </a:moveTo>
                  <a:cubicBezTo>
                    <a:pt x="3025961" y="842687"/>
                    <a:pt x="3031586" y="844832"/>
                    <a:pt x="3035876" y="849123"/>
                  </a:cubicBezTo>
                  <a:lnTo>
                    <a:pt x="3076919" y="890167"/>
                  </a:lnTo>
                  <a:cubicBezTo>
                    <a:pt x="3085501" y="898748"/>
                    <a:pt x="3085501" y="912661"/>
                    <a:pt x="3076919" y="921243"/>
                  </a:cubicBezTo>
                  <a:lnTo>
                    <a:pt x="3037603" y="960559"/>
                  </a:lnTo>
                  <a:cubicBezTo>
                    <a:pt x="3029022" y="969140"/>
                    <a:pt x="3015109" y="969140"/>
                    <a:pt x="3006527" y="960559"/>
                  </a:cubicBezTo>
                  <a:lnTo>
                    <a:pt x="2965483" y="919516"/>
                  </a:lnTo>
                  <a:cubicBezTo>
                    <a:pt x="2956902" y="910934"/>
                    <a:pt x="2956902" y="897021"/>
                    <a:pt x="2965483" y="888440"/>
                  </a:cubicBezTo>
                  <a:lnTo>
                    <a:pt x="3004800" y="849123"/>
                  </a:lnTo>
                  <a:cubicBezTo>
                    <a:pt x="3009090" y="844832"/>
                    <a:pt x="3014715" y="842687"/>
                    <a:pt x="3020338" y="842687"/>
                  </a:cubicBezTo>
                  <a:close/>
                  <a:moveTo>
                    <a:pt x="3366980" y="840827"/>
                  </a:moveTo>
                  <a:cubicBezTo>
                    <a:pt x="3372605" y="840826"/>
                    <a:pt x="3378229" y="842972"/>
                    <a:pt x="3382519" y="847262"/>
                  </a:cubicBezTo>
                  <a:lnTo>
                    <a:pt x="3423563" y="888307"/>
                  </a:lnTo>
                  <a:cubicBezTo>
                    <a:pt x="3432143" y="896888"/>
                    <a:pt x="3432143" y="910802"/>
                    <a:pt x="3423563" y="919383"/>
                  </a:cubicBezTo>
                  <a:lnTo>
                    <a:pt x="3384246" y="958699"/>
                  </a:lnTo>
                  <a:cubicBezTo>
                    <a:pt x="3375665" y="967281"/>
                    <a:pt x="3361751" y="967281"/>
                    <a:pt x="3353170" y="958699"/>
                  </a:cubicBezTo>
                  <a:lnTo>
                    <a:pt x="3312125" y="917656"/>
                  </a:lnTo>
                  <a:cubicBezTo>
                    <a:pt x="3303544" y="909074"/>
                    <a:pt x="3303544" y="895161"/>
                    <a:pt x="3312125" y="886580"/>
                  </a:cubicBezTo>
                  <a:lnTo>
                    <a:pt x="3351443" y="847263"/>
                  </a:lnTo>
                  <a:cubicBezTo>
                    <a:pt x="3355733" y="842973"/>
                    <a:pt x="3361357" y="840827"/>
                    <a:pt x="3366980" y="840827"/>
                  </a:cubicBezTo>
                  <a:close/>
                  <a:moveTo>
                    <a:pt x="424463" y="840540"/>
                  </a:moveTo>
                  <a:cubicBezTo>
                    <a:pt x="430087" y="840540"/>
                    <a:pt x="435710" y="842686"/>
                    <a:pt x="440001" y="846976"/>
                  </a:cubicBezTo>
                  <a:lnTo>
                    <a:pt x="481045" y="888020"/>
                  </a:lnTo>
                  <a:cubicBezTo>
                    <a:pt x="489626" y="896602"/>
                    <a:pt x="489626" y="910515"/>
                    <a:pt x="481045" y="919096"/>
                  </a:cubicBezTo>
                  <a:lnTo>
                    <a:pt x="441728" y="958413"/>
                  </a:lnTo>
                  <a:cubicBezTo>
                    <a:pt x="433147" y="966994"/>
                    <a:pt x="419233" y="966994"/>
                    <a:pt x="410652" y="958413"/>
                  </a:cubicBezTo>
                  <a:lnTo>
                    <a:pt x="369608" y="917369"/>
                  </a:lnTo>
                  <a:cubicBezTo>
                    <a:pt x="361027" y="908788"/>
                    <a:pt x="361027" y="894874"/>
                    <a:pt x="369608" y="886293"/>
                  </a:cubicBezTo>
                  <a:lnTo>
                    <a:pt x="408925" y="846976"/>
                  </a:lnTo>
                  <a:cubicBezTo>
                    <a:pt x="413216" y="842686"/>
                    <a:pt x="418839" y="840541"/>
                    <a:pt x="424463" y="840540"/>
                  </a:cubicBezTo>
                  <a:close/>
                  <a:moveTo>
                    <a:pt x="3714761" y="837831"/>
                  </a:moveTo>
                  <a:cubicBezTo>
                    <a:pt x="3720385" y="837831"/>
                    <a:pt x="3726008" y="839976"/>
                    <a:pt x="3730299" y="844267"/>
                  </a:cubicBezTo>
                  <a:lnTo>
                    <a:pt x="3771342" y="885310"/>
                  </a:lnTo>
                  <a:cubicBezTo>
                    <a:pt x="3779924" y="893892"/>
                    <a:pt x="3779925" y="907805"/>
                    <a:pt x="3771342" y="916386"/>
                  </a:cubicBezTo>
                  <a:lnTo>
                    <a:pt x="3732026" y="955702"/>
                  </a:lnTo>
                  <a:cubicBezTo>
                    <a:pt x="3723445" y="964284"/>
                    <a:pt x="3709531" y="964284"/>
                    <a:pt x="3700950" y="955702"/>
                  </a:cubicBezTo>
                  <a:lnTo>
                    <a:pt x="3659906" y="914659"/>
                  </a:lnTo>
                  <a:cubicBezTo>
                    <a:pt x="3651325" y="906078"/>
                    <a:pt x="3651324" y="892165"/>
                    <a:pt x="3659906" y="883583"/>
                  </a:cubicBezTo>
                  <a:lnTo>
                    <a:pt x="3699222" y="844266"/>
                  </a:lnTo>
                  <a:cubicBezTo>
                    <a:pt x="3703514" y="839976"/>
                    <a:pt x="3709137" y="837831"/>
                    <a:pt x="3714761" y="837831"/>
                  </a:cubicBezTo>
                  <a:close/>
                  <a:moveTo>
                    <a:pt x="1468241" y="835971"/>
                  </a:moveTo>
                  <a:cubicBezTo>
                    <a:pt x="1473865" y="835971"/>
                    <a:pt x="1479489" y="838117"/>
                    <a:pt x="1483779" y="842407"/>
                  </a:cubicBezTo>
                  <a:lnTo>
                    <a:pt x="1524823" y="883451"/>
                  </a:lnTo>
                  <a:cubicBezTo>
                    <a:pt x="1533404" y="892032"/>
                    <a:pt x="1533404" y="905946"/>
                    <a:pt x="1524823" y="914527"/>
                  </a:cubicBezTo>
                  <a:lnTo>
                    <a:pt x="1485506" y="953844"/>
                  </a:lnTo>
                  <a:cubicBezTo>
                    <a:pt x="1476925" y="962425"/>
                    <a:pt x="1463011" y="962425"/>
                    <a:pt x="1454430" y="953844"/>
                  </a:cubicBezTo>
                  <a:lnTo>
                    <a:pt x="1413386" y="912800"/>
                  </a:lnTo>
                  <a:cubicBezTo>
                    <a:pt x="1404805" y="904219"/>
                    <a:pt x="1404805" y="890305"/>
                    <a:pt x="1413386" y="881724"/>
                  </a:cubicBezTo>
                  <a:lnTo>
                    <a:pt x="1452703" y="842407"/>
                  </a:lnTo>
                  <a:cubicBezTo>
                    <a:pt x="1456994" y="838116"/>
                    <a:pt x="1462617" y="835971"/>
                    <a:pt x="1468241" y="835971"/>
                  </a:cubicBezTo>
                  <a:close/>
                  <a:moveTo>
                    <a:pt x="1816021" y="832975"/>
                  </a:moveTo>
                  <a:cubicBezTo>
                    <a:pt x="1821645" y="832975"/>
                    <a:pt x="1827269" y="835120"/>
                    <a:pt x="1831559" y="839411"/>
                  </a:cubicBezTo>
                  <a:lnTo>
                    <a:pt x="1872603" y="880455"/>
                  </a:lnTo>
                  <a:cubicBezTo>
                    <a:pt x="1881184" y="889036"/>
                    <a:pt x="1881184" y="902949"/>
                    <a:pt x="1872603" y="911531"/>
                  </a:cubicBezTo>
                  <a:lnTo>
                    <a:pt x="1833286" y="950847"/>
                  </a:lnTo>
                  <a:cubicBezTo>
                    <a:pt x="1824705" y="959428"/>
                    <a:pt x="1810791" y="959428"/>
                    <a:pt x="1802210" y="950847"/>
                  </a:cubicBezTo>
                  <a:lnTo>
                    <a:pt x="1761166" y="909803"/>
                  </a:lnTo>
                  <a:cubicBezTo>
                    <a:pt x="1752585" y="901222"/>
                    <a:pt x="1752585" y="887309"/>
                    <a:pt x="1761167" y="878727"/>
                  </a:cubicBezTo>
                  <a:lnTo>
                    <a:pt x="1800483" y="839411"/>
                  </a:lnTo>
                  <a:cubicBezTo>
                    <a:pt x="1804774" y="835120"/>
                    <a:pt x="1810397" y="832975"/>
                    <a:pt x="1816021" y="832975"/>
                  </a:cubicBezTo>
                  <a:close/>
                  <a:moveTo>
                    <a:pt x="4074114" y="828118"/>
                  </a:moveTo>
                  <a:cubicBezTo>
                    <a:pt x="4079738" y="828118"/>
                    <a:pt x="4085362" y="830264"/>
                    <a:pt x="4089653" y="834553"/>
                  </a:cubicBezTo>
                  <a:lnTo>
                    <a:pt x="4130696" y="875598"/>
                  </a:lnTo>
                  <a:cubicBezTo>
                    <a:pt x="4139277" y="884179"/>
                    <a:pt x="4139278" y="898092"/>
                    <a:pt x="4130696" y="906674"/>
                  </a:cubicBezTo>
                  <a:lnTo>
                    <a:pt x="4091380" y="945990"/>
                  </a:lnTo>
                  <a:cubicBezTo>
                    <a:pt x="4082799" y="954571"/>
                    <a:pt x="4068885" y="954571"/>
                    <a:pt x="4060304" y="945990"/>
                  </a:cubicBezTo>
                  <a:lnTo>
                    <a:pt x="4019259" y="904947"/>
                  </a:lnTo>
                  <a:cubicBezTo>
                    <a:pt x="4010678" y="896366"/>
                    <a:pt x="4010678" y="882452"/>
                    <a:pt x="4019259" y="873871"/>
                  </a:cubicBezTo>
                  <a:lnTo>
                    <a:pt x="4058577" y="834553"/>
                  </a:lnTo>
                  <a:cubicBezTo>
                    <a:pt x="4062867" y="830263"/>
                    <a:pt x="4068490" y="828118"/>
                    <a:pt x="4074114" y="828118"/>
                  </a:cubicBezTo>
                  <a:close/>
                  <a:moveTo>
                    <a:pt x="2180229" y="818407"/>
                  </a:moveTo>
                  <a:cubicBezTo>
                    <a:pt x="2185853" y="818407"/>
                    <a:pt x="2191477" y="820553"/>
                    <a:pt x="2195768" y="824843"/>
                  </a:cubicBezTo>
                  <a:lnTo>
                    <a:pt x="2236811" y="865887"/>
                  </a:lnTo>
                  <a:cubicBezTo>
                    <a:pt x="2245392" y="874468"/>
                    <a:pt x="2245392" y="888382"/>
                    <a:pt x="2236811" y="896963"/>
                  </a:cubicBezTo>
                  <a:lnTo>
                    <a:pt x="2197495" y="936280"/>
                  </a:lnTo>
                  <a:cubicBezTo>
                    <a:pt x="2188913" y="944861"/>
                    <a:pt x="2175000" y="944861"/>
                    <a:pt x="2166418" y="936279"/>
                  </a:cubicBezTo>
                  <a:lnTo>
                    <a:pt x="2125375" y="895236"/>
                  </a:lnTo>
                  <a:cubicBezTo>
                    <a:pt x="2116793" y="886655"/>
                    <a:pt x="2116793" y="872741"/>
                    <a:pt x="2125374" y="864159"/>
                  </a:cubicBezTo>
                  <a:lnTo>
                    <a:pt x="2164691" y="824843"/>
                  </a:lnTo>
                  <a:cubicBezTo>
                    <a:pt x="2168982" y="820552"/>
                    <a:pt x="2174606" y="818407"/>
                    <a:pt x="2180229" y="818407"/>
                  </a:cubicBezTo>
                  <a:close/>
                  <a:moveTo>
                    <a:pt x="2528009" y="815411"/>
                  </a:moveTo>
                  <a:cubicBezTo>
                    <a:pt x="2533633" y="815411"/>
                    <a:pt x="2539257" y="817557"/>
                    <a:pt x="2543548" y="821847"/>
                  </a:cubicBezTo>
                  <a:lnTo>
                    <a:pt x="2584591" y="862891"/>
                  </a:lnTo>
                  <a:cubicBezTo>
                    <a:pt x="2593172" y="871472"/>
                    <a:pt x="2593173" y="885386"/>
                    <a:pt x="2584591" y="893967"/>
                  </a:cubicBezTo>
                  <a:lnTo>
                    <a:pt x="2545275" y="933283"/>
                  </a:lnTo>
                  <a:cubicBezTo>
                    <a:pt x="2536694" y="941865"/>
                    <a:pt x="2522780" y="941865"/>
                    <a:pt x="2514199" y="933283"/>
                  </a:cubicBezTo>
                  <a:lnTo>
                    <a:pt x="2473155" y="892240"/>
                  </a:lnTo>
                  <a:cubicBezTo>
                    <a:pt x="2464574" y="883659"/>
                    <a:pt x="2464574" y="869745"/>
                    <a:pt x="2473155" y="861164"/>
                  </a:cubicBezTo>
                  <a:lnTo>
                    <a:pt x="2512471" y="821847"/>
                  </a:lnTo>
                  <a:cubicBezTo>
                    <a:pt x="2516762" y="817556"/>
                    <a:pt x="2522386" y="815412"/>
                    <a:pt x="2528009" y="815411"/>
                  </a:cubicBezTo>
                  <a:close/>
                  <a:moveTo>
                    <a:pt x="623563" y="811406"/>
                  </a:moveTo>
                  <a:cubicBezTo>
                    <a:pt x="629187" y="811406"/>
                    <a:pt x="634811" y="813551"/>
                    <a:pt x="639101" y="817842"/>
                  </a:cubicBezTo>
                  <a:lnTo>
                    <a:pt x="680146" y="858885"/>
                  </a:lnTo>
                  <a:cubicBezTo>
                    <a:pt x="688727" y="867466"/>
                    <a:pt x="688727" y="881380"/>
                    <a:pt x="680146" y="889961"/>
                  </a:cubicBezTo>
                  <a:lnTo>
                    <a:pt x="640829" y="929278"/>
                  </a:lnTo>
                  <a:cubicBezTo>
                    <a:pt x="632247" y="937860"/>
                    <a:pt x="618334" y="937859"/>
                    <a:pt x="609753" y="929278"/>
                  </a:cubicBezTo>
                  <a:lnTo>
                    <a:pt x="568709" y="888235"/>
                  </a:lnTo>
                  <a:cubicBezTo>
                    <a:pt x="560127" y="879653"/>
                    <a:pt x="560128" y="865739"/>
                    <a:pt x="568709" y="857158"/>
                  </a:cubicBezTo>
                  <a:lnTo>
                    <a:pt x="608025" y="817842"/>
                  </a:lnTo>
                  <a:cubicBezTo>
                    <a:pt x="612316" y="813551"/>
                    <a:pt x="617940" y="811405"/>
                    <a:pt x="623563" y="811406"/>
                  </a:cubicBezTo>
                  <a:close/>
                  <a:moveTo>
                    <a:pt x="971344" y="808409"/>
                  </a:moveTo>
                  <a:cubicBezTo>
                    <a:pt x="976967" y="808409"/>
                    <a:pt x="982591" y="810555"/>
                    <a:pt x="986882" y="814845"/>
                  </a:cubicBezTo>
                  <a:lnTo>
                    <a:pt x="1027926" y="855889"/>
                  </a:lnTo>
                  <a:cubicBezTo>
                    <a:pt x="1036507" y="864470"/>
                    <a:pt x="1036507" y="878384"/>
                    <a:pt x="1027926" y="886965"/>
                  </a:cubicBezTo>
                  <a:lnTo>
                    <a:pt x="988608" y="926282"/>
                  </a:lnTo>
                  <a:cubicBezTo>
                    <a:pt x="980028" y="934863"/>
                    <a:pt x="966115" y="934863"/>
                    <a:pt x="957533" y="926282"/>
                  </a:cubicBezTo>
                  <a:lnTo>
                    <a:pt x="916489" y="885238"/>
                  </a:lnTo>
                  <a:cubicBezTo>
                    <a:pt x="907908" y="876657"/>
                    <a:pt x="907908" y="862743"/>
                    <a:pt x="916489" y="854162"/>
                  </a:cubicBezTo>
                  <a:lnTo>
                    <a:pt x="955806" y="814845"/>
                  </a:lnTo>
                  <a:cubicBezTo>
                    <a:pt x="960096" y="810555"/>
                    <a:pt x="965720" y="808409"/>
                    <a:pt x="971344" y="808409"/>
                  </a:cubicBezTo>
                  <a:close/>
                  <a:moveTo>
                    <a:pt x="2887362" y="805698"/>
                  </a:moveTo>
                  <a:cubicBezTo>
                    <a:pt x="2892986" y="805698"/>
                    <a:pt x="2898610" y="807844"/>
                    <a:pt x="2902900" y="812134"/>
                  </a:cubicBezTo>
                  <a:lnTo>
                    <a:pt x="2943944" y="853178"/>
                  </a:lnTo>
                  <a:cubicBezTo>
                    <a:pt x="2952525" y="861759"/>
                    <a:pt x="2952525" y="875672"/>
                    <a:pt x="2943944" y="884254"/>
                  </a:cubicBezTo>
                  <a:lnTo>
                    <a:pt x="2904627" y="923570"/>
                  </a:lnTo>
                  <a:cubicBezTo>
                    <a:pt x="2896046" y="932152"/>
                    <a:pt x="2882133" y="932152"/>
                    <a:pt x="2873551" y="923570"/>
                  </a:cubicBezTo>
                  <a:lnTo>
                    <a:pt x="2832508" y="882527"/>
                  </a:lnTo>
                  <a:cubicBezTo>
                    <a:pt x="2823926" y="873945"/>
                    <a:pt x="2823926" y="860032"/>
                    <a:pt x="2832508" y="851451"/>
                  </a:cubicBezTo>
                  <a:lnTo>
                    <a:pt x="2871824" y="812134"/>
                  </a:lnTo>
                  <a:cubicBezTo>
                    <a:pt x="2876115" y="807843"/>
                    <a:pt x="2881738" y="805698"/>
                    <a:pt x="2887362" y="805698"/>
                  </a:cubicBezTo>
                  <a:close/>
                  <a:moveTo>
                    <a:pt x="3235142" y="802702"/>
                  </a:moveTo>
                  <a:cubicBezTo>
                    <a:pt x="3240766" y="802702"/>
                    <a:pt x="3246390" y="804847"/>
                    <a:pt x="3250680" y="809138"/>
                  </a:cubicBezTo>
                  <a:lnTo>
                    <a:pt x="3291724" y="850181"/>
                  </a:lnTo>
                  <a:cubicBezTo>
                    <a:pt x="3300305" y="858763"/>
                    <a:pt x="3300305" y="872676"/>
                    <a:pt x="3291724" y="881257"/>
                  </a:cubicBezTo>
                  <a:lnTo>
                    <a:pt x="3252408" y="920574"/>
                  </a:lnTo>
                  <a:cubicBezTo>
                    <a:pt x="3243826" y="929155"/>
                    <a:pt x="3229913" y="929155"/>
                    <a:pt x="3221332" y="920574"/>
                  </a:cubicBezTo>
                  <a:lnTo>
                    <a:pt x="3180288" y="879530"/>
                  </a:lnTo>
                  <a:cubicBezTo>
                    <a:pt x="3171707" y="870949"/>
                    <a:pt x="3171707" y="857036"/>
                    <a:pt x="3180288" y="848454"/>
                  </a:cubicBezTo>
                  <a:lnTo>
                    <a:pt x="3219605" y="809138"/>
                  </a:lnTo>
                  <a:cubicBezTo>
                    <a:pt x="3223895" y="804847"/>
                    <a:pt x="3229519" y="802702"/>
                    <a:pt x="3235142" y="802702"/>
                  </a:cubicBezTo>
                  <a:close/>
                  <a:moveTo>
                    <a:pt x="3581785" y="800842"/>
                  </a:moveTo>
                  <a:cubicBezTo>
                    <a:pt x="3587409" y="800842"/>
                    <a:pt x="3593033" y="802987"/>
                    <a:pt x="3597323" y="807278"/>
                  </a:cubicBezTo>
                  <a:lnTo>
                    <a:pt x="3638367" y="848322"/>
                  </a:lnTo>
                  <a:cubicBezTo>
                    <a:pt x="3646948" y="856903"/>
                    <a:pt x="3646948" y="870817"/>
                    <a:pt x="3638367" y="879398"/>
                  </a:cubicBezTo>
                  <a:lnTo>
                    <a:pt x="3599051" y="918714"/>
                  </a:lnTo>
                  <a:cubicBezTo>
                    <a:pt x="3590470" y="927296"/>
                    <a:pt x="3576556" y="927295"/>
                    <a:pt x="3567975" y="918714"/>
                  </a:cubicBezTo>
                  <a:lnTo>
                    <a:pt x="3526930" y="877671"/>
                  </a:lnTo>
                  <a:cubicBezTo>
                    <a:pt x="3518350" y="869089"/>
                    <a:pt x="3518349" y="855176"/>
                    <a:pt x="3526931" y="846594"/>
                  </a:cubicBezTo>
                  <a:lnTo>
                    <a:pt x="3566247" y="807278"/>
                  </a:lnTo>
                  <a:cubicBezTo>
                    <a:pt x="3570538" y="802986"/>
                    <a:pt x="3576161" y="800842"/>
                    <a:pt x="3581785" y="800842"/>
                  </a:cubicBezTo>
                  <a:close/>
                  <a:moveTo>
                    <a:pt x="290353" y="799832"/>
                  </a:moveTo>
                  <a:cubicBezTo>
                    <a:pt x="295977" y="799832"/>
                    <a:pt x="301601" y="801978"/>
                    <a:pt x="305891" y="806268"/>
                  </a:cubicBezTo>
                  <a:lnTo>
                    <a:pt x="346934" y="847311"/>
                  </a:lnTo>
                  <a:cubicBezTo>
                    <a:pt x="355516" y="855893"/>
                    <a:pt x="355516" y="869806"/>
                    <a:pt x="346935" y="878387"/>
                  </a:cubicBezTo>
                  <a:lnTo>
                    <a:pt x="307618" y="917705"/>
                  </a:lnTo>
                  <a:cubicBezTo>
                    <a:pt x="299037" y="926286"/>
                    <a:pt x="285124" y="926285"/>
                    <a:pt x="276542" y="917705"/>
                  </a:cubicBezTo>
                  <a:lnTo>
                    <a:pt x="235499" y="876661"/>
                  </a:lnTo>
                  <a:cubicBezTo>
                    <a:pt x="226917" y="868079"/>
                    <a:pt x="226918" y="854165"/>
                    <a:pt x="235499" y="845585"/>
                  </a:cubicBezTo>
                  <a:lnTo>
                    <a:pt x="274815" y="806269"/>
                  </a:lnTo>
                  <a:cubicBezTo>
                    <a:pt x="279107" y="801978"/>
                    <a:pt x="284730" y="799831"/>
                    <a:pt x="290353" y="799832"/>
                  </a:cubicBezTo>
                  <a:close/>
                  <a:moveTo>
                    <a:pt x="1330696" y="798696"/>
                  </a:moveTo>
                  <a:cubicBezTo>
                    <a:pt x="1336320" y="798696"/>
                    <a:pt x="1341943" y="800842"/>
                    <a:pt x="1346234" y="805132"/>
                  </a:cubicBezTo>
                  <a:lnTo>
                    <a:pt x="1387279" y="846176"/>
                  </a:lnTo>
                  <a:cubicBezTo>
                    <a:pt x="1395860" y="854757"/>
                    <a:pt x="1395860" y="868670"/>
                    <a:pt x="1387279" y="877252"/>
                  </a:cubicBezTo>
                  <a:lnTo>
                    <a:pt x="1347962" y="916569"/>
                  </a:lnTo>
                  <a:cubicBezTo>
                    <a:pt x="1339380" y="925150"/>
                    <a:pt x="1325467" y="925149"/>
                    <a:pt x="1316885" y="916569"/>
                  </a:cubicBezTo>
                  <a:lnTo>
                    <a:pt x="1275842" y="875525"/>
                  </a:lnTo>
                  <a:cubicBezTo>
                    <a:pt x="1267260" y="866944"/>
                    <a:pt x="1267261" y="853030"/>
                    <a:pt x="1275842" y="844449"/>
                  </a:cubicBezTo>
                  <a:lnTo>
                    <a:pt x="1315158" y="805132"/>
                  </a:lnTo>
                  <a:cubicBezTo>
                    <a:pt x="1319449" y="800841"/>
                    <a:pt x="1325073" y="798696"/>
                    <a:pt x="1330696" y="798696"/>
                  </a:cubicBezTo>
                  <a:close/>
                  <a:moveTo>
                    <a:pt x="3929565" y="797845"/>
                  </a:moveTo>
                  <a:cubicBezTo>
                    <a:pt x="3935189" y="797845"/>
                    <a:pt x="3940813" y="799991"/>
                    <a:pt x="3945103" y="804282"/>
                  </a:cubicBezTo>
                  <a:lnTo>
                    <a:pt x="3986147" y="845325"/>
                  </a:lnTo>
                  <a:cubicBezTo>
                    <a:pt x="3994728" y="853907"/>
                    <a:pt x="3994728" y="867820"/>
                    <a:pt x="3986147" y="876401"/>
                  </a:cubicBezTo>
                  <a:lnTo>
                    <a:pt x="3946831" y="915718"/>
                  </a:lnTo>
                  <a:cubicBezTo>
                    <a:pt x="3938250" y="924299"/>
                    <a:pt x="3924336" y="924299"/>
                    <a:pt x="3915755" y="915718"/>
                  </a:cubicBezTo>
                  <a:lnTo>
                    <a:pt x="3874711" y="874674"/>
                  </a:lnTo>
                  <a:cubicBezTo>
                    <a:pt x="3866130" y="866093"/>
                    <a:pt x="3866130" y="852179"/>
                    <a:pt x="3874711" y="843598"/>
                  </a:cubicBezTo>
                  <a:lnTo>
                    <a:pt x="3914027" y="804282"/>
                  </a:lnTo>
                  <a:cubicBezTo>
                    <a:pt x="3918318" y="799990"/>
                    <a:pt x="3923941" y="797846"/>
                    <a:pt x="3929565" y="797845"/>
                  </a:cubicBezTo>
                  <a:close/>
                  <a:moveTo>
                    <a:pt x="1681910" y="792266"/>
                  </a:moveTo>
                  <a:cubicBezTo>
                    <a:pt x="1687534" y="792266"/>
                    <a:pt x="1693159" y="794411"/>
                    <a:pt x="1697449" y="798702"/>
                  </a:cubicBezTo>
                  <a:lnTo>
                    <a:pt x="1738492" y="839746"/>
                  </a:lnTo>
                  <a:cubicBezTo>
                    <a:pt x="1747073" y="848327"/>
                    <a:pt x="1747074" y="862240"/>
                    <a:pt x="1738492" y="870822"/>
                  </a:cubicBezTo>
                  <a:lnTo>
                    <a:pt x="1699176" y="910138"/>
                  </a:lnTo>
                  <a:cubicBezTo>
                    <a:pt x="1690595" y="918719"/>
                    <a:pt x="1676681" y="918719"/>
                    <a:pt x="1668100" y="910138"/>
                  </a:cubicBezTo>
                  <a:lnTo>
                    <a:pt x="1627056" y="869095"/>
                  </a:lnTo>
                  <a:cubicBezTo>
                    <a:pt x="1618474" y="860514"/>
                    <a:pt x="1618474" y="846600"/>
                    <a:pt x="1627056" y="838019"/>
                  </a:cubicBezTo>
                  <a:lnTo>
                    <a:pt x="1666373" y="798702"/>
                  </a:lnTo>
                  <a:cubicBezTo>
                    <a:pt x="1670663" y="794411"/>
                    <a:pt x="1676288" y="792266"/>
                    <a:pt x="1681910" y="792266"/>
                  </a:cubicBezTo>
                  <a:close/>
                  <a:moveTo>
                    <a:pt x="4288919" y="788132"/>
                  </a:moveTo>
                  <a:cubicBezTo>
                    <a:pt x="4294543" y="788133"/>
                    <a:pt x="4300167" y="790278"/>
                    <a:pt x="4304457" y="794568"/>
                  </a:cubicBezTo>
                  <a:lnTo>
                    <a:pt x="4345500" y="835612"/>
                  </a:lnTo>
                  <a:cubicBezTo>
                    <a:pt x="4354081" y="844194"/>
                    <a:pt x="4354081" y="858107"/>
                    <a:pt x="4345500" y="866688"/>
                  </a:cubicBezTo>
                  <a:lnTo>
                    <a:pt x="4306184" y="906005"/>
                  </a:lnTo>
                  <a:cubicBezTo>
                    <a:pt x="4297603" y="914586"/>
                    <a:pt x="4283689" y="914586"/>
                    <a:pt x="4275108" y="906005"/>
                  </a:cubicBezTo>
                  <a:lnTo>
                    <a:pt x="4234064" y="864961"/>
                  </a:lnTo>
                  <a:cubicBezTo>
                    <a:pt x="4225483" y="856380"/>
                    <a:pt x="4225483" y="842466"/>
                    <a:pt x="4234064" y="833885"/>
                  </a:cubicBezTo>
                  <a:lnTo>
                    <a:pt x="4273381" y="794569"/>
                  </a:lnTo>
                  <a:cubicBezTo>
                    <a:pt x="4277672" y="790278"/>
                    <a:pt x="4283294" y="788132"/>
                    <a:pt x="4288919" y="788132"/>
                  </a:cubicBezTo>
                  <a:close/>
                  <a:moveTo>
                    <a:pt x="2046119" y="777699"/>
                  </a:moveTo>
                  <a:cubicBezTo>
                    <a:pt x="2051743" y="777698"/>
                    <a:pt x="2057367" y="779844"/>
                    <a:pt x="2061657" y="784134"/>
                  </a:cubicBezTo>
                  <a:lnTo>
                    <a:pt x="2102700" y="825179"/>
                  </a:lnTo>
                  <a:cubicBezTo>
                    <a:pt x="2111282" y="833760"/>
                    <a:pt x="2111282" y="847674"/>
                    <a:pt x="2102700" y="856255"/>
                  </a:cubicBezTo>
                  <a:lnTo>
                    <a:pt x="2063384" y="895571"/>
                  </a:lnTo>
                  <a:cubicBezTo>
                    <a:pt x="2054803" y="904152"/>
                    <a:pt x="2040889" y="904152"/>
                    <a:pt x="2032308" y="895571"/>
                  </a:cubicBezTo>
                  <a:lnTo>
                    <a:pt x="1991264" y="854527"/>
                  </a:lnTo>
                  <a:cubicBezTo>
                    <a:pt x="1982682" y="845946"/>
                    <a:pt x="1982683" y="832033"/>
                    <a:pt x="1991264" y="823451"/>
                  </a:cubicBezTo>
                  <a:lnTo>
                    <a:pt x="2030581" y="784134"/>
                  </a:lnTo>
                  <a:cubicBezTo>
                    <a:pt x="2034871" y="779844"/>
                    <a:pt x="2040495" y="777699"/>
                    <a:pt x="2046119" y="777699"/>
                  </a:cubicBezTo>
                  <a:close/>
                  <a:moveTo>
                    <a:pt x="2393899" y="774703"/>
                  </a:moveTo>
                  <a:cubicBezTo>
                    <a:pt x="2399522" y="774702"/>
                    <a:pt x="2405147" y="776848"/>
                    <a:pt x="2409437" y="781138"/>
                  </a:cubicBezTo>
                  <a:lnTo>
                    <a:pt x="2450480" y="822182"/>
                  </a:lnTo>
                  <a:cubicBezTo>
                    <a:pt x="2459062" y="830763"/>
                    <a:pt x="2459062" y="844676"/>
                    <a:pt x="2450480" y="853258"/>
                  </a:cubicBezTo>
                  <a:lnTo>
                    <a:pt x="2411164" y="892574"/>
                  </a:lnTo>
                  <a:cubicBezTo>
                    <a:pt x="2402583" y="901156"/>
                    <a:pt x="2388670" y="901156"/>
                    <a:pt x="2380088" y="892574"/>
                  </a:cubicBezTo>
                  <a:lnTo>
                    <a:pt x="2339044" y="851531"/>
                  </a:lnTo>
                  <a:cubicBezTo>
                    <a:pt x="2330463" y="842950"/>
                    <a:pt x="2330463" y="829036"/>
                    <a:pt x="2339043" y="820454"/>
                  </a:cubicBezTo>
                  <a:lnTo>
                    <a:pt x="2378361" y="781138"/>
                  </a:lnTo>
                  <a:cubicBezTo>
                    <a:pt x="2382651" y="776847"/>
                    <a:pt x="2388276" y="774702"/>
                    <a:pt x="2393899" y="774703"/>
                  </a:cubicBezTo>
                  <a:close/>
                  <a:moveTo>
                    <a:pt x="841802" y="767986"/>
                  </a:moveTo>
                  <a:cubicBezTo>
                    <a:pt x="847426" y="767987"/>
                    <a:pt x="853050" y="770132"/>
                    <a:pt x="857340" y="774423"/>
                  </a:cubicBezTo>
                  <a:lnTo>
                    <a:pt x="898384" y="815466"/>
                  </a:lnTo>
                  <a:cubicBezTo>
                    <a:pt x="906965" y="824048"/>
                    <a:pt x="906965" y="837961"/>
                    <a:pt x="898384" y="846542"/>
                  </a:cubicBezTo>
                  <a:lnTo>
                    <a:pt x="859067" y="885859"/>
                  </a:lnTo>
                  <a:cubicBezTo>
                    <a:pt x="850486" y="894440"/>
                    <a:pt x="836573" y="894440"/>
                    <a:pt x="827991" y="885859"/>
                  </a:cubicBezTo>
                  <a:lnTo>
                    <a:pt x="786948" y="844815"/>
                  </a:lnTo>
                  <a:cubicBezTo>
                    <a:pt x="778366" y="836234"/>
                    <a:pt x="778366" y="822320"/>
                    <a:pt x="786947" y="813739"/>
                  </a:cubicBezTo>
                  <a:lnTo>
                    <a:pt x="826264" y="774422"/>
                  </a:lnTo>
                  <a:cubicBezTo>
                    <a:pt x="830555" y="770132"/>
                    <a:pt x="836178" y="767986"/>
                    <a:pt x="841802" y="767986"/>
                  </a:cubicBezTo>
                  <a:close/>
                  <a:moveTo>
                    <a:pt x="1189582" y="764990"/>
                  </a:moveTo>
                  <a:cubicBezTo>
                    <a:pt x="1195206" y="764990"/>
                    <a:pt x="1200830" y="767136"/>
                    <a:pt x="1205120" y="771426"/>
                  </a:cubicBezTo>
                  <a:lnTo>
                    <a:pt x="1246164" y="812470"/>
                  </a:lnTo>
                  <a:cubicBezTo>
                    <a:pt x="1254745" y="821051"/>
                    <a:pt x="1254745" y="834965"/>
                    <a:pt x="1246164" y="843546"/>
                  </a:cubicBezTo>
                  <a:lnTo>
                    <a:pt x="1206848" y="882863"/>
                  </a:lnTo>
                  <a:cubicBezTo>
                    <a:pt x="1198266" y="891444"/>
                    <a:pt x="1184353" y="891444"/>
                    <a:pt x="1175772" y="882862"/>
                  </a:cubicBezTo>
                  <a:lnTo>
                    <a:pt x="1134728" y="841819"/>
                  </a:lnTo>
                  <a:cubicBezTo>
                    <a:pt x="1126147" y="833237"/>
                    <a:pt x="1126146" y="819324"/>
                    <a:pt x="1134728" y="810743"/>
                  </a:cubicBezTo>
                  <a:lnTo>
                    <a:pt x="1174044" y="771426"/>
                  </a:lnTo>
                  <a:cubicBezTo>
                    <a:pt x="1178335" y="767135"/>
                    <a:pt x="1183959" y="764990"/>
                    <a:pt x="1189582" y="764990"/>
                  </a:cubicBezTo>
                  <a:close/>
                  <a:moveTo>
                    <a:pt x="2753251" y="764989"/>
                  </a:moveTo>
                  <a:cubicBezTo>
                    <a:pt x="2758875" y="764989"/>
                    <a:pt x="2764500" y="767135"/>
                    <a:pt x="2768790" y="771425"/>
                  </a:cubicBezTo>
                  <a:lnTo>
                    <a:pt x="2809833" y="812469"/>
                  </a:lnTo>
                  <a:cubicBezTo>
                    <a:pt x="2818415" y="821050"/>
                    <a:pt x="2818415" y="834963"/>
                    <a:pt x="2809833" y="843545"/>
                  </a:cubicBezTo>
                  <a:lnTo>
                    <a:pt x="2770517" y="882861"/>
                  </a:lnTo>
                  <a:cubicBezTo>
                    <a:pt x="2761936" y="891443"/>
                    <a:pt x="2748022" y="891443"/>
                    <a:pt x="2739441" y="882861"/>
                  </a:cubicBezTo>
                  <a:lnTo>
                    <a:pt x="2698397" y="841818"/>
                  </a:lnTo>
                  <a:cubicBezTo>
                    <a:pt x="2689816" y="833237"/>
                    <a:pt x="2689816" y="819323"/>
                    <a:pt x="2698397" y="810742"/>
                  </a:cubicBezTo>
                  <a:lnTo>
                    <a:pt x="2737714" y="771425"/>
                  </a:lnTo>
                  <a:cubicBezTo>
                    <a:pt x="2742004" y="767135"/>
                    <a:pt x="2747628" y="764989"/>
                    <a:pt x="2753251" y="764989"/>
                  </a:cubicBezTo>
                  <a:close/>
                  <a:moveTo>
                    <a:pt x="157378" y="762843"/>
                  </a:moveTo>
                  <a:cubicBezTo>
                    <a:pt x="163002" y="762843"/>
                    <a:pt x="168625" y="764988"/>
                    <a:pt x="172916" y="769279"/>
                  </a:cubicBezTo>
                  <a:lnTo>
                    <a:pt x="213960" y="810323"/>
                  </a:lnTo>
                  <a:cubicBezTo>
                    <a:pt x="222541" y="818904"/>
                    <a:pt x="222541" y="832817"/>
                    <a:pt x="213960" y="841399"/>
                  </a:cubicBezTo>
                  <a:lnTo>
                    <a:pt x="174643" y="880715"/>
                  </a:lnTo>
                  <a:cubicBezTo>
                    <a:pt x="166062" y="889297"/>
                    <a:pt x="152148" y="889297"/>
                    <a:pt x="143567" y="880715"/>
                  </a:cubicBezTo>
                  <a:lnTo>
                    <a:pt x="102523" y="839672"/>
                  </a:lnTo>
                  <a:cubicBezTo>
                    <a:pt x="93942" y="831090"/>
                    <a:pt x="93942" y="817177"/>
                    <a:pt x="102523" y="808596"/>
                  </a:cubicBezTo>
                  <a:lnTo>
                    <a:pt x="141840" y="769279"/>
                  </a:lnTo>
                  <a:cubicBezTo>
                    <a:pt x="146130" y="764989"/>
                    <a:pt x="151754" y="762843"/>
                    <a:pt x="157378" y="762843"/>
                  </a:cubicBezTo>
                  <a:close/>
                  <a:moveTo>
                    <a:pt x="3101032" y="761993"/>
                  </a:moveTo>
                  <a:cubicBezTo>
                    <a:pt x="3106656" y="761993"/>
                    <a:pt x="3112280" y="764138"/>
                    <a:pt x="3116570" y="768429"/>
                  </a:cubicBezTo>
                  <a:lnTo>
                    <a:pt x="3157614" y="809472"/>
                  </a:lnTo>
                  <a:cubicBezTo>
                    <a:pt x="3166195" y="818054"/>
                    <a:pt x="3166195" y="831968"/>
                    <a:pt x="3157613" y="840549"/>
                  </a:cubicBezTo>
                  <a:lnTo>
                    <a:pt x="3118297" y="879865"/>
                  </a:lnTo>
                  <a:cubicBezTo>
                    <a:pt x="3109716" y="888446"/>
                    <a:pt x="3095802" y="888446"/>
                    <a:pt x="3087221" y="879865"/>
                  </a:cubicBezTo>
                  <a:lnTo>
                    <a:pt x="3046177" y="838821"/>
                  </a:lnTo>
                  <a:cubicBezTo>
                    <a:pt x="3037596" y="830241"/>
                    <a:pt x="3037596" y="816327"/>
                    <a:pt x="3046178" y="807745"/>
                  </a:cubicBezTo>
                  <a:lnTo>
                    <a:pt x="3085494" y="768429"/>
                  </a:lnTo>
                  <a:cubicBezTo>
                    <a:pt x="3089784" y="764138"/>
                    <a:pt x="3095409" y="761993"/>
                    <a:pt x="3101032" y="761993"/>
                  </a:cubicBezTo>
                  <a:close/>
                  <a:moveTo>
                    <a:pt x="3447675" y="760133"/>
                  </a:moveTo>
                  <a:cubicBezTo>
                    <a:pt x="3453298" y="760133"/>
                    <a:pt x="3458923" y="762279"/>
                    <a:pt x="3463213" y="766568"/>
                  </a:cubicBezTo>
                  <a:lnTo>
                    <a:pt x="3504257" y="807613"/>
                  </a:lnTo>
                  <a:cubicBezTo>
                    <a:pt x="3512837" y="816194"/>
                    <a:pt x="3512837" y="830108"/>
                    <a:pt x="3504257" y="838689"/>
                  </a:cubicBezTo>
                  <a:lnTo>
                    <a:pt x="3464940" y="878005"/>
                  </a:lnTo>
                  <a:cubicBezTo>
                    <a:pt x="3456360" y="886586"/>
                    <a:pt x="3442445" y="886586"/>
                    <a:pt x="3433864" y="878005"/>
                  </a:cubicBezTo>
                  <a:lnTo>
                    <a:pt x="3392819" y="836962"/>
                  </a:lnTo>
                  <a:cubicBezTo>
                    <a:pt x="3384239" y="828380"/>
                    <a:pt x="3384238" y="814467"/>
                    <a:pt x="3392819" y="805886"/>
                  </a:cubicBezTo>
                  <a:lnTo>
                    <a:pt x="3432137" y="766568"/>
                  </a:lnTo>
                  <a:cubicBezTo>
                    <a:pt x="3436427" y="762279"/>
                    <a:pt x="3442051" y="760133"/>
                    <a:pt x="3447675" y="760133"/>
                  </a:cubicBezTo>
                  <a:close/>
                  <a:moveTo>
                    <a:pt x="505157" y="759846"/>
                  </a:moveTo>
                  <a:cubicBezTo>
                    <a:pt x="510781" y="759847"/>
                    <a:pt x="516404" y="761992"/>
                    <a:pt x="520695" y="766283"/>
                  </a:cubicBezTo>
                  <a:lnTo>
                    <a:pt x="561739" y="807326"/>
                  </a:lnTo>
                  <a:cubicBezTo>
                    <a:pt x="570320" y="815908"/>
                    <a:pt x="570320" y="829821"/>
                    <a:pt x="561739" y="838402"/>
                  </a:cubicBezTo>
                  <a:lnTo>
                    <a:pt x="522422" y="877719"/>
                  </a:lnTo>
                  <a:cubicBezTo>
                    <a:pt x="513841" y="886300"/>
                    <a:pt x="499927" y="886300"/>
                    <a:pt x="491346" y="877719"/>
                  </a:cubicBezTo>
                  <a:lnTo>
                    <a:pt x="450302" y="836675"/>
                  </a:lnTo>
                  <a:cubicBezTo>
                    <a:pt x="441721" y="828094"/>
                    <a:pt x="441721" y="814180"/>
                    <a:pt x="450303" y="805599"/>
                  </a:cubicBezTo>
                  <a:lnTo>
                    <a:pt x="489619" y="766282"/>
                  </a:lnTo>
                  <a:cubicBezTo>
                    <a:pt x="493910" y="761992"/>
                    <a:pt x="499533" y="759846"/>
                    <a:pt x="505157" y="759846"/>
                  </a:cubicBezTo>
                  <a:close/>
                  <a:moveTo>
                    <a:pt x="3795455" y="757137"/>
                  </a:moveTo>
                  <a:cubicBezTo>
                    <a:pt x="3801079" y="757137"/>
                    <a:pt x="3806702" y="759282"/>
                    <a:pt x="3810993" y="763573"/>
                  </a:cubicBezTo>
                  <a:lnTo>
                    <a:pt x="3852037" y="804616"/>
                  </a:lnTo>
                  <a:cubicBezTo>
                    <a:pt x="3860618" y="813197"/>
                    <a:pt x="3860618" y="827111"/>
                    <a:pt x="3852036" y="835692"/>
                  </a:cubicBezTo>
                  <a:lnTo>
                    <a:pt x="3812720" y="875008"/>
                  </a:lnTo>
                  <a:cubicBezTo>
                    <a:pt x="3804139" y="883590"/>
                    <a:pt x="3790226" y="883590"/>
                    <a:pt x="3781644" y="875008"/>
                  </a:cubicBezTo>
                  <a:lnTo>
                    <a:pt x="3740601" y="833965"/>
                  </a:lnTo>
                  <a:cubicBezTo>
                    <a:pt x="3732019" y="825384"/>
                    <a:pt x="3732018" y="811471"/>
                    <a:pt x="3740600" y="802889"/>
                  </a:cubicBezTo>
                  <a:lnTo>
                    <a:pt x="3779916" y="763573"/>
                  </a:lnTo>
                  <a:cubicBezTo>
                    <a:pt x="3784208" y="759282"/>
                    <a:pt x="3789831" y="757137"/>
                    <a:pt x="3795455" y="757137"/>
                  </a:cubicBezTo>
                  <a:close/>
                  <a:moveTo>
                    <a:pt x="1548935" y="755277"/>
                  </a:moveTo>
                  <a:cubicBezTo>
                    <a:pt x="1554559" y="755277"/>
                    <a:pt x="1560183" y="757423"/>
                    <a:pt x="1564473" y="761713"/>
                  </a:cubicBezTo>
                  <a:lnTo>
                    <a:pt x="1605517" y="802757"/>
                  </a:lnTo>
                  <a:cubicBezTo>
                    <a:pt x="1614098" y="811338"/>
                    <a:pt x="1614098" y="825252"/>
                    <a:pt x="1605517" y="833833"/>
                  </a:cubicBezTo>
                  <a:lnTo>
                    <a:pt x="1566200" y="873150"/>
                  </a:lnTo>
                  <a:cubicBezTo>
                    <a:pt x="1557619" y="881731"/>
                    <a:pt x="1543705" y="881731"/>
                    <a:pt x="1535124" y="873150"/>
                  </a:cubicBezTo>
                  <a:lnTo>
                    <a:pt x="1494080" y="832106"/>
                  </a:lnTo>
                  <a:cubicBezTo>
                    <a:pt x="1485499" y="823524"/>
                    <a:pt x="1485499" y="809611"/>
                    <a:pt x="1494080" y="801030"/>
                  </a:cubicBezTo>
                  <a:lnTo>
                    <a:pt x="1533397" y="761713"/>
                  </a:lnTo>
                  <a:cubicBezTo>
                    <a:pt x="1537688" y="757422"/>
                    <a:pt x="1543311" y="755277"/>
                    <a:pt x="1548935" y="755277"/>
                  </a:cubicBezTo>
                  <a:close/>
                  <a:moveTo>
                    <a:pt x="1896715" y="752281"/>
                  </a:moveTo>
                  <a:cubicBezTo>
                    <a:pt x="1902339" y="752281"/>
                    <a:pt x="1907963" y="754426"/>
                    <a:pt x="1912253" y="758717"/>
                  </a:cubicBezTo>
                  <a:lnTo>
                    <a:pt x="1953297" y="799760"/>
                  </a:lnTo>
                  <a:cubicBezTo>
                    <a:pt x="1961878" y="808342"/>
                    <a:pt x="1961878" y="822255"/>
                    <a:pt x="1953297" y="830837"/>
                  </a:cubicBezTo>
                  <a:lnTo>
                    <a:pt x="1913981" y="870153"/>
                  </a:lnTo>
                  <a:cubicBezTo>
                    <a:pt x="1905399" y="878734"/>
                    <a:pt x="1891486" y="878734"/>
                    <a:pt x="1882904" y="870153"/>
                  </a:cubicBezTo>
                  <a:lnTo>
                    <a:pt x="1841861" y="829109"/>
                  </a:lnTo>
                  <a:cubicBezTo>
                    <a:pt x="1833279" y="820528"/>
                    <a:pt x="1833279" y="806615"/>
                    <a:pt x="1841860" y="798033"/>
                  </a:cubicBezTo>
                  <a:lnTo>
                    <a:pt x="1881177" y="758717"/>
                  </a:lnTo>
                  <a:cubicBezTo>
                    <a:pt x="1885468" y="754426"/>
                    <a:pt x="1891092" y="752281"/>
                    <a:pt x="1896715" y="752281"/>
                  </a:cubicBezTo>
                  <a:close/>
                  <a:moveTo>
                    <a:pt x="58166" y="747931"/>
                  </a:moveTo>
                  <a:lnTo>
                    <a:pt x="79849" y="769614"/>
                  </a:lnTo>
                  <a:cubicBezTo>
                    <a:pt x="88431" y="778195"/>
                    <a:pt x="88431" y="792108"/>
                    <a:pt x="79849" y="800690"/>
                  </a:cubicBezTo>
                  <a:lnTo>
                    <a:pt x="40532" y="840007"/>
                  </a:lnTo>
                  <a:lnTo>
                    <a:pt x="36549" y="841657"/>
                  </a:lnTo>
                  <a:close/>
                  <a:moveTo>
                    <a:pt x="4154808" y="747424"/>
                  </a:moveTo>
                  <a:cubicBezTo>
                    <a:pt x="4160432" y="747424"/>
                    <a:pt x="4166056" y="749570"/>
                    <a:pt x="4170347" y="753859"/>
                  </a:cubicBezTo>
                  <a:lnTo>
                    <a:pt x="4211390" y="794903"/>
                  </a:lnTo>
                  <a:cubicBezTo>
                    <a:pt x="4219971" y="803485"/>
                    <a:pt x="4219971" y="817399"/>
                    <a:pt x="4211390" y="825980"/>
                  </a:cubicBezTo>
                  <a:lnTo>
                    <a:pt x="4172074" y="865296"/>
                  </a:lnTo>
                  <a:cubicBezTo>
                    <a:pt x="4163492" y="873877"/>
                    <a:pt x="4149579" y="873877"/>
                    <a:pt x="4140998" y="865296"/>
                  </a:cubicBezTo>
                  <a:lnTo>
                    <a:pt x="4099954" y="824252"/>
                  </a:lnTo>
                  <a:cubicBezTo>
                    <a:pt x="4091372" y="815671"/>
                    <a:pt x="4091372" y="801758"/>
                    <a:pt x="4099954" y="793176"/>
                  </a:cubicBezTo>
                  <a:lnTo>
                    <a:pt x="4139271" y="753860"/>
                  </a:lnTo>
                  <a:cubicBezTo>
                    <a:pt x="4143561" y="749569"/>
                    <a:pt x="4149184" y="747424"/>
                    <a:pt x="4154808" y="747424"/>
                  </a:cubicBezTo>
                  <a:close/>
                  <a:moveTo>
                    <a:pt x="2260923" y="737713"/>
                  </a:moveTo>
                  <a:cubicBezTo>
                    <a:pt x="2266547" y="737713"/>
                    <a:pt x="2272171" y="739859"/>
                    <a:pt x="2276461" y="744149"/>
                  </a:cubicBezTo>
                  <a:lnTo>
                    <a:pt x="2317505" y="785193"/>
                  </a:lnTo>
                  <a:cubicBezTo>
                    <a:pt x="2326086" y="793774"/>
                    <a:pt x="2326087" y="807688"/>
                    <a:pt x="2317505" y="816269"/>
                  </a:cubicBezTo>
                  <a:lnTo>
                    <a:pt x="2278189" y="855586"/>
                  </a:lnTo>
                  <a:cubicBezTo>
                    <a:pt x="2269607" y="864166"/>
                    <a:pt x="2255694" y="864167"/>
                    <a:pt x="2247112" y="855586"/>
                  </a:cubicBezTo>
                  <a:lnTo>
                    <a:pt x="2206069" y="814542"/>
                  </a:lnTo>
                  <a:cubicBezTo>
                    <a:pt x="2197488" y="805961"/>
                    <a:pt x="2197488" y="792047"/>
                    <a:pt x="2206068" y="783465"/>
                  </a:cubicBezTo>
                  <a:lnTo>
                    <a:pt x="2245386" y="744149"/>
                  </a:lnTo>
                  <a:cubicBezTo>
                    <a:pt x="2249676" y="739858"/>
                    <a:pt x="2255299" y="737713"/>
                    <a:pt x="2260923" y="737713"/>
                  </a:cubicBezTo>
                  <a:close/>
                  <a:moveTo>
                    <a:pt x="2608704" y="734717"/>
                  </a:moveTo>
                  <a:cubicBezTo>
                    <a:pt x="2614327" y="734717"/>
                    <a:pt x="2619951" y="736863"/>
                    <a:pt x="2624242" y="741153"/>
                  </a:cubicBezTo>
                  <a:lnTo>
                    <a:pt x="2665285" y="782197"/>
                  </a:lnTo>
                  <a:cubicBezTo>
                    <a:pt x="2673867" y="790778"/>
                    <a:pt x="2673867" y="804692"/>
                    <a:pt x="2665285" y="813273"/>
                  </a:cubicBezTo>
                  <a:lnTo>
                    <a:pt x="2625968" y="852590"/>
                  </a:lnTo>
                  <a:cubicBezTo>
                    <a:pt x="2617387" y="861171"/>
                    <a:pt x="2603474" y="861171"/>
                    <a:pt x="2594893" y="852589"/>
                  </a:cubicBezTo>
                  <a:lnTo>
                    <a:pt x="2553849" y="811546"/>
                  </a:lnTo>
                  <a:cubicBezTo>
                    <a:pt x="2545268" y="802964"/>
                    <a:pt x="2545268" y="789051"/>
                    <a:pt x="2553849" y="780470"/>
                  </a:cubicBezTo>
                  <a:lnTo>
                    <a:pt x="2593165" y="741153"/>
                  </a:lnTo>
                  <a:cubicBezTo>
                    <a:pt x="2597456" y="736862"/>
                    <a:pt x="2603080" y="734717"/>
                    <a:pt x="2608704" y="734717"/>
                  </a:cubicBezTo>
                  <a:close/>
                  <a:moveTo>
                    <a:pt x="704257" y="730712"/>
                  </a:moveTo>
                  <a:cubicBezTo>
                    <a:pt x="709881" y="730712"/>
                    <a:pt x="715504" y="732857"/>
                    <a:pt x="719795" y="737148"/>
                  </a:cubicBezTo>
                  <a:lnTo>
                    <a:pt x="760840" y="778191"/>
                  </a:lnTo>
                  <a:cubicBezTo>
                    <a:pt x="769421" y="786772"/>
                    <a:pt x="769421" y="800686"/>
                    <a:pt x="760840" y="809267"/>
                  </a:cubicBezTo>
                  <a:lnTo>
                    <a:pt x="721523" y="848584"/>
                  </a:lnTo>
                  <a:cubicBezTo>
                    <a:pt x="712941" y="857166"/>
                    <a:pt x="699028" y="857165"/>
                    <a:pt x="690447" y="848584"/>
                  </a:cubicBezTo>
                  <a:lnTo>
                    <a:pt x="649403" y="807540"/>
                  </a:lnTo>
                  <a:cubicBezTo>
                    <a:pt x="640822" y="798959"/>
                    <a:pt x="640822" y="785045"/>
                    <a:pt x="649403" y="776464"/>
                  </a:cubicBezTo>
                  <a:lnTo>
                    <a:pt x="688719" y="737148"/>
                  </a:lnTo>
                  <a:cubicBezTo>
                    <a:pt x="693010" y="732857"/>
                    <a:pt x="698634" y="730711"/>
                    <a:pt x="704257" y="730712"/>
                  </a:cubicBezTo>
                  <a:close/>
                  <a:moveTo>
                    <a:pt x="2968056" y="725004"/>
                  </a:moveTo>
                  <a:cubicBezTo>
                    <a:pt x="2973680" y="725004"/>
                    <a:pt x="2979304" y="727149"/>
                    <a:pt x="2983594" y="731440"/>
                  </a:cubicBezTo>
                  <a:lnTo>
                    <a:pt x="3024638" y="772484"/>
                  </a:lnTo>
                  <a:cubicBezTo>
                    <a:pt x="3033219" y="781065"/>
                    <a:pt x="3033219" y="794979"/>
                    <a:pt x="3024638" y="803560"/>
                  </a:cubicBezTo>
                  <a:lnTo>
                    <a:pt x="2985321" y="842876"/>
                  </a:lnTo>
                  <a:cubicBezTo>
                    <a:pt x="2976740" y="851458"/>
                    <a:pt x="2962827" y="851458"/>
                    <a:pt x="2954246" y="842876"/>
                  </a:cubicBezTo>
                  <a:lnTo>
                    <a:pt x="2913202" y="801832"/>
                  </a:lnTo>
                  <a:cubicBezTo>
                    <a:pt x="2904620" y="793251"/>
                    <a:pt x="2904620" y="779338"/>
                    <a:pt x="2913202" y="770757"/>
                  </a:cubicBezTo>
                  <a:lnTo>
                    <a:pt x="2952518" y="731440"/>
                  </a:lnTo>
                  <a:cubicBezTo>
                    <a:pt x="2956809" y="727149"/>
                    <a:pt x="2962432" y="725004"/>
                    <a:pt x="2968056" y="725004"/>
                  </a:cubicBezTo>
                  <a:close/>
                  <a:moveTo>
                    <a:pt x="4336956" y="724396"/>
                  </a:moveTo>
                  <a:lnTo>
                    <a:pt x="4359569" y="822438"/>
                  </a:lnTo>
                  <a:lnTo>
                    <a:pt x="4354271" y="820244"/>
                  </a:lnTo>
                  <a:lnTo>
                    <a:pt x="4313227" y="779200"/>
                  </a:lnTo>
                  <a:cubicBezTo>
                    <a:pt x="4304646" y="770619"/>
                    <a:pt x="4304646" y="756705"/>
                    <a:pt x="4313227" y="748124"/>
                  </a:cubicBezTo>
                  <a:close/>
                  <a:moveTo>
                    <a:pt x="1055471" y="724282"/>
                  </a:moveTo>
                  <a:cubicBezTo>
                    <a:pt x="1061095" y="724282"/>
                    <a:pt x="1066720" y="726427"/>
                    <a:pt x="1071010" y="730717"/>
                  </a:cubicBezTo>
                  <a:lnTo>
                    <a:pt x="1112053" y="771761"/>
                  </a:lnTo>
                  <a:cubicBezTo>
                    <a:pt x="1120634" y="780343"/>
                    <a:pt x="1120635" y="794256"/>
                    <a:pt x="1112053" y="802837"/>
                  </a:cubicBezTo>
                  <a:lnTo>
                    <a:pt x="1072737" y="842154"/>
                  </a:lnTo>
                  <a:cubicBezTo>
                    <a:pt x="1064156" y="850735"/>
                    <a:pt x="1050242" y="850735"/>
                    <a:pt x="1041661" y="842154"/>
                  </a:cubicBezTo>
                  <a:lnTo>
                    <a:pt x="1000617" y="801110"/>
                  </a:lnTo>
                  <a:cubicBezTo>
                    <a:pt x="992036" y="792529"/>
                    <a:pt x="992035" y="778616"/>
                    <a:pt x="1000617" y="770034"/>
                  </a:cubicBezTo>
                  <a:lnTo>
                    <a:pt x="1039934" y="730717"/>
                  </a:lnTo>
                  <a:cubicBezTo>
                    <a:pt x="1044224" y="726427"/>
                    <a:pt x="1049849" y="724282"/>
                    <a:pt x="1055471" y="724282"/>
                  </a:cubicBezTo>
                  <a:close/>
                  <a:moveTo>
                    <a:pt x="3662479" y="720148"/>
                  </a:moveTo>
                  <a:cubicBezTo>
                    <a:pt x="3668103" y="720148"/>
                    <a:pt x="3673727" y="722293"/>
                    <a:pt x="3678017" y="726584"/>
                  </a:cubicBezTo>
                  <a:lnTo>
                    <a:pt x="3719061" y="767628"/>
                  </a:lnTo>
                  <a:cubicBezTo>
                    <a:pt x="3727642" y="776209"/>
                    <a:pt x="3727642" y="790122"/>
                    <a:pt x="3719061" y="798704"/>
                  </a:cubicBezTo>
                  <a:lnTo>
                    <a:pt x="3679745" y="838020"/>
                  </a:lnTo>
                  <a:cubicBezTo>
                    <a:pt x="3671164" y="846602"/>
                    <a:pt x="3657250" y="846601"/>
                    <a:pt x="3648669" y="838020"/>
                  </a:cubicBezTo>
                  <a:lnTo>
                    <a:pt x="3607625" y="796977"/>
                  </a:lnTo>
                  <a:cubicBezTo>
                    <a:pt x="3599044" y="788395"/>
                    <a:pt x="3599044" y="774482"/>
                    <a:pt x="3607625" y="765901"/>
                  </a:cubicBezTo>
                  <a:lnTo>
                    <a:pt x="3646941" y="726584"/>
                  </a:lnTo>
                  <a:cubicBezTo>
                    <a:pt x="3651232" y="722292"/>
                    <a:pt x="3656855" y="720148"/>
                    <a:pt x="3662479" y="720148"/>
                  </a:cubicBezTo>
                  <a:close/>
                  <a:moveTo>
                    <a:pt x="371046" y="719138"/>
                  </a:moveTo>
                  <a:cubicBezTo>
                    <a:pt x="376670" y="719138"/>
                    <a:pt x="382294" y="721284"/>
                    <a:pt x="386584" y="725574"/>
                  </a:cubicBezTo>
                  <a:lnTo>
                    <a:pt x="427629" y="766617"/>
                  </a:lnTo>
                  <a:cubicBezTo>
                    <a:pt x="436210" y="775198"/>
                    <a:pt x="436210" y="789112"/>
                    <a:pt x="427629" y="797693"/>
                  </a:cubicBezTo>
                  <a:lnTo>
                    <a:pt x="388312" y="837010"/>
                  </a:lnTo>
                  <a:cubicBezTo>
                    <a:pt x="379730" y="845592"/>
                    <a:pt x="365817" y="845591"/>
                    <a:pt x="357236" y="837010"/>
                  </a:cubicBezTo>
                  <a:lnTo>
                    <a:pt x="316193" y="795967"/>
                  </a:lnTo>
                  <a:cubicBezTo>
                    <a:pt x="307611" y="787385"/>
                    <a:pt x="307612" y="773471"/>
                    <a:pt x="316193" y="764891"/>
                  </a:cubicBezTo>
                  <a:lnTo>
                    <a:pt x="355508" y="725574"/>
                  </a:lnTo>
                  <a:cubicBezTo>
                    <a:pt x="359799" y="721283"/>
                    <a:pt x="365423" y="719137"/>
                    <a:pt x="371046" y="719138"/>
                  </a:cubicBezTo>
                  <a:close/>
                  <a:moveTo>
                    <a:pt x="3314306" y="716941"/>
                  </a:moveTo>
                  <a:cubicBezTo>
                    <a:pt x="3319930" y="716941"/>
                    <a:pt x="3325553" y="719086"/>
                    <a:pt x="3329844" y="723377"/>
                  </a:cubicBezTo>
                  <a:lnTo>
                    <a:pt x="3370888" y="764421"/>
                  </a:lnTo>
                  <a:cubicBezTo>
                    <a:pt x="3379469" y="773002"/>
                    <a:pt x="3379469" y="786915"/>
                    <a:pt x="3370888" y="795496"/>
                  </a:cubicBezTo>
                  <a:lnTo>
                    <a:pt x="3331571" y="834813"/>
                  </a:lnTo>
                  <a:cubicBezTo>
                    <a:pt x="3322990" y="843394"/>
                    <a:pt x="3309077" y="843394"/>
                    <a:pt x="3300495" y="834813"/>
                  </a:cubicBezTo>
                  <a:lnTo>
                    <a:pt x="3259451" y="793769"/>
                  </a:lnTo>
                  <a:cubicBezTo>
                    <a:pt x="3250870" y="785188"/>
                    <a:pt x="3250870" y="771275"/>
                    <a:pt x="3259452" y="762693"/>
                  </a:cubicBezTo>
                  <a:lnTo>
                    <a:pt x="3298768" y="723377"/>
                  </a:lnTo>
                  <a:cubicBezTo>
                    <a:pt x="3303059" y="719086"/>
                    <a:pt x="3308682" y="716941"/>
                    <a:pt x="3314306" y="716941"/>
                  </a:cubicBezTo>
                  <a:close/>
                  <a:moveTo>
                    <a:pt x="1414824" y="714569"/>
                  </a:moveTo>
                  <a:cubicBezTo>
                    <a:pt x="1420449" y="714568"/>
                    <a:pt x="1426073" y="716714"/>
                    <a:pt x="1430363" y="721004"/>
                  </a:cubicBezTo>
                  <a:lnTo>
                    <a:pt x="1471406" y="762048"/>
                  </a:lnTo>
                  <a:cubicBezTo>
                    <a:pt x="1479987" y="770630"/>
                    <a:pt x="1479988" y="784543"/>
                    <a:pt x="1471406" y="793124"/>
                  </a:cubicBezTo>
                  <a:lnTo>
                    <a:pt x="1432090" y="832440"/>
                  </a:lnTo>
                  <a:cubicBezTo>
                    <a:pt x="1423509" y="841022"/>
                    <a:pt x="1409595" y="841022"/>
                    <a:pt x="1401014" y="832440"/>
                  </a:cubicBezTo>
                  <a:lnTo>
                    <a:pt x="1359970" y="791397"/>
                  </a:lnTo>
                  <a:cubicBezTo>
                    <a:pt x="1351388" y="782816"/>
                    <a:pt x="1351388" y="768902"/>
                    <a:pt x="1359970" y="760321"/>
                  </a:cubicBezTo>
                  <a:lnTo>
                    <a:pt x="1399287" y="721004"/>
                  </a:lnTo>
                  <a:cubicBezTo>
                    <a:pt x="1403577" y="716714"/>
                    <a:pt x="1409201" y="714568"/>
                    <a:pt x="1414824" y="714569"/>
                  </a:cubicBezTo>
                  <a:close/>
                  <a:moveTo>
                    <a:pt x="4008729" y="712084"/>
                  </a:moveTo>
                  <a:cubicBezTo>
                    <a:pt x="4014353" y="712084"/>
                    <a:pt x="4019977" y="714229"/>
                    <a:pt x="4024267" y="718520"/>
                  </a:cubicBezTo>
                  <a:lnTo>
                    <a:pt x="4065311" y="759564"/>
                  </a:lnTo>
                  <a:cubicBezTo>
                    <a:pt x="4073892" y="768146"/>
                    <a:pt x="4073892" y="782059"/>
                    <a:pt x="4065311" y="790640"/>
                  </a:cubicBezTo>
                  <a:lnTo>
                    <a:pt x="4025994" y="829957"/>
                  </a:lnTo>
                  <a:cubicBezTo>
                    <a:pt x="4017413" y="838538"/>
                    <a:pt x="4003500" y="838538"/>
                    <a:pt x="3994918" y="829957"/>
                  </a:cubicBezTo>
                  <a:lnTo>
                    <a:pt x="3953874" y="788913"/>
                  </a:lnTo>
                  <a:cubicBezTo>
                    <a:pt x="3945293" y="780332"/>
                    <a:pt x="3945293" y="766418"/>
                    <a:pt x="3953874" y="757837"/>
                  </a:cubicBezTo>
                  <a:lnTo>
                    <a:pt x="3993191" y="718520"/>
                  </a:lnTo>
                  <a:cubicBezTo>
                    <a:pt x="3997482" y="714229"/>
                    <a:pt x="4003105" y="712084"/>
                    <a:pt x="4008729" y="712084"/>
                  </a:cubicBezTo>
                  <a:close/>
                  <a:moveTo>
                    <a:pt x="1762604" y="711572"/>
                  </a:moveTo>
                  <a:cubicBezTo>
                    <a:pt x="1768228" y="711572"/>
                    <a:pt x="1773853" y="713717"/>
                    <a:pt x="1778143" y="718008"/>
                  </a:cubicBezTo>
                  <a:lnTo>
                    <a:pt x="1819186" y="759052"/>
                  </a:lnTo>
                  <a:cubicBezTo>
                    <a:pt x="1827767" y="767633"/>
                    <a:pt x="1827768" y="781546"/>
                    <a:pt x="1819186" y="790128"/>
                  </a:cubicBezTo>
                  <a:lnTo>
                    <a:pt x="1779870" y="829444"/>
                  </a:lnTo>
                  <a:cubicBezTo>
                    <a:pt x="1771289" y="838025"/>
                    <a:pt x="1757375" y="838025"/>
                    <a:pt x="1748794" y="829444"/>
                  </a:cubicBezTo>
                  <a:lnTo>
                    <a:pt x="1707750" y="788401"/>
                  </a:lnTo>
                  <a:cubicBezTo>
                    <a:pt x="1699168" y="779820"/>
                    <a:pt x="1699169" y="765906"/>
                    <a:pt x="1707750" y="757325"/>
                  </a:cubicBezTo>
                  <a:lnTo>
                    <a:pt x="1747067" y="718008"/>
                  </a:lnTo>
                  <a:cubicBezTo>
                    <a:pt x="1751357" y="713717"/>
                    <a:pt x="1756982" y="711572"/>
                    <a:pt x="1762604" y="711572"/>
                  </a:cubicBezTo>
                  <a:close/>
                  <a:moveTo>
                    <a:pt x="2126813" y="697005"/>
                  </a:moveTo>
                  <a:cubicBezTo>
                    <a:pt x="2132436" y="697004"/>
                    <a:pt x="2138061" y="699150"/>
                    <a:pt x="2142351" y="703440"/>
                  </a:cubicBezTo>
                  <a:lnTo>
                    <a:pt x="2183394" y="744485"/>
                  </a:lnTo>
                  <a:cubicBezTo>
                    <a:pt x="2191976" y="753066"/>
                    <a:pt x="2191976" y="766979"/>
                    <a:pt x="2183394" y="775561"/>
                  </a:cubicBezTo>
                  <a:lnTo>
                    <a:pt x="2144078" y="814877"/>
                  </a:lnTo>
                  <a:cubicBezTo>
                    <a:pt x="2135497" y="823458"/>
                    <a:pt x="2121583" y="823458"/>
                    <a:pt x="2113002" y="814877"/>
                  </a:cubicBezTo>
                  <a:lnTo>
                    <a:pt x="2071958" y="773834"/>
                  </a:lnTo>
                  <a:cubicBezTo>
                    <a:pt x="2063376" y="765252"/>
                    <a:pt x="2063377" y="751339"/>
                    <a:pt x="2071958" y="742758"/>
                  </a:cubicBezTo>
                  <a:lnTo>
                    <a:pt x="2111275" y="703440"/>
                  </a:lnTo>
                  <a:cubicBezTo>
                    <a:pt x="2115565" y="699150"/>
                    <a:pt x="2121189" y="697005"/>
                    <a:pt x="2126813" y="697005"/>
                  </a:cubicBezTo>
                  <a:close/>
                  <a:moveTo>
                    <a:pt x="2474593" y="694008"/>
                  </a:moveTo>
                  <a:cubicBezTo>
                    <a:pt x="2480217" y="694008"/>
                    <a:pt x="2485841" y="696154"/>
                    <a:pt x="2490131" y="700444"/>
                  </a:cubicBezTo>
                  <a:lnTo>
                    <a:pt x="2531174" y="741487"/>
                  </a:lnTo>
                  <a:cubicBezTo>
                    <a:pt x="2539756" y="750069"/>
                    <a:pt x="2539756" y="763983"/>
                    <a:pt x="2531175" y="772564"/>
                  </a:cubicBezTo>
                  <a:lnTo>
                    <a:pt x="2491858" y="811880"/>
                  </a:lnTo>
                  <a:cubicBezTo>
                    <a:pt x="2483277" y="820462"/>
                    <a:pt x="2469364" y="820462"/>
                    <a:pt x="2460782" y="811880"/>
                  </a:cubicBezTo>
                  <a:lnTo>
                    <a:pt x="2419739" y="770837"/>
                  </a:lnTo>
                  <a:cubicBezTo>
                    <a:pt x="2411157" y="762256"/>
                    <a:pt x="2411157" y="748342"/>
                    <a:pt x="2419738" y="739761"/>
                  </a:cubicBezTo>
                  <a:lnTo>
                    <a:pt x="2459055" y="700444"/>
                  </a:lnTo>
                  <a:cubicBezTo>
                    <a:pt x="2463345" y="696153"/>
                    <a:pt x="2468970" y="694008"/>
                    <a:pt x="2474593" y="694008"/>
                  </a:cubicBezTo>
                  <a:close/>
                  <a:moveTo>
                    <a:pt x="922496" y="687293"/>
                  </a:moveTo>
                  <a:cubicBezTo>
                    <a:pt x="928120" y="687292"/>
                    <a:pt x="933744" y="689438"/>
                    <a:pt x="938034" y="693729"/>
                  </a:cubicBezTo>
                  <a:lnTo>
                    <a:pt x="979078" y="734772"/>
                  </a:lnTo>
                  <a:cubicBezTo>
                    <a:pt x="987659" y="743354"/>
                    <a:pt x="987659" y="757267"/>
                    <a:pt x="979078" y="765848"/>
                  </a:cubicBezTo>
                  <a:lnTo>
                    <a:pt x="939761" y="805165"/>
                  </a:lnTo>
                  <a:cubicBezTo>
                    <a:pt x="931180" y="813746"/>
                    <a:pt x="917267" y="813746"/>
                    <a:pt x="908685" y="805165"/>
                  </a:cubicBezTo>
                  <a:lnTo>
                    <a:pt x="867641" y="764121"/>
                  </a:lnTo>
                  <a:cubicBezTo>
                    <a:pt x="859060" y="755540"/>
                    <a:pt x="859060" y="741626"/>
                    <a:pt x="867641" y="733045"/>
                  </a:cubicBezTo>
                  <a:lnTo>
                    <a:pt x="906958" y="693728"/>
                  </a:lnTo>
                  <a:cubicBezTo>
                    <a:pt x="911249" y="689437"/>
                    <a:pt x="916872" y="687292"/>
                    <a:pt x="922496" y="687293"/>
                  </a:cubicBezTo>
                  <a:close/>
                  <a:moveTo>
                    <a:pt x="1270276" y="684296"/>
                  </a:moveTo>
                  <a:cubicBezTo>
                    <a:pt x="1275900" y="684296"/>
                    <a:pt x="1281524" y="686442"/>
                    <a:pt x="1285814" y="690732"/>
                  </a:cubicBezTo>
                  <a:lnTo>
                    <a:pt x="1326858" y="731776"/>
                  </a:lnTo>
                  <a:cubicBezTo>
                    <a:pt x="1335439" y="740357"/>
                    <a:pt x="1335439" y="754271"/>
                    <a:pt x="1326858" y="762852"/>
                  </a:cubicBezTo>
                  <a:lnTo>
                    <a:pt x="1287542" y="802169"/>
                  </a:lnTo>
                  <a:cubicBezTo>
                    <a:pt x="1278960" y="810750"/>
                    <a:pt x="1265047" y="810750"/>
                    <a:pt x="1256466" y="802168"/>
                  </a:cubicBezTo>
                  <a:lnTo>
                    <a:pt x="1215422" y="761125"/>
                  </a:lnTo>
                  <a:cubicBezTo>
                    <a:pt x="1206841" y="752543"/>
                    <a:pt x="1206840" y="738630"/>
                    <a:pt x="1215422" y="730049"/>
                  </a:cubicBezTo>
                  <a:lnTo>
                    <a:pt x="1254738" y="690732"/>
                  </a:lnTo>
                  <a:cubicBezTo>
                    <a:pt x="1259029" y="686441"/>
                    <a:pt x="1264653" y="684296"/>
                    <a:pt x="1270276" y="684296"/>
                  </a:cubicBezTo>
                  <a:close/>
                  <a:moveTo>
                    <a:pt x="2833945" y="684295"/>
                  </a:moveTo>
                  <a:cubicBezTo>
                    <a:pt x="2839569" y="684295"/>
                    <a:pt x="2845194" y="686441"/>
                    <a:pt x="2849484" y="690731"/>
                  </a:cubicBezTo>
                  <a:lnTo>
                    <a:pt x="2890528" y="731775"/>
                  </a:lnTo>
                  <a:cubicBezTo>
                    <a:pt x="2899109" y="740356"/>
                    <a:pt x="2899109" y="754270"/>
                    <a:pt x="2890527" y="762851"/>
                  </a:cubicBezTo>
                  <a:lnTo>
                    <a:pt x="2851211" y="802167"/>
                  </a:lnTo>
                  <a:cubicBezTo>
                    <a:pt x="2842630" y="810748"/>
                    <a:pt x="2828716" y="810749"/>
                    <a:pt x="2820135" y="802167"/>
                  </a:cubicBezTo>
                  <a:lnTo>
                    <a:pt x="2779091" y="761123"/>
                  </a:lnTo>
                  <a:cubicBezTo>
                    <a:pt x="2770510" y="752543"/>
                    <a:pt x="2770510" y="738629"/>
                    <a:pt x="2779091" y="730048"/>
                  </a:cubicBezTo>
                  <a:lnTo>
                    <a:pt x="2818408" y="690731"/>
                  </a:lnTo>
                  <a:cubicBezTo>
                    <a:pt x="2822698" y="686440"/>
                    <a:pt x="2828322" y="684295"/>
                    <a:pt x="2833945" y="684295"/>
                  </a:cubicBezTo>
                  <a:close/>
                  <a:moveTo>
                    <a:pt x="238072" y="682149"/>
                  </a:moveTo>
                  <a:cubicBezTo>
                    <a:pt x="243696" y="682149"/>
                    <a:pt x="249319" y="684294"/>
                    <a:pt x="253610" y="688585"/>
                  </a:cubicBezTo>
                  <a:lnTo>
                    <a:pt x="294654" y="729629"/>
                  </a:lnTo>
                  <a:cubicBezTo>
                    <a:pt x="303235" y="738210"/>
                    <a:pt x="303235" y="752123"/>
                    <a:pt x="294654" y="760705"/>
                  </a:cubicBezTo>
                  <a:lnTo>
                    <a:pt x="255337" y="800021"/>
                  </a:lnTo>
                  <a:cubicBezTo>
                    <a:pt x="246757" y="808603"/>
                    <a:pt x="232842" y="808603"/>
                    <a:pt x="224261" y="800021"/>
                  </a:cubicBezTo>
                  <a:lnTo>
                    <a:pt x="183217" y="758978"/>
                  </a:lnTo>
                  <a:cubicBezTo>
                    <a:pt x="174636" y="750396"/>
                    <a:pt x="174636" y="736483"/>
                    <a:pt x="183218" y="727901"/>
                  </a:cubicBezTo>
                  <a:lnTo>
                    <a:pt x="222534" y="688585"/>
                  </a:lnTo>
                  <a:cubicBezTo>
                    <a:pt x="226825" y="684294"/>
                    <a:pt x="232448" y="682149"/>
                    <a:pt x="238072" y="682149"/>
                  </a:cubicBezTo>
                  <a:close/>
                  <a:moveTo>
                    <a:pt x="3181726" y="681299"/>
                  </a:moveTo>
                  <a:cubicBezTo>
                    <a:pt x="3187349" y="681299"/>
                    <a:pt x="3192974" y="683444"/>
                    <a:pt x="3197264" y="687734"/>
                  </a:cubicBezTo>
                  <a:lnTo>
                    <a:pt x="3238308" y="728778"/>
                  </a:lnTo>
                  <a:cubicBezTo>
                    <a:pt x="3246889" y="737360"/>
                    <a:pt x="3246889" y="751274"/>
                    <a:pt x="3238308" y="759854"/>
                  </a:cubicBezTo>
                  <a:lnTo>
                    <a:pt x="3198991" y="799171"/>
                  </a:lnTo>
                  <a:cubicBezTo>
                    <a:pt x="3190410" y="807752"/>
                    <a:pt x="3176497" y="807752"/>
                    <a:pt x="3167915" y="799171"/>
                  </a:cubicBezTo>
                  <a:lnTo>
                    <a:pt x="3126872" y="758127"/>
                  </a:lnTo>
                  <a:cubicBezTo>
                    <a:pt x="3118290" y="749546"/>
                    <a:pt x="3118290" y="735633"/>
                    <a:pt x="3126872" y="727051"/>
                  </a:cubicBezTo>
                  <a:lnTo>
                    <a:pt x="3166188" y="687734"/>
                  </a:lnTo>
                  <a:cubicBezTo>
                    <a:pt x="3170478" y="683444"/>
                    <a:pt x="3176102" y="681299"/>
                    <a:pt x="3181726" y="681299"/>
                  </a:cubicBezTo>
                  <a:close/>
                  <a:moveTo>
                    <a:pt x="3528369" y="679439"/>
                  </a:moveTo>
                  <a:cubicBezTo>
                    <a:pt x="3533993" y="679439"/>
                    <a:pt x="3539617" y="681584"/>
                    <a:pt x="3543907" y="685874"/>
                  </a:cubicBezTo>
                  <a:lnTo>
                    <a:pt x="3584952" y="726919"/>
                  </a:lnTo>
                  <a:cubicBezTo>
                    <a:pt x="3593532" y="735500"/>
                    <a:pt x="3593532" y="749413"/>
                    <a:pt x="3584951" y="757995"/>
                  </a:cubicBezTo>
                  <a:lnTo>
                    <a:pt x="3545634" y="797311"/>
                  </a:lnTo>
                  <a:cubicBezTo>
                    <a:pt x="3537054" y="805893"/>
                    <a:pt x="3523139" y="805893"/>
                    <a:pt x="3514558" y="797311"/>
                  </a:cubicBezTo>
                  <a:lnTo>
                    <a:pt x="3473514" y="756267"/>
                  </a:lnTo>
                  <a:cubicBezTo>
                    <a:pt x="3464933" y="747686"/>
                    <a:pt x="3464932" y="733773"/>
                    <a:pt x="3473515" y="725191"/>
                  </a:cubicBezTo>
                  <a:lnTo>
                    <a:pt x="3512831" y="685874"/>
                  </a:lnTo>
                  <a:cubicBezTo>
                    <a:pt x="3517121" y="681585"/>
                    <a:pt x="3522745" y="679439"/>
                    <a:pt x="3528369" y="679439"/>
                  </a:cubicBezTo>
                  <a:close/>
                  <a:moveTo>
                    <a:pt x="3876149" y="676443"/>
                  </a:moveTo>
                  <a:cubicBezTo>
                    <a:pt x="3881773" y="676443"/>
                    <a:pt x="3887396" y="678588"/>
                    <a:pt x="3891688" y="682879"/>
                  </a:cubicBezTo>
                  <a:lnTo>
                    <a:pt x="3932731" y="723922"/>
                  </a:lnTo>
                  <a:cubicBezTo>
                    <a:pt x="3941312" y="732503"/>
                    <a:pt x="3941312" y="746417"/>
                    <a:pt x="3932732" y="754998"/>
                  </a:cubicBezTo>
                  <a:lnTo>
                    <a:pt x="3893415" y="794314"/>
                  </a:lnTo>
                  <a:cubicBezTo>
                    <a:pt x="3884833" y="802896"/>
                    <a:pt x="3870920" y="802896"/>
                    <a:pt x="3862338" y="794314"/>
                  </a:cubicBezTo>
                  <a:lnTo>
                    <a:pt x="3821295" y="753271"/>
                  </a:lnTo>
                  <a:cubicBezTo>
                    <a:pt x="3812713" y="744690"/>
                    <a:pt x="3812712" y="730777"/>
                    <a:pt x="3821295" y="722194"/>
                  </a:cubicBezTo>
                  <a:lnTo>
                    <a:pt x="3860611" y="682878"/>
                  </a:lnTo>
                  <a:cubicBezTo>
                    <a:pt x="3864902" y="678588"/>
                    <a:pt x="3870525" y="676443"/>
                    <a:pt x="3876149" y="676443"/>
                  </a:cubicBezTo>
                  <a:close/>
                  <a:moveTo>
                    <a:pt x="589285" y="675719"/>
                  </a:moveTo>
                  <a:cubicBezTo>
                    <a:pt x="594909" y="675718"/>
                    <a:pt x="600533" y="677864"/>
                    <a:pt x="604823" y="682154"/>
                  </a:cubicBezTo>
                  <a:lnTo>
                    <a:pt x="645867" y="723198"/>
                  </a:lnTo>
                  <a:cubicBezTo>
                    <a:pt x="654448" y="731780"/>
                    <a:pt x="654448" y="745693"/>
                    <a:pt x="645867" y="754275"/>
                  </a:cubicBezTo>
                  <a:lnTo>
                    <a:pt x="606550" y="793591"/>
                  </a:lnTo>
                  <a:cubicBezTo>
                    <a:pt x="597969" y="802172"/>
                    <a:pt x="584055" y="802172"/>
                    <a:pt x="575474" y="793591"/>
                  </a:cubicBezTo>
                  <a:lnTo>
                    <a:pt x="534430" y="752547"/>
                  </a:lnTo>
                  <a:cubicBezTo>
                    <a:pt x="525849" y="743966"/>
                    <a:pt x="525849" y="730052"/>
                    <a:pt x="534430" y="721471"/>
                  </a:cubicBezTo>
                  <a:lnTo>
                    <a:pt x="573747" y="682155"/>
                  </a:lnTo>
                  <a:cubicBezTo>
                    <a:pt x="578038" y="677864"/>
                    <a:pt x="583661" y="675719"/>
                    <a:pt x="589285" y="675719"/>
                  </a:cubicBezTo>
                  <a:close/>
                  <a:moveTo>
                    <a:pt x="1629629" y="674583"/>
                  </a:moveTo>
                  <a:cubicBezTo>
                    <a:pt x="1635253" y="674583"/>
                    <a:pt x="1640877" y="676729"/>
                    <a:pt x="1645167" y="681019"/>
                  </a:cubicBezTo>
                  <a:lnTo>
                    <a:pt x="1686211" y="722063"/>
                  </a:lnTo>
                  <a:cubicBezTo>
                    <a:pt x="1694792" y="730644"/>
                    <a:pt x="1694792" y="744558"/>
                    <a:pt x="1686211" y="753139"/>
                  </a:cubicBezTo>
                  <a:lnTo>
                    <a:pt x="1646894" y="792455"/>
                  </a:lnTo>
                  <a:cubicBezTo>
                    <a:pt x="1638313" y="801037"/>
                    <a:pt x="1624399" y="801037"/>
                    <a:pt x="1615818" y="792456"/>
                  </a:cubicBezTo>
                  <a:lnTo>
                    <a:pt x="1574774" y="751412"/>
                  </a:lnTo>
                  <a:cubicBezTo>
                    <a:pt x="1566193" y="742831"/>
                    <a:pt x="1566193" y="728917"/>
                    <a:pt x="1574775" y="720336"/>
                  </a:cubicBezTo>
                  <a:lnTo>
                    <a:pt x="1614091" y="681019"/>
                  </a:lnTo>
                  <a:cubicBezTo>
                    <a:pt x="1618382" y="676728"/>
                    <a:pt x="1624005" y="674583"/>
                    <a:pt x="1629629" y="674583"/>
                  </a:cubicBezTo>
                  <a:close/>
                  <a:moveTo>
                    <a:pt x="1977409" y="671587"/>
                  </a:moveTo>
                  <a:cubicBezTo>
                    <a:pt x="1983033" y="671587"/>
                    <a:pt x="1988657" y="673732"/>
                    <a:pt x="1992947" y="678023"/>
                  </a:cubicBezTo>
                  <a:lnTo>
                    <a:pt x="2033991" y="719067"/>
                  </a:lnTo>
                  <a:cubicBezTo>
                    <a:pt x="2042572" y="727648"/>
                    <a:pt x="2042572" y="741561"/>
                    <a:pt x="2033991" y="750142"/>
                  </a:cubicBezTo>
                  <a:lnTo>
                    <a:pt x="1994674" y="789459"/>
                  </a:lnTo>
                  <a:cubicBezTo>
                    <a:pt x="1986093" y="798040"/>
                    <a:pt x="1972180" y="798040"/>
                    <a:pt x="1963599" y="789459"/>
                  </a:cubicBezTo>
                  <a:lnTo>
                    <a:pt x="1922555" y="748415"/>
                  </a:lnTo>
                  <a:cubicBezTo>
                    <a:pt x="1913973" y="739834"/>
                    <a:pt x="1913973" y="725920"/>
                    <a:pt x="1922555" y="717339"/>
                  </a:cubicBezTo>
                  <a:lnTo>
                    <a:pt x="1961871" y="678023"/>
                  </a:lnTo>
                  <a:cubicBezTo>
                    <a:pt x="1966162" y="673732"/>
                    <a:pt x="1971785" y="671587"/>
                    <a:pt x="1977409" y="671587"/>
                  </a:cubicBezTo>
                  <a:close/>
                  <a:moveTo>
                    <a:pt x="4235502" y="666730"/>
                  </a:moveTo>
                  <a:cubicBezTo>
                    <a:pt x="4241126" y="666730"/>
                    <a:pt x="4246750" y="668876"/>
                    <a:pt x="4251041" y="673165"/>
                  </a:cubicBezTo>
                  <a:lnTo>
                    <a:pt x="4292085" y="714209"/>
                  </a:lnTo>
                  <a:cubicBezTo>
                    <a:pt x="4300665" y="722791"/>
                    <a:pt x="4300665" y="736705"/>
                    <a:pt x="4292084" y="745285"/>
                  </a:cubicBezTo>
                  <a:lnTo>
                    <a:pt x="4252768" y="784602"/>
                  </a:lnTo>
                  <a:cubicBezTo>
                    <a:pt x="4244187" y="793183"/>
                    <a:pt x="4230273" y="793183"/>
                    <a:pt x="4221692" y="784602"/>
                  </a:cubicBezTo>
                  <a:lnTo>
                    <a:pt x="4180648" y="743558"/>
                  </a:lnTo>
                  <a:cubicBezTo>
                    <a:pt x="4172066" y="734977"/>
                    <a:pt x="4172066" y="721064"/>
                    <a:pt x="4180648" y="712482"/>
                  </a:cubicBezTo>
                  <a:lnTo>
                    <a:pt x="4219965" y="673165"/>
                  </a:lnTo>
                  <a:cubicBezTo>
                    <a:pt x="4224255" y="668875"/>
                    <a:pt x="4229879" y="666729"/>
                    <a:pt x="4235502" y="666730"/>
                  </a:cubicBezTo>
                  <a:close/>
                  <a:moveTo>
                    <a:pt x="2341617" y="657019"/>
                  </a:moveTo>
                  <a:cubicBezTo>
                    <a:pt x="2347241" y="657019"/>
                    <a:pt x="2352865" y="659165"/>
                    <a:pt x="2357156" y="663455"/>
                  </a:cubicBezTo>
                  <a:lnTo>
                    <a:pt x="2398199" y="704499"/>
                  </a:lnTo>
                  <a:cubicBezTo>
                    <a:pt x="2406780" y="713080"/>
                    <a:pt x="2406780" y="726994"/>
                    <a:pt x="2398199" y="735575"/>
                  </a:cubicBezTo>
                  <a:lnTo>
                    <a:pt x="2358883" y="774892"/>
                  </a:lnTo>
                  <a:cubicBezTo>
                    <a:pt x="2350301" y="783472"/>
                    <a:pt x="2336388" y="783473"/>
                    <a:pt x="2327807" y="774892"/>
                  </a:cubicBezTo>
                  <a:lnTo>
                    <a:pt x="2286762" y="733847"/>
                  </a:lnTo>
                  <a:cubicBezTo>
                    <a:pt x="2278182" y="725267"/>
                    <a:pt x="2278182" y="711353"/>
                    <a:pt x="2286762" y="702771"/>
                  </a:cubicBezTo>
                  <a:lnTo>
                    <a:pt x="2326079" y="663455"/>
                  </a:lnTo>
                  <a:cubicBezTo>
                    <a:pt x="2330370" y="659164"/>
                    <a:pt x="2335994" y="657019"/>
                    <a:pt x="2341617" y="657019"/>
                  </a:cubicBezTo>
                  <a:close/>
                  <a:moveTo>
                    <a:pt x="2687867" y="648955"/>
                  </a:moveTo>
                  <a:cubicBezTo>
                    <a:pt x="2693491" y="648956"/>
                    <a:pt x="2699114" y="651101"/>
                    <a:pt x="2703405" y="655392"/>
                  </a:cubicBezTo>
                  <a:lnTo>
                    <a:pt x="2744448" y="696435"/>
                  </a:lnTo>
                  <a:cubicBezTo>
                    <a:pt x="2753030" y="705016"/>
                    <a:pt x="2753030" y="718930"/>
                    <a:pt x="2744449" y="727511"/>
                  </a:cubicBezTo>
                  <a:lnTo>
                    <a:pt x="2705132" y="766829"/>
                  </a:lnTo>
                  <a:cubicBezTo>
                    <a:pt x="2696551" y="775410"/>
                    <a:pt x="2682637" y="775409"/>
                    <a:pt x="2674056" y="766829"/>
                  </a:cubicBezTo>
                  <a:lnTo>
                    <a:pt x="2633012" y="725784"/>
                  </a:lnTo>
                  <a:cubicBezTo>
                    <a:pt x="2624431" y="717203"/>
                    <a:pt x="2624430" y="703290"/>
                    <a:pt x="2633012" y="694709"/>
                  </a:cubicBezTo>
                  <a:lnTo>
                    <a:pt x="2672329" y="655392"/>
                  </a:lnTo>
                  <a:cubicBezTo>
                    <a:pt x="2676620" y="651101"/>
                    <a:pt x="2682243" y="648955"/>
                    <a:pt x="2687867" y="648955"/>
                  </a:cubicBezTo>
                  <a:close/>
                  <a:moveTo>
                    <a:pt x="788385" y="646584"/>
                  </a:moveTo>
                  <a:cubicBezTo>
                    <a:pt x="794010" y="646583"/>
                    <a:pt x="799633" y="648729"/>
                    <a:pt x="803924" y="653019"/>
                  </a:cubicBezTo>
                  <a:lnTo>
                    <a:pt x="844967" y="694064"/>
                  </a:lnTo>
                  <a:cubicBezTo>
                    <a:pt x="853548" y="702645"/>
                    <a:pt x="853549" y="716558"/>
                    <a:pt x="844967" y="725140"/>
                  </a:cubicBezTo>
                  <a:lnTo>
                    <a:pt x="805651" y="764456"/>
                  </a:lnTo>
                  <a:cubicBezTo>
                    <a:pt x="797070" y="773037"/>
                    <a:pt x="783156" y="773037"/>
                    <a:pt x="774575" y="764456"/>
                  </a:cubicBezTo>
                  <a:lnTo>
                    <a:pt x="733531" y="723413"/>
                  </a:lnTo>
                  <a:cubicBezTo>
                    <a:pt x="724949" y="714831"/>
                    <a:pt x="724949" y="700918"/>
                    <a:pt x="733531" y="692337"/>
                  </a:cubicBezTo>
                  <a:lnTo>
                    <a:pt x="772848" y="653019"/>
                  </a:lnTo>
                  <a:cubicBezTo>
                    <a:pt x="777138" y="648729"/>
                    <a:pt x="782761" y="646584"/>
                    <a:pt x="788385" y="646584"/>
                  </a:cubicBezTo>
                  <a:close/>
                  <a:moveTo>
                    <a:pt x="1136166" y="643587"/>
                  </a:moveTo>
                  <a:cubicBezTo>
                    <a:pt x="1141789" y="643588"/>
                    <a:pt x="1147414" y="645733"/>
                    <a:pt x="1151704" y="650023"/>
                  </a:cubicBezTo>
                  <a:lnTo>
                    <a:pt x="1192747" y="691067"/>
                  </a:lnTo>
                  <a:cubicBezTo>
                    <a:pt x="1201329" y="699649"/>
                    <a:pt x="1201329" y="713562"/>
                    <a:pt x="1192747" y="722143"/>
                  </a:cubicBezTo>
                  <a:lnTo>
                    <a:pt x="1153431" y="761459"/>
                  </a:lnTo>
                  <a:cubicBezTo>
                    <a:pt x="1144850" y="770041"/>
                    <a:pt x="1130936" y="770041"/>
                    <a:pt x="1122355" y="761460"/>
                  </a:cubicBezTo>
                  <a:lnTo>
                    <a:pt x="1081311" y="720416"/>
                  </a:lnTo>
                  <a:cubicBezTo>
                    <a:pt x="1072729" y="711835"/>
                    <a:pt x="1072730" y="697921"/>
                    <a:pt x="1081311" y="689340"/>
                  </a:cubicBezTo>
                  <a:lnTo>
                    <a:pt x="1120628" y="650023"/>
                  </a:lnTo>
                  <a:cubicBezTo>
                    <a:pt x="1124918" y="645733"/>
                    <a:pt x="1130543" y="643588"/>
                    <a:pt x="1136166" y="643587"/>
                  </a:cubicBezTo>
                  <a:close/>
                  <a:moveTo>
                    <a:pt x="103961" y="641440"/>
                  </a:moveTo>
                  <a:cubicBezTo>
                    <a:pt x="109585" y="641441"/>
                    <a:pt x="115208" y="643585"/>
                    <a:pt x="119499" y="647876"/>
                  </a:cubicBezTo>
                  <a:lnTo>
                    <a:pt x="160544" y="688919"/>
                  </a:lnTo>
                  <a:cubicBezTo>
                    <a:pt x="169125" y="697501"/>
                    <a:pt x="169125" y="711414"/>
                    <a:pt x="160543" y="719996"/>
                  </a:cubicBezTo>
                  <a:lnTo>
                    <a:pt x="121227" y="759313"/>
                  </a:lnTo>
                  <a:cubicBezTo>
                    <a:pt x="112645" y="767894"/>
                    <a:pt x="98732" y="767893"/>
                    <a:pt x="90151" y="759313"/>
                  </a:cubicBezTo>
                  <a:lnTo>
                    <a:pt x="62027" y="731190"/>
                  </a:lnTo>
                  <a:lnTo>
                    <a:pt x="79090" y="657209"/>
                  </a:lnTo>
                  <a:lnTo>
                    <a:pt x="88423" y="647876"/>
                  </a:lnTo>
                  <a:cubicBezTo>
                    <a:pt x="92714" y="643586"/>
                    <a:pt x="98338" y="641440"/>
                    <a:pt x="103961" y="641440"/>
                  </a:cubicBezTo>
                  <a:close/>
                  <a:moveTo>
                    <a:pt x="3047220" y="639243"/>
                  </a:moveTo>
                  <a:cubicBezTo>
                    <a:pt x="3052844" y="639243"/>
                    <a:pt x="3058468" y="641389"/>
                    <a:pt x="3062758" y="645679"/>
                  </a:cubicBezTo>
                  <a:lnTo>
                    <a:pt x="3103802" y="686723"/>
                  </a:lnTo>
                  <a:cubicBezTo>
                    <a:pt x="3112383" y="695304"/>
                    <a:pt x="3112383" y="709217"/>
                    <a:pt x="3103802" y="717799"/>
                  </a:cubicBezTo>
                  <a:lnTo>
                    <a:pt x="3064485" y="757115"/>
                  </a:lnTo>
                  <a:cubicBezTo>
                    <a:pt x="3055904" y="765697"/>
                    <a:pt x="3041990" y="765697"/>
                    <a:pt x="3033409" y="757115"/>
                  </a:cubicBezTo>
                  <a:lnTo>
                    <a:pt x="2992365" y="716072"/>
                  </a:lnTo>
                  <a:cubicBezTo>
                    <a:pt x="2983784" y="707490"/>
                    <a:pt x="2983784" y="693577"/>
                    <a:pt x="2992365" y="684996"/>
                  </a:cubicBezTo>
                  <a:lnTo>
                    <a:pt x="3031682" y="645679"/>
                  </a:lnTo>
                  <a:cubicBezTo>
                    <a:pt x="3035972" y="641389"/>
                    <a:pt x="3041596" y="639243"/>
                    <a:pt x="3047220" y="639243"/>
                  </a:cubicBezTo>
                  <a:close/>
                  <a:moveTo>
                    <a:pt x="451740" y="638444"/>
                  </a:moveTo>
                  <a:cubicBezTo>
                    <a:pt x="457364" y="638444"/>
                    <a:pt x="462988" y="640590"/>
                    <a:pt x="467278" y="644880"/>
                  </a:cubicBezTo>
                  <a:lnTo>
                    <a:pt x="508323" y="685923"/>
                  </a:lnTo>
                  <a:cubicBezTo>
                    <a:pt x="516904" y="694504"/>
                    <a:pt x="516904" y="708418"/>
                    <a:pt x="508323" y="716999"/>
                  </a:cubicBezTo>
                  <a:lnTo>
                    <a:pt x="469006" y="756316"/>
                  </a:lnTo>
                  <a:cubicBezTo>
                    <a:pt x="460424" y="764898"/>
                    <a:pt x="446511" y="764897"/>
                    <a:pt x="437929" y="756316"/>
                  </a:cubicBezTo>
                  <a:lnTo>
                    <a:pt x="396886" y="715273"/>
                  </a:lnTo>
                  <a:cubicBezTo>
                    <a:pt x="388305" y="706691"/>
                    <a:pt x="388305" y="692777"/>
                    <a:pt x="396886" y="684197"/>
                  </a:cubicBezTo>
                  <a:lnTo>
                    <a:pt x="436202" y="644880"/>
                  </a:lnTo>
                  <a:cubicBezTo>
                    <a:pt x="440493" y="640589"/>
                    <a:pt x="446117" y="638443"/>
                    <a:pt x="451740" y="638444"/>
                  </a:cubicBezTo>
                  <a:close/>
                  <a:moveTo>
                    <a:pt x="3395000" y="636246"/>
                  </a:moveTo>
                  <a:cubicBezTo>
                    <a:pt x="3400624" y="636247"/>
                    <a:pt x="3406247" y="638392"/>
                    <a:pt x="3410538" y="642683"/>
                  </a:cubicBezTo>
                  <a:lnTo>
                    <a:pt x="3451582" y="683726"/>
                  </a:lnTo>
                  <a:cubicBezTo>
                    <a:pt x="3460163" y="692308"/>
                    <a:pt x="3460163" y="706221"/>
                    <a:pt x="3451582" y="714802"/>
                  </a:cubicBezTo>
                  <a:lnTo>
                    <a:pt x="3412265" y="754119"/>
                  </a:lnTo>
                  <a:cubicBezTo>
                    <a:pt x="3403684" y="762700"/>
                    <a:pt x="3389771" y="762700"/>
                    <a:pt x="3381189" y="754119"/>
                  </a:cubicBezTo>
                  <a:lnTo>
                    <a:pt x="3340146" y="713075"/>
                  </a:lnTo>
                  <a:cubicBezTo>
                    <a:pt x="3331564" y="704494"/>
                    <a:pt x="3331564" y="690581"/>
                    <a:pt x="3340146" y="681999"/>
                  </a:cubicBezTo>
                  <a:lnTo>
                    <a:pt x="3379462" y="642683"/>
                  </a:lnTo>
                  <a:cubicBezTo>
                    <a:pt x="3383753" y="638392"/>
                    <a:pt x="3389376" y="636246"/>
                    <a:pt x="3395000" y="636246"/>
                  </a:cubicBezTo>
                  <a:close/>
                  <a:moveTo>
                    <a:pt x="3741643" y="634386"/>
                  </a:moveTo>
                  <a:cubicBezTo>
                    <a:pt x="3747267" y="634386"/>
                    <a:pt x="3752891" y="636532"/>
                    <a:pt x="3757181" y="640822"/>
                  </a:cubicBezTo>
                  <a:lnTo>
                    <a:pt x="3798225" y="681866"/>
                  </a:lnTo>
                  <a:cubicBezTo>
                    <a:pt x="3806806" y="690448"/>
                    <a:pt x="3806806" y="704362"/>
                    <a:pt x="3798224" y="712943"/>
                  </a:cubicBezTo>
                  <a:lnTo>
                    <a:pt x="3758909" y="752259"/>
                  </a:lnTo>
                  <a:cubicBezTo>
                    <a:pt x="3750327" y="760841"/>
                    <a:pt x="3736413" y="760840"/>
                    <a:pt x="3727832" y="752260"/>
                  </a:cubicBezTo>
                  <a:lnTo>
                    <a:pt x="3686788" y="711216"/>
                  </a:lnTo>
                  <a:cubicBezTo>
                    <a:pt x="3678207" y="702634"/>
                    <a:pt x="3678207" y="688721"/>
                    <a:pt x="3686788" y="680140"/>
                  </a:cubicBezTo>
                  <a:lnTo>
                    <a:pt x="3726105" y="640823"/>
                  </a:lnTo>
                  <a:cubicBezTo>
                    <a:pt x="3730395" y="636533"/>
                    <a:pt x="3736019" y="634386"/>
                    <a:pt x="3741643" y="634386"/>
                  </a:cubicBezTo>
                  <a:close/>
                  <a:moveTo>
                    <a:pt x="1495518" y="633874"/>
                  </a:moveTo>
                  <a:cubicBezTo>
                    <a:pt x="1501142" y="633874"/>
                    <a:pt x="1506766" y="636020"/>
                    <a:pt x="1511057" y="640310"/>
                  </a:cubicBezTo>
                  <a:lnTo>
                    <a:pt x="1552100" y="681354"/>
                  </a:lnTo>
                  <a:cubicBezTo>
                    <a:pt x="1560681" y="689935"/>
                    <a:pt x="1560682" y="703849"/>
                    <a:pt x="1552100" y="712430"/>
                  </a:cubicBezTo>
                  <a:lnTo>
                    <a:pt x="1512784" y="751746"/>
                  </a:lnTo>
                  <a:cubicBezTo>
                    <a:pt x="1504203" y="760328"/>
                    <a:pt x="1490289" y="760328"/>
                    <a:pt x="1481708" y="751746"/>
                  </a:cubicBezTo>
                  <a:lnTo>
                    <a:pt x="1440664" y="710703"/>
                  </a:lnTo>
                  <a:cubicBezTo>
                    <a:pt x="1432082" y="702122"/>
                    <a:pt x="1432082" y="688208"/>
                    <a:pt x="1440664" y="679627"/>
                  </a:cubicBezTo>
                  <a:lnTo>
                    <a:pt x="1479981" y="640310"/>
                  </a:lnTo>
                  <a:cubicBezTo>
                    <a:pt x="1484271" y="636020"/>
                    <a:pt x="1489894" y="633874"/>
                    <a:pt x="1495518" y="633874"/>
                  </a:cubicBezTo>
                  <a:close/>
                  <a:moveTo>
                    <a:pt x="4089423" y="631390"/>
                  </a:moveTo>
                  <a:cubicBezTo>
                    <a:pt x="4095047" y="631390"/>
                    <a:pt x="4100671" y="633535"/>
                    <a:pt x="4104961" y="637826"/>
                  </a:cubicBezTo>
                  <a:lnTo>
                    <a:pt x="4146005" y="678870"/>
                  </a:lnTo>
                  <a:cubicBezTo>
                    <a:pt x="4154586" y="687451"/>
                    <a:pt x="4154586" y="701365"/>
                    <a:pt x="4146005" y="709946"/>
                  </a:cubicBezTo>
                  <a:lnTo>
                    <a:pt x="4106688" y="749263"/>
                  </a:lnTo>
                  <a:cubicBezTo>
                    <a:pt x="4098107" y="757844"/>
                    <a:pt x="4084194" y="757844"/>
                    <a:pt x="4075612" y="749263"/>
                  </a:cubicBezTo>
                  <a:lnTo>
                    <a:pt x="4034568" y="708219"/>
                  </a:lnTo>
                  <a:cubicBezTo>
                    <a:pt x="4025987" y="699638"/>
                    <a:pt x="4025987" y="685724"/>
                    <a:pt x="4034568" y="677143"/>
                  </a:cubicBezTo>
                  <a:lnTo>
                    <a:pt x="4073885" y="637826"/>
                  </a:lnTo>
                  <a:cubicBezTo>
                    <a:pt x="4078176" y="633535"/>
                    <a:pt x="4083799" y="631390"/>
                    <a:pt x="4089423" y="631390"/>
                  </a:cubicBezTo>
                  <a:close/>
                  <a:moveTo>
                    <a:pt x="1843298" y="630878"/>
                  </a:moveTo>
                  <a:cubicBezTo>
                    <a:pt x="1848922" y="630878"/>
                    <a:pt x="1854547" y="633023"/>
                    <a:pt x="1858837" y="637314"/>
                  </a:cubicBezTo>
                  <a:lnTo>
                    <a:pt x="1899881" y="678357"/>
                  </a:lnTo>
                  <a:cubicBezTo>
                    <a:pt x="1908462" y="686939"/>
                    <a:pt x="1908462" y="700853"/>
                    <a:pt x="1899880" y="709434"/>
                  </a:cubicBezTo>
                  <a:lnTo>
                    <a:pt x="1860564" y="748750"/>
                  </a:lnTo>
                  <a:cubicBezTo>
                    <a:pt x="1851983" y="757331"/>
                    <a:pt x="1838069" y="757331"/>
                    <a:pt x="1829488" y="748750"/>
                  </a:cubicBezTo>
                  <a:lnTo>
                    <a:pt x="1788444" y="707706"/>
                  </a:lnTo>
                  <a:cubicBezTo>
                    <a:pt x="1779863" y="699125"/>
                    <a:pt x="1779863" y="685212"/>
                    <a:pt x="1788444" y="676630"/>
                  </a:cubicBezTo>
                  <a:lnTo>
                    <a:pt x="1827761" y="637314"/>
                  </a:lnTo>
                  <a:cubicBezTo>
                    <a:pt x="1832051" y="633023"/>
                    <a:pt x="1837676" y="630878"/>
                    <a:pt x="1843298" y="630878"/>
                  </a:cubicBezTo>
                  <a:close/>
                  <a:moveTo>
                    <a:pt x="2207507" y="616311"/>
                  </a:moveTo>
                  <a:cubicBezTo>
                    <a:pt x="2213130" y="616311"/>
                    <a:pt x="2218755" y="618456"/>
                    <a:pt x="2223045" y="622746"/>
                  </a:cubicBezTo>
                  <a:lnTo>
                    <a:pt x="2264089" y="663790"/>
                  </a:lnTo>
                  <a:cubicBezTo>
                    <a:pt x="2272670" y="672372"/>
                    <a:pt x="2272670" y="686285"/>
                    <a:pt x="2264088" y="694866"/>
                  </a:cubicBezTo>
                  <a:lnTo>
                    <a:pt x="2224773" y="734183"/>
                  </a:lnTo>
                  <a:cubicBezTo>
                    <a:pt x="2216191" y="742764"/>
                    <a:pt x="2202278" y="742764"/>
                    <a:pt x="2193696" y="734183"/>
                  </a:cubicBezTo>
                  <a:lnTo>
                    <a:pt x="2152653" y="693139"/>
                  </a:lnTo>
                  <a:cubicBezTo>
                    <a:pt x="2144070" y="684558"/>
                    <a:pt x="2144071" y="670645"/>
                    <a:pt x="2152652" y="662063"/>
                  </a:cubicBezTo>
                  <a:lnTo>
                    <a:pt x="2191969" y="622746"/>
                  </a:lnTo>
                  <a:cubicBezTo>
                    <a:pt x="2196259" y="618456"/>
                    <a:pt x="2201883" y="616311"/>
                    <a:pt x="2207507" y="616311"/>
                  </a:cubicBezTo>
                  <a:close/>
                  <a:moveTo>
                    <a:pt x="2555287" y="613314"/>
                  </a:moveTo>
                  <a:cubicBezTo>
                    <a:pt x="2560911" y="613314"/>
                    <a:pt x="2566535" y="615459"/>
                    <a:pt x="2570825" y="619750"/>
                  </a:cubicBezTo>
                  <a:lnTo>
                    <a:pt x="2611869" y="660793"/>
                  </a:lnTo>
                  <a:cubicBezTo>
                    <a:pt x="2620450" y="669375"/>
                    <a:pt x="2620450" y="683289"/>
                    <a:pt x="2611869" y="691870"/>
                  </a:cubicBezTo>
                  <a:lnTo>
                    <a:pt x="2572552" y="731186"/>
                  </a:lnTo>
                  <a:cubicBezTo>
                    <a:pt x="2563971" y="739768"/>
                    <a:pt x="2550058" y="739767"/>
                    <a:pt x="2541476" y="731186"/>
                  </a:cubicBezTo>
                  <a:lnTo>
                    <a:pt x="2500433" y="690142"/>
                  </a:lnTo>
                  <a:cubicBezTo>
                    <a:pt x="2491851" y="681562"/>
                    <a:pt x="2491851" y="667648"/>
                    <a:pt x="2500433" y="659066"/>
                  </a:cubicBezTo>
                  <a:lnTo>
                    <a:pt x="2539749" y="619750"/>
                  </a:lnTo>
                  <a:cubicBezTo>
                    <a:pt x="2544039" y="615459"/>
                    <a:pt x="2549663" y="613314"/>
                    <a:pt x="2555287" y="613314"/>
                  </a:cubicBezTo>
                  <a:close/>
                  <a:moveTo>
                    <a:pt x="1003190" y="606598"/>
                  </a:moveTo>
                  <a:cubicBezTo>
                    <a:pt x="1008814" y="606598"/>
                    <a:pt x="1014438" y="608744"/>
                    <a:pt x="1018728" y="613034"/>
                  </a:cubicBezTo>
                  <a:lnTo>
                    <a:pt x="1059772" y="654078"/>
                  </a:lnTo>
                  <a:cubicBezTo>
                    <a:pt x="1068353" y="662659"/>
                    <a:pt x="1068353" y="676573"/>
                    <a:pt x="1059772" y="685154"/>
                  </a:cubicBezTo>
                  <a:lnTo>
                    <a:pt x="1020455" y="724471"/>
                  </a:lnTo>
                  <a:cubicBezTo>
                    <a:pt x="1011874" y="733052"/>
                    <a:pt x="997961" y="733052"/>
                    <a:pt x="989379" y="724471"/>
                  </a:cubicBezTo>
                  <a:lnTo>
                    <a:pt x="948336" y="683427"/>
                  </a:lnTo>
                  <a:cubicBezTo>
                    <a:pt x="939754" y="674846"/>
                    <a:pt x="939754" y="660932"/>
                    <a:pt x="948335" y="652351"/>
                  </a:cubicBezTo>
                  <a:lnTo>
                    <a:pt x="987652" y="613034"/>
                  </a:lnTo>
                  <a:cubicBezTo>
                    <a:pt x="991943" y="608743"/>
                    <a:pt x="997566" y="606598"/>
                    <a:pt x="1003190" y="606598"/>
                  </a:cubicBezTo>
                  <a:close/>
                  <a:moveTo>
                    <a:pt x="1350970" y="603602"/>
                  </a:moveTo>
                  <a:cubicBezTo>
                    <a:pt x="1356594" y="603602"/>
                    <a:pt x="1362218" y="605748"/>
                    <a:pt x="1366508" y="610038"/>
                  </a:cubicBezTo>
                  <a:lnTo>
                    <a:pt x="1407552" y="651082"/>
                  </a:lnTo>
                  <a:cubicBezTo>
                    <a:pt x="1416133" y="659663"/>
                    <a:pt x="1416134" y="673577"/>
                    <a:pt x="1407552" y="682158"/>
                  </a:cubicBezTo>
                  <a:lnTo>
                    <a:pt x="1368236" y="721475"/>
                  </a:lnTo>
                  <a:cubicBezTo>
                    <a:pt x="1359654" y="730056"/>
                    <a:pt x="1345741" y="730056"/>
                    <a:pt x="1337159" y="721474"/>
                  </a:cubicBezTo>
                  <a:lnTo>
                    <a:pt x="1296116" y="680431"/>
                  </a:lnTo>
                  <a:cubicBezTo>
                    <a:pt x="1287534" y="671849"/>
                    <a:pt x="1287535" y="657936"/>
                    <a:pt x="1296116" y="649355"/>
                  </a:cubicBezTo>
                  <a:lnTo>
                    <a:pt x="1335432" y="610038"/>
                  </a:lnTo>
                  <a:cubicBezTo>
                    <a:pt x="1339723" y="605747"/>
                    <a:pt x="1345346" y="603602"/>
                    <a:pt x="1350970" y="603602"/>
                  </a:cubicBezTo>
                  <a:close/>
                  <a:moveTo>
                    <a:pt x="2914639" y="603601"/>
                  </a:moveTo>
                  <a:cubicBezTo>
                    <a:pt x="2920263" y="603601"/>
                    <a:pt x="2925888" y="605746"/>
                    <a:pt x="2930178" y="610037"/>
                  </a:cubicBezTo>
                  <a:lnTo>
                    <a:pt x="2971222" y="651081"/>
                  </a:lnTo>
                  <a:cubicBezTo>
                    <a:pt x="2979803" y="659662"/>
                    <a:pt x="2979803" y="673576"/>
                    <a:pt x="2971222" y="682157"/>
                  </a:cubicBezTo>
                  <a:lnTo>
                    <a:pt x="2931905" y="721473"/>
                  </a:lnTo>
                  <a:cubicBezTo>
                    <a:pt x="2923324" y="730054"/>
                    <a:pt x="2909411" y="730054"/>
                    <a:pt x="2900829" y="721473"/>
                  </a:cubicBezTo>
                  <a:lnTo>
                    <a:pt x="2859785" y="680429"/>
                  </a:lnTo>
                  <a:cubicBezTo>
                    <a:pt x="2851204" y="671849"/>
                    <a:pt x="2851204" y="657935"/>
                    <a:pt x="2859785" y="649353"/>
                  </a:cubicBezTo>
                  <a:lnTo>
                    <a:pt x="2899102" y="610037"/>
                  </a:lnTo>
                  <a:cubicBezTo>
                    <a:pt x="2903392" y="605746"/>
                    <a:pt x="2909017" y="603601"/>
                    <a:pt x="2914639" y="603601"/>
                  </a:cubicBezTo>
                  <a:close/>
                  <a:moveTo>
                    <a:pt x="3609063" y="598745"/>
                  </a:moveTo>
                  <a:cubicBezTo>
                    <a:pt x="3614687" y="598745"/>
                    <a:pt x="3620310" y="600890"/>
                    <a:pt x="3624602" y="605181"/>
                  </a:cubicBezTo>
                  <a:lnTo>
                    <a:pt x="3665646" y="646225"/>
                  </a:lnTo>
                  <a:cubicBezTo>
                    <a:pt x="3674226" y="654806"/>
                    <a:pt x="3674226" y="668719"/>
                    <a:pt x="3665646" y="677301"/>
                  </a:cubicBezTo>
                  <a:lnTo>
                    <a:pt x="3626328" y="716617"/>
                  </a:lnTo>
                  <a:cubicBezTo>
                    <a:pt x="3617748" y="725198"/>
                    <a:pt x="3603833" y="725198"/>
                    <a:pt x="3595252" y="716617"/>
                  </a:cubicBezTo>
                  <a:lnTo>
                    <a:pt x="3554209" y="675573"/>
                  </a:lnTo>
                  <a:cubicBezTo>
                    <a:pt x="3545627" y="666992"/>
                    <a:pt x="3545626" y="653079"/>
                    <a:pt x="3554209" y="644498"/>
                  </a:cubicBezTo>
                  <a:lnTo>
                    <a:pt x="3593526" y="605181"/>
                  </a:lnTo>
                  <a:cubicBezTo>
                    <a:pt x="3597816" y="600890"/>
                    <a:pt x="3603439" y="598745"/>
                    <a:pt x="3609063" y="598745"/>
                  </a:cubicBezTo>
                  <a:close/>
                  <a:moveTo>
                    <a:pt x="322200" y="598021"/>
                  </a:moveTo>
                  <a:cubicBezTo>
                    <a:pt x="327823" y="598021"/>
                    <a:pt x="333448" y="600167"/>
                    <a:pt x="337738" y="604457"/>
                  </a:cubicBezTo>
                  <a:lnTo>
                    <a:pt x="378781" y="645501"/>
                  </a:lnTo>
                  <a:cubicBezTo>
                    <a:pt x="387362" y="654082"/>
                    <a:pt x="387362" y="667996"/>
                    <a:pt x="378781" y="676577"/>
                  </a:cubicBezTo>
                  <a:lnTo>
                    <a:pt x="339465" y="715893"/>
                  </a:lnTo>
                  <a:cubicBezTo>
                    <a:pt x="330884" y="724475"/>
                    <a:pt x="316970" y="724475"/>
                    <a:pt x="308389" y="715893"/>
                  </a:cubicBezTo>
                  <a:lnTo>
                    <a:pt x="267346" y="674850"/>
                  </a:lnTo>
                  <a:cubicBezTo>
                    <a:pt x="258764" y="666268"/>
                    <a:pt x="258764" y="652355"/>
                    <a:pt x="267346" y="643774"/>
                  </a:cubicBezTo>
                  <a:lnTo>
                    <a:pt x="306662" y="604457"/>
                  </a:lnTo>
                  <a:cubicBezTo>
                    <a:pt x="310953" y="600167"/>
                    <a:pt x="316576" y="598021"/>
                    <a:pt x="322200" y="598021"/>
                  </a:cubicBezTo>
                  <a:close/>
                  <a:moveTo>
                    <a:pt x="3260889" y="595538"/>
                  </a:moveTo>
                  <a:cubicBezTo>
                    <a:pt x="3266513" y="595538"/>
                    <a:pt x="3272137" y="597683"/>
                    <a:pt x="3276427" y="601974"/>
                  </a:cubicBezTo>
                  <a:lnTo>
                    <a:pt x="3317471" y="643018"/>
                  </a:lnTo>
                  <a:cubicBezTo>
                    <a:pt x="3326052" y="651599"/>
                    <a:pt x="3326053" y="665513"/>
                    <a:pt x="3317471" y="674094"/>
                  </a:cubicBezTo>
                  <a:lnTo>
                    <a:pt x="3278155" y="713411"/>
                  </a:lnTo>
                  <a:cubicBezTo>
                    <a:pt x="3269574" y="721991"/>
                    <a:pt x="3255660" y="721991"/>
                    <a:pt x="3247078" y="713411"/>
                  </a:cubicBezTo>
                  <a:lnTo>
                    <a:pt x="3206035" y="672367"/>
                  </a:lnTo>
                  <a:cubicBezTo>
                    <a:pt x="3197454" y="663786"/>
                    <a:pt x="3197454" y="649871"/>
                    <a:pt x="3206035" y="641291"/>
                  </a:cubicBezTo>
                  <a:lnTo>
                    <a:pt x="3245351" y="601974"/>
                  </a:lnTo>
                  <a:cubicBezTo>
                    <a:pt x="3249642" y="597683"/>
                    <a:pt x="3255266" y="595538"/>
                    <a:pt x="3260889" y="595538"/>
                  </a:cubicBezTo>
                  <a:close/>
                  <a:moveTo>
                    <a:pt x="669979" y="595024"/>
                  </a:moveTo>
                  <a:cubicBezTo>
                    <a:pt x="675603" y="595025"/>
                    <a:pt x="681227" y="597170"/>
                    <a:pt x="685517" y="601461"/>
                  </a:cubicBezTo>
                  <a:lnTo>
                    <a:pt x="726561" y="642504"/>
                  </a:lnTo>
                  <a:cubicBezTo>
                    <a:pt x="735142" y="651086"/>
                    <a:pt x="735142" y="664999"/>
                    <a:pt x="726561" y="673580"/>
                  </a:cubicBezTo>
                  <a:lnTo>
                    <a:pt x="687244" y="712897"/>
                  </a:lnTo>
                  <a:cubicBezTo>
                    <a:pt x="678663" y="721478"/>
                    <a:pt x="664749" y="721478"/>
                    <a:pt x="656168" y="712897"/>
                  </a:cubicBezTo>
                  <a:lnTo>
                    <a:pt x="615124" y="671853"/>
                  </a:lnTo>
                  <a:cubicBezTo>
                    <a:pt x="606543" y="663272"/>
                    <a:pt x="606543" y="649358"/>
                    <a:pt x="615124" y="640777"/>
                  </a:cubicBezTo>
                  <a:lnTo>
                    <a:pt x="654441" y="601460"/>
                  </a:lnTo>
                  <a:cubicBezTo>
                    <a:pt x="658732" y="597170"/>
                    <a:pt x="664355" y="595025"/>
                    <a:pt x="669979" y="595024"/>
                  </a:cubicBezTo>
                  <a:close/>
                  <a:moveTo>
                    <a:pt x="1710323" y="593889"/>
                  </a:moveTo>
                  <a:cubicBezTo>
                    <a:pt x="1715947" y="593889"/>
                    <a:pt x="1721571" y="596035"/>
                    <a:pt x="1725861" y="600325"/>
                  </a:cubicBezTo>
                  <a:lnTo>
                    <a:pt x="1766905" y="641369"/>
                  </a:lnTo>
                  <a:cubicBezTo>
                    <a:pt x="1775486" y="649950"/>
                    <a:pt x="1775486" y="663863"/>
                    <a:pt x="1766905" y="672445"/>
                  </a:cubicBezTo>
                  <a:lnTo>
                    <a:pt x="1727588" y="711761"/>
                  </a:lnTo>
                  <a:cubicBezTo>
                    <a:pt x="1719007" y="720343"/>
                    <a:pt x="1705093" y="720343"/>
                    <a:pt x="1696512" y="711761"/>
                  </a:cubicBezTo>
                  <a:lnTo>
                    <a:pt x="1655469" y="670718"/>
                  </a:lnTo>
                  <a:cubicBezTo>
                    <a:pt x="1646887" y="662136"/>
                    <a:pt x="1646887" y="648223"/>
                    <a:pt x="1655468" y="639642"/>
                  </a:cubicBezTo>
                  <a:lnTo>
                    <a:pt x="1694785" y="600325"/>
                  </a:lnTo>
                  <a:cubicBezTo>
                    <a:pt x="1699076" y="596034"/>
                    <a:pt x="1704699" y="593889"/>
                    <a:pt x="1710323" y="593889"/>
                  </a:cubicBezTo>
                  <a:close/>
                  <a:moveTo>
                    <a:pt x="3955313" y="590682"/>
                  </a:moveTo>
                  <a:cubicBezTo>
                    <a:pt x="3960936" y="590682"/>
                    <a:pt x="3966560" y="592827"/>
                    <a:pt x="3970851" y="597118"/>
                  </a:cubicBezTo>
                  <a:lnTo>
                    <a:pt x="4011894" y="638161"/>
                  </a:lnTo>
                  <a:cubicBezTo>
                    <a:pt x="4020476" y="646742"/>
                    <a:pt x="4020476" y="660656"/>
                    <a:pt x="4011894" y="669237"/>
                  </a:cubicBezTo>
                  <a:lnTo>
                    <a:pt x="3972578" y="708554"/>
                  </a:lnTo>
                  <a:cubicBezTo>
                    <a:pt x="3963997" y="717135"/>
                    <a:pt x="3950083" y="717135"/>
                    <a:pt x="3941501" y="708554"/>
                  </a:cubicBezTo>
                  <a:lnTo>
                    <a:pt x="3900458" y="667510"/>
                  </a:lnTo>
                  <a:cubicBezTo>
                    <a:pt x="3891876" y="658929"/>
                    <a:pt x="3891878" y="645015"/>
                    <a:pt x="3900458" y="636434"/>
                  </a:cubicBezTo>
                  <a:lnTo>
                    <a:pt x="3939775" y="597118"/>
                  </a:lnTo>
                  <a:cubicBezTo>
                    <a:pt x="3944065" y="592827"/>
                    <a:pt x="3949689" y="590681"/>
                    <a:pt x="3955313" y="590682"/>
                  </a:cubicBezTo>
                  <a:close/>
                  <a:moveTo>
                    <a:pt x="2056573" y="585826"/>
                  </a:moveTo>
                  <a:cubicBezTo>
                    <a:pt x="2062197" y="585826"/>
                    <a:pt x="2067820" y="587971"/>
                    <a:pt x="2072111" y="592262"/>
                  </a:cubicBezTo>
                  <a:lnTo>
                    <a:pt x="2113155" y="633305"/>
                  </a:lnTo>
                  <a:cubicBezTo>
                    <a:pt x="2121736" y="641887"/>
                    <a:pt x="2121736" y="655800"/>
                    <a:pt x="2113155" y="664382"/>
                  </a:cubicBezTo>
                  <a:lnTo>
                    <a:pt x="2073838" y="703698"/>
                  </a:lnTo>
                  <a:cubicBezTo>
                    <a:pt x="2065257" y="712279"/>
                    <a:pt x="2051343" y="712279"/>
                    <a:pt x="2042762" y="703698"/>
                  </a:cubicBezTo>
                  <a:lnTo>
                    <a:pt x="2001718" y="662654"/>
                  </a:lnTo>
                  <a:cubicBezTo>
                    <a:pt x="1993137" y="654073"/>
                    <a:pt x="1993137" y="640160"/>
                    <a:pt x="2001718" y="631578"/>
                  </a:cubicBezTo>
                  <a:lnTo>
                    <a:pt x="2041035" y="592262"/>
                  </a:lnTo>
                  <a:cubicBezTo>
                    <a:pt x="2045326" y="587971"/>
                    <a:pt x="2050949" y="585826"/>
                    <a:pt x="2056573" y="585826"/>
                  </a:cubicBezTo>
                  <a:close/>
                  <a:moveTo>
                    <a:pt x="4304817" y="585049"/>
                  </a:moveTo>
                  <a:lnTo>
                    <a:pt x="4331138" y="699169"/>
                  </a:lnTo>
                  <a:lnTo>
                    <a:pt x="4316393" y="705277"/>
                  </a:lnTo>
                  <a:cubicBezTo>
                    <a:pt x="4310769" y="705277"/>
                    <a:pt x="4305145" y="703132"/>
                    <a:pt x="4300854" y="698841"/>
                  </a:cubicBezTo>
                  <a:lnTo>
                    <a:pt x="4259811" y="657798"/>
                  </a:lnTo>
                  <a:cubicBezTo>
                    <a:pt x="4251230" y="649216"/>
                    <a:pt x="4251230" y="635302"/>
                    <a:pt x="4259811" y="626722"/>
                  </a:cubicBezTo>
                  <a:lnTo>
                    <a:pt x="4299128" y="587405"/>
                  </a:lnTo>
                  <a:close/>
                  <a:moveTo>
                    <a:pt x="98529" y="572927"/>
                  </a:moveTo>
                  <a:lnTo>
                    <a:pt x="100122" y="574520"/>
                  </a:lnTo>
                  <a:cubicBezTo>
                    <a:pt x="108704" y="583101"/>
                    <a:pt x="108704" y="597015"/>
                    <a:pt x="100122" y="605596"/>
                  </a:cubicBezTo>
                  <a:lnTo>
                    <a:pt x="88258" y="617460"/>
                  </a:lnTo>
                  <a:close/>
                  <a:moveTo>
                    <a:pt x="2420781" y="571258"/>
                  </a:moveTo>
                  <a:cubicBezTo>
                    <a:pt x="2426404" y="571258"/>
                    <a:pt x="2432028" y="573403"/>
                    <a:pt x="2436319" y="577694"/>
                  </a:cubicBezTo>
                  <a:lnTo>
                    <a:pt x="2477362" y="618738"/>
                  </a:lnTo>
                  <a:cubicBezTo>
                    <a:pt x="2485944" y="627319"/>
                    <a:pt x="2485944" y="641232"/>
                    <a:pt x="2477362" y="649814"/>
                  </a:cubicBezTo>
                  <a:lnTo>
                    <a:pt x="2438046" y="689130"/>
                  </a:lnTo>
                  <a:cubicBezTo>
                    <a:pt x="2429464" y="697712"/>
                    <a:pt x="2415551" y="697711"/>
                    <a:pt x="2406970" y="689130"/>
                  </a:cubicBezTo>
                  <a:lnTo>
                    <a:pt x="2365927" y="648087"/>
                  </a:lnTo>
                  <a:cubicBezTo>
                    <a:pt x="2357345" y="639506"/>
                    <a:pt x="2357345" y="625592"/>
                    <a:pt x="2365926" y="617010"/>
                  </a:cubicBezTo>
                  <a:lnTo>
                    <a:pt x="2405243" y="577694"/>
                  </a:lnTo>
                  <a:cubicBezTo>
                    <a:pt x="2409533" y="573403"/>
                    <a:pt x="2415157" y="571258"/>
                    <a:pt x="2420781" y="571258"/>
                  </a:cubicBezTo>
                  <a:close/>
                  <a:moveTo>
                    <a:pt x="2768561" y="568262"/>
                  </a:moveTo>
                  <a:cubicBezTo>
                    <a:pt x="2774185" y="568262"/>
                    <a:pt x="2779808" y="570407"/>
                    <a:pt x="2784099" y="574697"/>
                  </a:cubicBezTo>
                  <a:lnTo>
                    <a:pt x="2825143" y="615741"/>
                  </a:lnTo>
                  <a:cubicBezTo>
                    <a:pt x="2833724" y="624322"/>
                    <a:pt x="2833724" y="638236"/>
                    <a:pt x="2825143" y="646817"/>
                  </a:cubicBezTo>
                  <a:lnTo>
                    <a:pt x="2785827" y="686134"/>
                  </a:lnTo>
                  <a:cubicBezTo>
                    <a:pt x="2777245" y="694716"/>
                    <a:pt x="2763331" y="694715"/>
                    <a:pt x="2754751" y="686134"/>
                  </a:cubicBezTo>
                  <a:lnTo>
                    <a:pt x="2713706" y="645090"/>
                  </a:lnTo>
                  <a:cubicBezTo>
                    <a:pt x="2705125" y="636509"/>
                    <a:pt x="2705125" y="622596"/>
                    <a:pt x="2713707" y="614014"/>
                  </a:cubicBezTo>
                  <a:lnTo>
                    <a:pt x="2753023" y="574698"/>
                  </a:lnTo>
                  <a:cubicBezTo>
                    <a:pt x="2757314" y="570407"/>
                    <a:pt x="2762937" y="568261"/>
                    <a:pt x="2768561" y="568262"/>
                  </a:cubicBezTo>
                  <a:close/>
                  <a:moveTo>
                    <a:pt x="869079" y="565890"/>
                  </a:moveTo>
                  <a:cubicBezTo>
                    <a:pt x="874703" y="565890"/>
                    <a:pt x="880327" y="568035"/>
                    <a:pt x="884618" y="572325"/>
                  </a:cubicBezTo>
                  <a:lnTo>
                    <a:pt x="925661" y="613370"/>
                  </a:lnTo>
                  <a:cubicBezTo>
                    <a:pt x="934242" y="621951"/>
                    <a:pt x="934243" y="635864"/>
                    <a:pt x="925661" y="644446"/>
                  </a:cubicBezTo>
                  <a:lnTo>
                    <a:pt x="886345" y="683762"/>
                  </a:lnTo>
                  <a:cubicBezTo>
                    <a:pt x="877764" y="692343"/>
                    <a:pt x="863850" y="692343"/>
                    <a:pt x="855269" y="683762"/>
                  </a:cubicBezTo>
                  <a:lnTo>
                    <a:pt x="814225" y="642719"/>
                  </a:lnTo>
                  <a:cubicBezTo>
                    <a:pt x="805643" y="634137"/>
                    <a:pt x="805643" y="620224"/>
                    <a:pt x="814225" y="611642"/>
                  </a:cubicBezTo>
                  <a:lnTo>
                    <a:pt x="853542" y="572325"/>
                  </a:lnTo>
                  <a:cubicBezTo>
                    <a:pt x="857832" y="568035"/>
                    <a:pt x="863455" y="565890"/>
                    <a:pt x="869079" y="565890"/>
                  </a:cubicBezTo>
                  <a:close/>
                  <a:moveTo>
                    <a:pt x="1216860" y="562894"/>
                  </a:moveTo>
                  <a:cubicBezTo>
                    <a:pt x="1222483" y="562893"/>
                    <a:pt x="1228108" y="565039"/>
                    <a:pt x="1232398" y="569329"/>
                  </a:cubicBezTo>
                  <a:lnTo>
                    <a:pt x="1273442" y="610373"/>
                  </a:lnTo>
                  <a:cubicBezTo>
                    <a:pt x="1282023" y="618954"/>
                    <a:pt x="1282022" y="632868"/>
                    <a:pt x="1273441" y="641449"/>
                  </a:cubicBezTo>
                  <a:lnTo>
                    <a:pt x="1234125" y="680765"/>
                  </a:lnTo>
                  <a:cubicBezTo>
                    <a:pt x="1225544" y="689347"/>
                    <a:pt x="1211630" y="689347"/>
                    <a:pt x="1203049" y="680765"/>
                  </a:cubicBezTo>
                  <a:lnTo>
                    <a:pt x="1162005" y="639722"/>
                  </a:lnTo>
                  <a:cubicBezTo>
                    <a:pt x="1153424" y="631141"/>
                    <a:pt x="1153424" y="617227"/>
                    <a:pt x="1162005" y="608646"/>
                  </a:cubicBezTo>
                  <a:lnTo>
                    <a:pt x="1201322" y="569329"/>
                  </a:lnTo>
                  <a:cubicBezTo>
                    <a:pt x="1205612" y="565039"/>
                    <a:pt x="1211237" y="562893"/>
                    <a:pt x="1216860" y="562894"/>
                  </a:cubicBezTo>
                  <a:close/>
                  <a:moveTo>
                    <a:pt x="184655" y="560746"/>
                  </a:moveTo>
                  <a:cubicBezTo>
                    <a:pt x="190279" y="560746"/>
                    <a:pt x="195902" y="562891"/>
                    <a:pt x="200193" y="567182"/>
                  </a:cubicBezTo>
                  <a:lnTo>
                    <a:pt x="241237" y="608226"/>
                  </a:lnTo>
                  <a:cubicBezTo>
                    <a:pt x="249819" y="616807"/>
                    <a:pt x="249819" y="630720"/>
                    <a:pt x="241238" y="639301"/>
                  </a:cubicBezTo>
                  <a:lnTo>
                    <a:pt x="201921" y="678619"/>
                  </a:lnTo>
                  <a:cubicBezTo>
                    <a:pt x="193339" y="687200"/>
                    <a:pt x="179426" y="687200"/>
                    <a:pt x="170844" y="678619"/>
                  </a:cubicBezTo>
                  <a:lnTo>
                    <a:pt x="129801" y="637575"/>
                  </a:lnTo>
                  <a:cubicBezTo>
                    <a:pt x="121220" y="628994"/>
                    <a:pt x="121220" y="615080"/>
                    <a:pt x="129801" y="606499"/>
                  </a:cubicBezTo>
                  <a:lnTo>
                    <a:pt x="169117" y="567183"/>
                  </a:lnTo>
                  <a:cubicBezTo>
                    <a:pt x="173408" y="562891"/>
                    <a:pt x="179032" y="560746"/>
                    <a:pt x="184655" y="560746"/>
                  </a:cubicBezTo>
                  <a:close/>
                  <a:moveTo>
                    <a:pt x="3127914" y="558549"/>
                  </a:moveTo>
                  <a:cubicBezTo>
                    <a:pt x="3133538" y="558549"/>
                    <a:pt x="3139162" y="560695"/>
                    <a:pt x="3143452" y="564985"/>
                  </a:cubicBezTo>
                  <a:lnTo>
                    <a:pt x="3184496" y="606029"/>
                  </a:lnTo>
                  <a:cubicBezTo>
                    <a:pt x="3193077" y="614610"/>
                    <a:pt x="3193077" y="628523"/>
                    <a:pt x="3184496" y="637105"/>
                  </a:cubicBezTo>
                  <a:lnTo>
                    <a:pt x="3145179" y="676421"/>
                  </a:lnTo>
                  <a:cubicBezTo>
                    <a:pt x="3136598" y="685003"/>
                    <a:pt x="3122684" y="685003"/>
                    <a:pt x="3114103" y="676421"/>
                  </a:cubicBezTo>
                  <a:lnTo>
                    <a:pt x="3073059" y="635378"/>
                  </a:lnTo>
                  <a:cubicBezTo>
                    <a:pt x="3064478" y="626797"/>
                    <a:pt x="3064478" y="612883"/>
                    <a:pt x="3073059" y="604302"/>
                  </a:cubicBezTo>
                  <a:lnTo>
                    <a:pt x="3112376" y="564985"/>
                  </a:lnTo>
                  <a:cubicBezTo>
                    <a:pt x="3116666" y="560695"/>
                    <a:pt x="3122290" y="558549"/>
                    <a:pt x="3127914" y="558549"/>
                  </a:cubicBezTo>
                  <a:close/>
                  <a:moveTo>
                    <a:pt x="3475694" y="555552"/>
                  </a:moveTo>
                  <a:cubicBezTo>
                    <a:pt x="3481318" y="555552"/>
                    <a:pt x="3486941" y="557698"/>
                    <a:pt x="3491232" y="561989"/>
                  </a:cubicBezTo>
                  <a:lnTo>
                    <a:pt x="3532276" y="603032"/>
                  </a:lnTo>
                  <a:cubicBezTo>
                    <a:pt x="3540857" y="611614"/>
                    <a:pt x="3540857" y="625527"/>
                    <a:pt x="3532276" y="634108"/>
                  </a:cubicBezTo>
                  <a:lnTo>
                    <a:pt x="3492959" y="673425"/>
                  </a:lnTo>
                  <a:cubicBezTo>
                    <a:pt x="3484378" y="682006"/>
                    <a:pt x="3470465" y="682006"/>
                    <a:pt x="3461883" y="673425"/>
                  </a:cubicBezTo>
                  <a:lnTo>
                    <a:pt x="3420840" y="632381"/>
                  </a:lnTo>
                  <a:cubicBezTo>
                    <a:pt x="3412258" y="623800"/>
                    <a:pt x="3412258" y="609886"/>
                    <a:pt x="3420840" y="601305"/>
                  </a:cubicBezTo>
                  <a:lnTo>
                    <a:pt x="3460156" y="561989"/>
                  </a:lnTo>
                  <a:cubicBezTo>
                    <a:pt x="3464447" y="557698"/>
                    <a:pt x="3470070" y="555552"/>
                    <a:pt x="3475694" y="555552"/>
                  </a:cubicBezTo>
                  <a:close/>
                  <a:moveTo>
                    <a:pt x="535868" y="554316"/>
                  </a:moveTo>
                  <a:cubicBezTo>
                    <a:pt x="541492" y="554316"/>
                    <a:pt x="547116" y="556461"/>
                    <a:pt x="551407" y="560752"/>
                  </a:cubicBezTo>
                  <a:lnTo>
                    <a:pt x="592450" y="601796"/>
                  </a:lnTo>
                  <a:cubicBezTo>
                    <a:pt x="601031" y="610377"/>
                    <a:pt x="601032" y="624290"/>
                    <a:pt x="592450" y="632872"/>
                  </a:cubicBezTo>
                  <a:lnTo>
                    <a:pt x="553134" y="672188"/>
                  </a:lnTo>
                  <a:cubicBezTo>
                    <a:pt x="544553" y="680769"/>
                    <a:pt x="530639" y="680769"/>
                    <a:pt x="522058" y="672188"/>
                  </a:cubicBezTo>
                  <a:lnTo>
                    <a:pt x="481013" y="631145"/>
                  </a:lnTo>
                  <a:cubicBezTo>
                    <a:pt x="472432" y="622564"/>
                    <a:pt x="472432" y="608650"/>
                    <a:pt x="481014" y="600069"/>
                  </a:cubicBezTo>
                  <a:lnTo>
                    <a:pt x="520331" y="560752"/>
                  </a:lnTo>
                  <a:cubicBezTo>
                    <a:pt x="524621" y="556461"/>
                    <a:pt x="530245" y="554316"/>
                    <a:pt x="535868" y="554316"/>
                  </a:cubicBezTo>
                  <a:close/>
                  <a:moveTo>
                    <a:pt x="3822337" y="553692"/>
                  </a:moveTo>
                  <a:cubicBezTo>
                    <a:pt x="3827961" y="553692"/>
                    <a:pt x="3833585" y="555838"/>
                    <a:pt x="3837875" y="560128"/>
                  </a:cubicBezTo>
                  <a:lnTo>
                    <a:pt x="3878919" y="601172"/>
                  </a:lnTo>
                  <a:cubicBezTo>
                    <a:pt x="3887500" y="609754"/>
                    <a:pt x="3887500" y="623668"/>
                    <a:pt x="3878918" y="632249"/>
                  </a:cubicBezTo>
                  <a:lnTo>
                    <a:pt x="3839603" y="671565"/>
                  </a:lnTo>
                  <a:cubicBezTo>
                    <a:pt x="3831021" y="680146"/>
                    <a:pt x="3817107" y="680146"/>
                    <a:pt x="3808527" y="671565"/>
                  </a:cubicBezTo>
                  <a:lnTo>
                    <a:pt x="3767482" y="630522"/>
                  </a:lnTo>
                  <a:cubicBezTo>
                    <a:pt x="3758901" y="621940"/>
                    <a:pt x="3758901" y="608027"/>
                    <a:pt x="3767482" y="599446"/>
                  </a:cubicBezTo>
                  <a:lnTo>
                    <a:pt x="3806799" y="560128"/>
                  </a:lnTo>
                  <a:cubicBezTo>
                    <a:pt x="3811089" y="555839"/>
                    <a:pt x="3816713" y="553693"/>
                    <a:pt x="3822337" y="553692"/>
                  </a:cubicBezTo>
                  <a:close/>
                  <a:moveTo>
                    <a:pt x="1576212" y="553180"/>
                  </a:moveTo>
                  <a:cubicBezTo>
                    <a:pt x="1581836" y="553180"/>
                    <a:pt x="1587461" y="555325"/>
                    <a:pt x="1591751" y="559616"/>
                  </a:cubicBezTo>
                  <a:lnTo>
                    <a:pt x="1632795" y="600660"/>
                  </a:lnTo>
                  <a:cubicBezTo>
                    <a:pt x="1641375" y="609242"/>
                    <a:pt x="1641375" y="623155"/>
                    <a:pt x="1632794" y="631736"/>
                  </a:cubicBezTo>
                  <a:lnTo>
                    <a:pt x="1593478" y="671052"/>
                  </a:lnTo>
                  <a:cubicBezTo>
                    <a:pt x="1584897" y="679634"/>
                    <a:pt x="1570983" y="679634"/>
                    <a:pt x="1562402" y="671052"/>
                  </a:cubicBezTo>
                  <a:lnTo>
                    <a:pt x="1521358" y="630009"/>
                  </a:lnTo>
                  <a:cubicBezTo>
                    <a:pt x="1512776" y="621428"/>
                    <a:pt x="1512776" y="607514"/>
                    <a:pt x="1521358" y="598932"/>
                  </a:cubicBezTo>
                  <a:lnTo>
                    <a:pt x="1560675" y="559616"/>
                  </a:lnTo>
                  <a:cubicBezTo>
                    <a:pt x="1564965" y="555326"/>
                    <a:pt x="1570589" y="553180"/>
                    <a:pt x="1576212" y="553180"/>
                  </a:cubicBezTo>
                  <a:close/>
                  <a:moveTo>
                    <a:pt x="4170117" y="550696"/>
                  </a:moveTo>
                  <a:cubicBezTo>
                    <a:pt x="4175741" y="550696"/>
                    <a:pt x="4181365" y="552841"/>
                    <a:pt x="4185656" y="557132"/>
                  </a:cubicBezTo>
                  <a:lnTo>
                    <a:pt x="4226699" y="598176"/>
                  </a:lnTo>
                  <a:cubicBezTo>
                    <a:pt x="4235280" y="606757"/>
                    <a:pt x="4235280" y="620671"/>
                    <a:pt x="4226699" y="629252"/>
                  </a:cubicBezTo>
                  <a:lnTo>
                    <a:pt x="4187382" y="668569"/>
                  </a:lnTo>
                  <a:cubicBezTo>
                    <a:pt x="4178801" y="677150"/>
                    <a:pt x="4164888" y="677150"/>
                    <a:pt x="4156306" y="668569"/>
                  </a:cubicBezTo>
                  <a:lnTo>
                    <a:pt x="4115262" y="627525"/>
                  </a:lnTo>
                  <a:cubicBezTo>
                    <a:pt x="4106681" y="618944"/>
                    <a:pt x="4106681" y="605030"/>
                    <a:pt x="4115262" y="596449"/>
                  </a:cubicBezTo>
                  <a:lnTo>
                    <a:pt x="4154579" y="557132"/>
                  </a:lnTo>
                  <a:cubicBezTo>
                    <a:pt x="4158870" y="552841"/>
                    <a:pt x="4164493" y="550696"/>
                    <a:pt x="4170117" y="550696"/>
                  </a:cubicBezTo>
                  <a:close/>
                  <a:moveTo>
                    <a:pt x="1923992" y="550184"/>
                  </a:moveTo>
                  <a:cubicBezTo>
                    <a:pt x="1929616" y="550184"/>
                    <a:pt x="1935241" y="552329"/>
                    <a:pt x="1939531" y="556620"/>
                  </a:cubicBezTo>
                  <a:lnTo>
                    <a:pt x="1980575" y="597663"/>
                  </a:lnTo>
                  <a:cubicBezTo>
                    <a:pt x="1989155" y="606245"/>
                    <a:pt x="1989156" y="620159"/>
                    <a:pt x="1980575" y="628739"/>
                  </a:cubicBezTo>
                  <a:lnTo>
                    <a:pt x="1941258" y="668056"/>
                  </a:lnTo>
                  <a:cubicBezTo>
                    <a:pt x="1932677" y="676637"/>
                    <a:pt x="1918763" y="676637"/>
                    <a:pt x="1910182" y="668056"/>
                  </a:cubicBezTo>
                  <a:lnTo>
                    <a:pt x="1869138" y="627012"/>
                  </a:lnTo>
                  <a:cubicBezTo>
                    <a:pt x="1860557" y="618432"/>
                    <a:pt x="1860557" y="604518"/>
                    <a:pt x="1869138" y="595936"/>
                  </a:cubicBezTo>
                  <a:lnTo>
                    <a:pt x="1908455" y="556620"/>
                  </a:lnTo>
                  <a:cubicBezTo>
                    <a:pt x="1912746" y="552329"/>
                    <a:pt x="1918368" y="550184"/>
                    <a:pt x="1923992" y="550184"/>
                  </a:cubicBezTo>
                  <a:close/>
                  <a:moveTo>
                    <a:pt x="2288201" y="535617"/>
                  </a:moveTo>
                  <a:cubicBezTo>
                    <a:pt x="2293825" y="535617"/>
                    <a:pt x="2299449" y="537762"/>
                    <a:pt x="2303739" y="542052"/>
                  </a:cubicBezTo>
                  <a:lnTo>
                    <a:pt x="2344783" y="583096"/>
                  </a:lnTo>
                  <a:cubicBezTo>
                    <a:pt x="2353364" y="591678"/>
                    <a:pt x="2353364" y="605591"/>
                    <a:pt x="2344783" y="614172"/>
                  </a:cubicBezTo>
                  <a:lnTo>
                    <a:pt x="2305466" y="653489"/>
                  </a:lnTo>
                  <a:cubicBezTo>
                    <a:pt x="2296885" y="662070"/>
                    <a:pt x="2282971" y="662070"/>
                    <a:pt x="2274390" y="653489"/>
                  </a:cubicBezTo>
                  <a:lnTo>
                    <a:pt x="2233347" y="612445"/>
                  </a:lnTo>
                  <a:cubicBezTo>
                    <a:pt x="2224764" y="603864"/>
                    <a:pt x="2224765" y="589951"/>
                    <a:pt x="2233347" y="581369"/>
                  </a:cubicBezTo>
                  <a:lnTo>
                    <a:pt x="2272663" y="542052"/>
                  </a:lnTo>
                  <a:cubicBezTo>
                    <a:pt x="2276953" y="537762"/>
                    <a:pt x="2282578" y="535617"/>
                    <a:pt x="2288201" y="535617"/>
                  </a:cubicBezTo>
                  <a:close/>
                  <a:moveTo>
                    <a:pt x="2634450" y="527553"/>
                  </a:moveTo>
                  <a:cubicBezTo>
                    <a:pt x="2640074" y="527553"/>
                    <a:pt x="2645698" y="529698"/>
                    <a:pt x="2649988" y="533989"/>
                  </a:cubicBezTo>
                  <a:lnTo>
                    <a:pt x="2691032" y="575033"/>
                  </a:lnTo>
                  <a:cubicBezTo>
                    <a:pt x="2699612" y="583614"/>
                    <a:pt x="2699613" y="597528"/>
                    <a:pt x="2691032" y="606109"/>
                  </a:cubicBezTo>
                  <a:lnTo>
                    <a:pt x="2651715" y="645425"/>
                  </a:lnTo>
                  <a:cubicBezTo>
                    <a:pt x="2643134" y="654006"/>
                    <a:pt x="2629221" y="654006"/>
                    <a:pt x="2620639" y="645425"/>
                  </a:cubicBezTo>
                  <a:lnTo>
                    <a:pt x="2579595" y="604382"/>
                  </a:lnTo>
                  <a:cubicBezTo>
                    <a:pt x="2571015" y="595801"/>
                    <a:pt x="2571015" y="581886"/>
                    <a:pt x="2579595" y="573306"/>
                  </a:cubicBezTo>
                  <a:lnTo>
                    <a:pt x="2618912" y="533989"/>
                  </a:lnTo>
                  <a:cubicBezTo>
                    <a:pt x="2623203" y="529698"/>
                    <a:pt x="2628827" y="527553"/>
                    <a:pt x="2634450" y="527553"/>
                  </a:cubicBezTo>
                  <a:close/>
                  <a:moveTo>
                    <a:pt x="1083884" y="525904"/>
                  </a:moveTo>
                  <a:cubicBezTo>
                    <a:pt x="1089508" y="525904"/>
                    <a:pt x="1095132" y="528050"/>
                    <a:pt x="1099422" y="532340"/>
                  </a:cubicBezTo>
                  <a:lnTo>
                    <a:pt x="1140466" y="573384"/>
                  </a:lnTo>
                  <a:cubicBezTo>
                    <a:pt x="1149047" y="581965"/>
                    <a:pt x="1149047" y="595879"/>
                    <a:pt x="1140466" y="604460"/>
                  </a:cubicBezTo>
                  <a:lnTo>
                    <a:pt x="1101149" y="643777"/>
                  </a:lnTo>
                  <a:cubicBezTo>
                    <a:pt x="1092568" y="652358"/>
                    <a:pt x="1078655" y="652358"/>
                    <a:pt x="1070073" y="643777"/>
                  </a:cubicBezTo>
                  <a:lnTo>
                    <a:pt x="1029029" y="602733"/>
                  </a:lnTo>
                  <a:cubicBezTo>
                    <a:pt x="1020448" y="594152"/>
                    <a:pt x="1020448" y="580238"/>
                    <a:pt x="1029030" y="571657"/>
                  </a:cubicBezTo>
                  <a:lnTo>
                    <a:pt x="1068346" y="532340"/>
                  </a:lnTo>
                  <a:cubicBezTo>
                    <a:pt x="1072637" y="528049"/>
                    <a:pt x="1078260" y="525904"/>
                    <a:pt x="1083884" y="525904"/>
                  </a:cubicBezTo>
                  <a:close/>
                  <a:moveTo>
                    <a:pt x="1430134" y="517841"/>
                  </a:moveTo>
                  <a:cubicBezTo>
                    <a:pt x="1435758" y="517841"/>
                    <a:pt x="1441381" y="519986"/>
                    <a:pt x="1445672" y="524277"/>
                  </a:cubicBezTo>
                  <a:lnTo>
                    <a:pt x="1486716" y="565321"/>
                  </a:lnTo>
                  <a:cubicBezTo>
                    <a:pt x="1495297" y="573902"/>
                    <a:pt x="1495297" y="587816"/>
                    <a:pt x="1486716" y="596397"/>
                  </a:cubicBezTo>
                  <a:lnTo>
                    <a:pt x="1447399" y="635713"/>
                  </a:lnTo>
                  <a:cubicBezTo>
                    <a:pt x="1438818" y="644295"/>
                    <a:pt x="1424904" y="644295"/>
                    <a:pt x="1416323" y="635714"/>
                  </a:cubicBezTo>
                  <a:lnTo>
                    <a:pt x="1375279" y="594670"/>
                  </a:lnTo>
                  <a:cubicBezTo>
                    <a:pt x="1366698" y="586089"/>
                    <a:pt x="1366698" y="572175"/>
                    <a:pt x="1375279" y="563594"/>
                  </a:cubicBezTo>
                  <a:lnTo>
                    <a:pt x="1414596" y="524277"/>
                  </a:lnTo>
                  <a:cubicBezTo>
                    <a:pt x="1418887" y="519986"/>
                    <a:pt x="1424510" y="517841"/>
                    <a:pt x="1430134" y="517841"/>
                  </a:cubicBezTo>
                  <a:close/>
                  <a:moveTo>
                    <a:pt x="2993803" y="517840"/>
                  </a:moveTo>
                  <a:cubicBezTo>
                    <a:pt x="2999427" y="517840"/>
                    <a:pt x="3005051" y="519986"/>
                    <a:pt x="3009341" y="524276"/>
                  </a:cubicBezTo>
                  <a:lnTo>
                    <a:pt x="3050385" y="565320"/>
                  </a:lnTo>
                  <a:cubicBezTo>
                    <a:pt x="3058966" y="573901"/>
                    <a:pt x="3058966" y="587815"/>
                    <a:pt x="3050385" y="596396"/>
                  </a:cubicBezTo>
                  <a:lnTo>
                    <a:pt x="3011068" y="635713"/>
                  </a:lnTo>
                  <a:cubicBezTo>
                    <a:pt x="3002488" y="644294"/>
                    <a:pt x="2988574" y="644294"/>
                    <a:pt x="2979992" y="635713"/>
                  </a:cubicBezTo>
                  <a:lnTo>
                    <a:pt x="2938949" y="594669"/>
                  </a:lnTo>
                  <a:cubicBezTo>
                    <a:pt x="2930367" y="586088"/>
                    <a:pt x="2930368" y="572174"/>
                    <a:pt x="2938949" y="563593"/>
                  </a:cubicBezTo>
                  <a:lnTo>
                    <a:pt x="2978265" y="524276"/>
                  </a:lnTo>
                  <a:cubicBezTo>
                    <a:pt x="2982556" y="519985"/>
                    <a:pt x="2988180" y="517840"/>
                    <a:pt x="2993803" y="517840"/>
                  </a:cubicBezTo>
                  <a:close/>
                  <a:moveTo>
                    <a:pt x="402893" y="517327"/>
                  </a:moveTo>
                  <a:cubicBezTo>
                    <a:pt x="408517" y="517327"/>
                    <a:pt x="414141" y="519473"/>
                    <a:pt x="418431" y="523763"/>
                  </a:cubicBezTo>
                  <a:lnTo>
                    <a:pt x="459475" y="564807"/>
                  </a:lnTo>
                  <a:cubicBezTo>
                    <a:pt x="468056" y="573388"/>
                    <a:pt x="468056" y="587302"/>
                    <a:pt x="459475" y="595883"/>
                  </a:cubicBezTo>
                  <a:lnTo>
                    <a:pt x="420158" y="635199"/>
                  </a:lnTo>
                  <a:cubicBezTo>
                    <a:pt x="411577" y="643781"/>
                    <a:pt x="397664" y="643780"/>
                    <a:pt x="389082" y="635199"/>
                  </a:cubicBezTo>
                  <a:lnTo>
                    <a:pt x="348038" y="594155"/>
                  </a:lnTo>
                  <a:cubicBezTo>
                    <a:pt x="339458" y="585574"/>
                    <a:pt x="339458" y="571661"/>
                    <a:pt x="348038" y="563079"/>
                  </a:cubicBezTo>
                  <a:lnTo>
                    <a:pt x="387355" y="523763"/>
                  </a:lnTo>
                  <a:cubicBezTo>
                    <a:pt x="391646" y="519472"/>
                    <a:pt x="397269" y="517327"/>
                    <a:pt x="402893" y="517327"/>
                  </a:cubicBezTo>
                  <a:close/>
                  <a:moveTo>
                    <a:pt x="3341583" y="514844"/>
                  </a:moveTo>
                  <a:cubicBezTo>
                    <a:pt x="3347207" y="514844"/>
                    <a:pt x="3352831" y="516990"/>
                    <a:pt x="3357121" y="521280"/>
                  </a:cubicBezTo>
                  <a:lnTo>
                    <a:pt x="3398165" y="562324"/>
                  </a:lnTo>
                  <a:cubicBezTo>
                    <a:pt x="3406747" y="570905"/>
                    <a:pt x="3406747" y="584819"/>
                    <a:pt x="3398165" y="593400"/>
                  </a:cubicBezTo>
                  <a:lnTo>
                    <a:pt x="3358849" y="632716"/>
                  </a:lnTo>
                  <a:cubicBezTo>
                    <a:pt x="3350268" y="641297"/>
                    <a:pt x="3336354" y="641297"/>
                    <a:pt x="3327773" y="632716"/>
                  </a:cubicBezTo>
                  <a:lnTo>
                    <a:pt x="3286729" y="591673"/>
                  </a:lnTo>
                  <a:cubicBezTo>
                    <a:pt x="3278148" y="583091"/>
                    <a:pt x="3278148" y="569177"/>
                    <a:pt x="3286729" y="560597"/>
                  </a:cubicBezTo>
                  <a:lnTo>
                    <a:pt x="3326045" y="521280"/>
                  </a:lnTo>
                  <a:cubicBezTo>
                    <a:pt x="3330336" y="516989"/>
                    <a:pt x="3335960" y="514843"/>
                    <a:pt x="3341583" y="514844"/>
                  </a:cubicBezTo>
                  <a:close/>
                  <a:moveTo>
                    <a:pt x="750673" y="514330"/>
                  </a:moveTo>
                  <a:cubicBezTo>
                    <a:pt x="756297" y="514331"/>
                    <a:pt x="761921" y="516476"/>
                    <a:pt x="766211" y="520767"/>
                  </a:cubicBezTo>
                  <a:lnTo>
                    <a:pt x="807255" y="561810"/>
                  </a:lnTo>
                  <a:cubicBezTo>
                    <a:pt x="815836" y="570392"/>
                    <a:pt x="815836" y="584305"/>
                    <a:pt x="807255" y="592886"/>
                  </a:cubicBezTo>
                  <a:lnTo>
                    <a:pt x="767938" y="632203"/>
                  </a:lnTo>
                  <a:cubicBezTo>
                    <a:pt x="759357" y="640784"/>
                    <a:pt x="745443" y="640784"/>
                    <a:pt x="736862" y="632203"/>
                  </a:cubicBezTo>
                  <a:lnTo>
                    <a:pt x="695818" y="591159"/>
                  </a:lnTo>
                  <a:cubicBezTo>
                    <a:pt x="687237" y="582578"/>
                    <a:pt x="687237" y="568665"/>
                    <a:pt x="695819" y="560083"/>
                  </a:cubicBezTo>
                  <a:lnTo>
                    <a:pt x="735135" y="520767"/>
                  </a:lnTo>
                  <a:cubicBezTo>
                    <a:pt x="739426" y="516476"/>
                    <a:pt x="745050" y="514331"/>
                    <a:pt x="750673" y="514330"/>
                  </a:cubicBezTo>
                  <a:close/>
                  <a:moveTo>
                    <a:pt x="3688226" y="512984"/>
                  </a:moveTo>
                  <a:cubicBezTo>
                    <a:pt x="3693850" y="512984"/>
                    <a:pt x="3699473" y="515130"/>
                    <a:pt x="3703764" y="519420"/>
                  </a:cubicBezTo>
                  <a:lnTo>
                    <a:pt x="3744808" y="560464"/>
                  </a:lnTo>
                  <a:cubicBezTo>
                    <a:pt x="3753389" y="569045"/>
                    <a:pt x="3753389" y="582958"/>
                    <a:pt x="3744808" y="591540"/>
                  </a:cubicBezTo>
                  <a:lnTo>
                    <a:pt x="3705492" y="630856"/>
                  </a:lnTo>
                  <a:cubicBezTo>
                    <a:pt x="3696911" y="639437"/>
                    <a:pt x="3682997" y="639437"/>
                    <a:pt x="3674415" y="630856"/>
                  </a:cubicBezTo>
                  <a:lnTo>
                    <a:pt x="3633372" y="589813"/>
                  </a:lnTo>
                  <a:cubicBezTo>
                    <a:pt x="3624790" y="581231"/>
                    <a:pt x="3624791" y="567317"/>
                    <a:pt x="3633372" y="558736"/>
                  </a:cubicBezTo>
                  <a:lnTo>
                    <a:pt x="3672688" y="519420"/>
                  </a:lnTo>
                  <a:cubicBezTo>
                    <a:pt x="3676979" y="515130"/>
                    <a:pt x="3682602" y="512984"/>
                    <a:pt x="3688226" y="512984"/>
                  </a:cubicBezTo>
                  <a:close/>
                  <a:moveTo>
                    <a:pt x="4036007" y="509988"/>
                  </a:moveTo>
                  <a:cubicBezTo>
                    <a:pt x="4041630" y="509988"/>
                    <a:pt x="4047254" y="512134"/>
                    <a:pt x="4051545" y="516424"/>
                  </a:cubicBezTo>
                  <a:lnTo>
                    <a:pt x="4092588" y="557467"/>
                  </a:lnTo>
                  <a:cubicBezTo>
                    <a:pt x="4101170" y="566048"/>
                    <a:pt x="4101170" y="579962"/>
                    <a:pt x="4092588" y="588543"/>
                  </a:cubicBezTo>
                  <a:lnTo>
                    <a:pt x="4053272" y="627859"/>
                  </a:lnTo>
                  <a:cubicBezTo>
                    <a:pt x="4044691" y="636441"/>
                    <a:pt x="4030777" y="636441"/>
                    <a:pt x="4022196" y="627860"/>
                  </a:cubicBezTo>
                  <a:lnTo>
                    <a:pt x="3981152" y="586816"/>
                  </a:lnTo>
                  <a:cubicBezTo>
                    <a:pt x="3972571" y="578235"/>
                    <a:pt x="3972572" y="564321"/>
                    <a:pt x="3981152" y="555740"/>
                  </a:cubicBezTo>
                  <a:lnTo>
                    <a:pt x="4020469" y="516424"/>
                  </a:lnTo>
                  <a:cubicBezTo>
                    <a:pt x="4024759" y="512133"/>
                    <a:pt x="4030383" y="509987"/>
                    <a:pt x="4036007" y="509988"/>
                  </a:cubicBezTo>
                  <a:close/>
                  <a:moveTo>
                    <a:pt x="1789487" y="508128"/>
                  </a:moveTo>
                  <a:cubicBezTo>
                    <a:pt x="1795111" y="508128"/>
                    <a:pt x="1800734" y="510274"/>
                    <a:pt x="1805025" y="514564"/>
                  </a:cubicBezTo>
                  <a:lnTo>
                    <a:pt x="1846069" y="555608"/>
                  </a:lnTo>
                  <a:cubicBezTo>
                    <a:pt x="1854650" y="564189"/>
                    <a:pt x="1854650" y="578103"/>
                    <a:pt x="1846069" y="586684"/>
                  </a:cubicBezTo>
                  <a:lnTo>
                    <a:pt x="1806752" y="626000"/>
                  </a:lnTo>
                  <a:cubicBezTo>
                    <a:pt x="1798171" y="634582"/>
                    <a:pt x="1784257" y="634582"/>
                    <a:pt x="1775676" y="626001"/>
                  </a:cubicBezTo>
                  <a:lnTo>
                    <a:pt x="1734632" y="584957"/>
                  </a:lnTo>
                  <a:cubicBezTo>
                    <a:pt x="1726051" y="576376"/>
                    <a:pt x="1726051" y="562462"/>
                    <a:pt x="1734632" y="553881"/>
                  </a:cubicBezTo>
                  <a:lnTo>
                    <a:pt x="1773949" y="514564"/>
                  </a:lnTo>
                  <a:cubicBezTo>
                    <a:pt x="1778239" y="510274"/>
                    <a:pt x="1783863" y="508128"/>
                    <a:pt x="1789487" y="508128"/>
                  </a:cubicBezTo>
                  <a:close/>
                  <a:moveTo>
                    <a:pt x="2137267" y="505132"/>
                  </a:moveTo>
                  <a:cubicBezTo>
                    <a:pt x="2142891" y="505132"/>
                    <a:pt x="2148514" y="507277"/>
                    <a:pt x="2152805" y="511568"/>
                  </a:cubicBezTo>
                  <a:lnTo>
                    <a:pt x="2193849" y="552611"/>
                  </a:lnTo>
                  <a:cubicBezTo>
                    <a:pt x="2202430" y="561193"/>
                    <a:pt x="2202430" y="575106"/>
                    <a:pt x="2193849" y="583687"/>
                  </a:cubicBezTo>
                  <a:lnTo>
                    <a:pt x="2154532" y="623004"/>
                  </a:lnTo>
                  <a:cubicBezTo>
                    <a:pt x="2145951" y="631585"/>
                    <a:pt x="2132037" y="631585"/>
                    <a:pt x="2123456" y="623004"/>
                  </a:cubicBezTo>
                  <a:lnTo>
                    <a:pt x="2082413" y="581960"/>
                  </a:lnTo>
                  <a:cubicBezTo>
                    <a:pt x="2073831" y="573379"/>
                    <a:pt x="2073831" y="559465"/>
                    <a:pt x="2082412" y="550884"/>
                  </a:cubicBezTo>
                  <a:lnTo>
                    <a:pt x="2121729" y="511568"/>
                  </a:lnTo>
                  <a:cubicBezTo>
                    <a:pt x="2126020" y="507277"/>
                    <a:pt x="2131643" y="505132"/>
                    <a:pt x="2137267" y="505132"/>
                  </a:cubicBezTo>
                  <a:close/>
                  <a:moveTo>
                    <a:pt x="2501475" y="490564"/>
                  </a:moveTo>
                  <a:cubicBezTo>
                    <a:pt x="2507099" y="490564"/>
                    <a:pt x="2512722" y="492709"/>
                    <a:pt x="2517013" y="497000"/>
                  </a:cubicBezTo>
                  <a:lnTo>
                    <a:pt x="2558057" y="538043"/>
                  </a:lnTo>
                  <a:cubicBezTo>
                    <a:pt x="2566637" y="546625"/>
                    <a:pt x="2566638" y="560538"/>
                    <a:pt x="2558056" y="569120"/>
                  </a:cubicBezTo>
                  <a:lnTo>
                    <a:pt x="2518740" y="608436"/>
                  </a:lnTo>
                  <a:cubicBezTo>
                    <a:pt x="2510159" y="617017"/>
                    <a:pt x="2496245" y="617017"/>
                    <a:pt x="2487664" y="608436"/>
                  </a:cubicBezTo>
                  <a:lnTo>
                    <a:pt x="2446620" y="567393"/>
                  </a:lnTo>
                  <a:cubicBezTo>
                    <a:pt x="2438039" y="558812"/>
                    <a:pt x="2438039" y="544898"/>
                    <a:pt x="2446620" y="536316"/>
                  </a:cubicBezTo>
                  <a:lnTo>
                    <a:pt x="2485937" y="497000"/>
                  </a:lnTo>
                  <a:cubicBezTo>
                    <a:pt x="2490227" y="492709"/>
                    <a:pt x="2495851" y="490564"/>
                    <a:pt x="2501475" y="490564"/>
                  </a:cubicBezTo>
                  <a:close/>
                  <a:moveTo>
                    <a:pt x="2849255" y="487567"/>
                  </a:moveTo>
                  <a:cubicBezTo>
                    <a:pt x="2854879" y="487568"/>
                    <a:pt x="2860502" y="489713"/>
                    <a:pt x="2864793" y="494003"/>
                  </a:cubicBezTo>
                  <a:lnTo>
                    <a:pt x="2905836" y="535047"/>
                  </a:lnTo>
                  <a:cubicBezTo>
                    <a:pt x="2914418" y="543628"/>
                    <a:pt x="2914418" y="557542"/>
                    <a:pt x="2905837" y="566123"/>
                  </a:cubicBezTo>
                  <a:lnTo>
                    <a:pt x="2866520" y="605440"/>
                  </a:lnTo>
                  <a:cubicBezTo>
                    <a:pt x="2857939" y="614022"/>
                    <a:pt x="2844025" y="614021"/>
                    <a:pt x="2835445" y="605440"/>
                  </a:cubicBezTo>
                  <a:lnTo>
                    <a:pt x="2794400" y="564396"/>
                  </a:lnTo>
                  <a:cubicBezTo>
                    <a:pt x="2785819" y="555815"/>
                    <a:pt x="2785819" y="541902"/>
                    <a:pt x="2794401" y="533321"/>
                  </a:cubicBezTo>
                  <a:lnTo>
                    <a:pt x="2833717" y="494004"/>
                  </a:lnTo>
                  <a:cubicBezTo>
                    <a:pt x="2838008" y="489713"/>
                    <a:pt x="2843631" y="487567"/>
                    <a:pt x="2849255" y="487567"/>
                  </a:cubicBezTo>
                  <a:close/>
                  <a:moveTo>
                    <a:pt x="949773" y="485196"/>
                  </a:moveTo>
                  <a:cubicBezTo>
                    <a:pt x="955397" y="485196"/>
                    <a:pt x="961022" y="487341"/>
                    <a:pt x="965312" y="491631"/>
                  </a:cubicBezTo>
                  <a:lnTo>
                    <a:pt x="1006356" y="532675"/>
                  </a:lnTo>
                  <a:cubicBezTo>
                    <a:pt x="1014936" y="541257"/>
                    <a:pt x="1014936" y="555170"/>
                    <a:pt x="1006355" y="563752"/>
                  </a:cubicBezTo>
                  <a:lnTo>
                    <a:pt x="967039" y="603068"/>
                  </a:lnTo>
                  <a:cubicBezTo>
                    <a:pt x="958458" y="611649"/>
                    <a:pt x="944544" y="611649"/>
                    <a:pt x="935963" y="603068"/>
                  </a:cubicBezTo>
                  <a:lnTo>
                    <a:pt x="894919" y="562024"/>
                  </a:lnTo>
                  <a:cubicBezTo>
                    <a:pt x="886338" y="553443"/>
                    <a:pt x="886337" y="539530"/>
                    <a:pt x="894919" y="530948"/>
                  </a:cubicBezTo>
                  <a:lnTo>
                    <a:pt x="934236" y="491631"/>
                  </a:lnTo>
                  <a:cubicBezTo>
                    <a:pt x="938526" y="487341"/>
                    <a:pt x="944150" y="485196"/>
                    <a:pt x="949773" y="485196"/>
                  </a:cubicBezTo>
                  <a:close/>
                  <a:moveTo>
                    <a:pt x="1297554" y="482199"/>
                  </a:moveTo>
                  <a:cubicBezTo>
                    <a:pt x="1303177" y="482199"/>
                    <a:pt x="1308802" y="484345"/>
                    <a:pt x="1313092" y="488635"/>
                  </a:cubicBezTo>
                  <a:lnTo>
                    <a:pt x="1354136" y="529679"/>
                  </a:lnTo>
                  <a:cubicBezTo>
                    <a:pt x="1362717" y="538260"/>
                    <a:pt x="1362717" y="552174"/>
                    <a:pt x="1354136" y="560755"/>
                  </a:cubicBezTo>
                  <a:lnTo>
                    <a:pt x="1314819" y="600071"/>
                  </a:lnTo>
                  <a:cubicBezTo>
                    <a:pt x="1306238" y="608653"/>
                    <a:pt x="1292325" y="608653"/>
                    <a:pt x="1283743" y="600071"/>
                  </a:cubicBezTo>
                  <a:lnTo>
                    <a:pt x="1242699" y="559028"/>
                  </a:lnTo>
                  <a:cubicBezTo>
                    <a:pt x="1234118" y="550447"/>
                    <a:pt x="1234118" y="536533"/>
                    <a:pt x="1242699" y="527952"/>
                  </a:cubicBezTo>
                  <a:lnTo>
                    <a:pt x="1282016" y="488635"/>
                  </a:lnTo>
                  <a:cubicBezTo>
                    <a:pt x="1286306" y="484344"/>
                    <a:pt x="1291930" y="482199"/>
                    <a:pt x="1297554" y="482199"/>
                  </a:cubicBezTo>
                  <a:close/>
                  <a:moveTo>
                    <a:pt x="3208608" y="477855"/>
                  </a:moveTo>
                  <a:cubicBezTo>
                    <a:pt x="3214232" y="477855"/>
                    <a:pt x="3219855" y="480000"/>
                    <a:pt x="3224146" y="484291"/>
                  </a:cubicBezTo>
                  <a:lnTo>
                    <a:pt x="3265190" y="525335"/>
                  </a:lnTo>
                  <a:cubicBezTo>
                    <a:pt x="3273771" y="533916"/>
                    <a:pt x="3273771" y="547829"/>
                    <a:pt x="3265190" y="556411"/>
                  </a:cubicBezTo>
                  <a:lnTo>
                    <a:pt x="3225873" y="595727"/>
                  </a:lnTo>
                  <a:cubicBezTo>
                    <a:pt x="3217292" y="604308"/>
                    <a:pt x="3203379" y="604309"/>
                    <a:pt x="3194797" y="595727"/>
                  </a:cubicBezTo>
                  <a:lnTo>
                    <a:pt x="3153753" y="554683"/>
                  </a:lnTo>
                  <a:cubicBezTo>
                    <a:pt x="3145172" y="546102"/>
                    <a:pt x="3145172" y="532189"/>
                    <a:pt x="3153753" y="523608"/>
                  </a:cubicBezTo>
                  <a:lnTo>
                    <a:pt x="3193070" y="484291"/>
                  </a:lnTo>
                  <a:cubicBezTo>
                    <a:pt x="3197361" y="480000"/>
                    <a:pt x="3202984" y="477855"/>
                    <a:pt x="3208608" y="477855"/>
                  </a:cubicBezTo>
                  <a:close/>
                  <a:moveTo>
                    <a:pt x="268783" y="476618"/>
                  </a:moveTo>
                  <a:cubicBezTo>
                    <a:pt x="274408" y="476618"/>
                    <a:pt x="280031" y="478764"/>
                    <a:pt x="284322" y="483054"/>
                  </a:cubicBezTo>
                  <a:lnTo>
                    <a:pt x="325365" y="524098"/>
                  </a:lnTo>
                  <a:cubicBezTo>
                    <a:pt x="333946" y="532679"/>
                    <a:pt x="333947" y="546592"/>
                    <a:pt x="325365" y="555174"/>
                  </a:cubicBezTo>
                  <a:lnTo>
                    <a:pt x="286049" y="594490"/>
                  </a:lnTo>
                  <a:cubicBezTo>
                    <a:pt x="277468" y="603071"/>
                    <a:pt x="263554" y="603071"/>
                    <a:pt x="254973" y="594490"/>
                  </a:cubicBezTo>
                  <a:lnTo>
                    <a:pt x="213928" y="553447"/>
                  </a:lnTo>
                  <a:cubicBezTo>
                    <a:pt x="205347" y="544866"/>
                    <a:pt x="205347" y="530952"/>
                    <a:pt x="213928" y="522371"/>
                  </a:cubicBezTo>
                  <a:lnTo>
                    <a:pt x="253245" y="483054"/>
                  </a:lnTo>
                  <a:cubicBezTo>
                    <a:pt x="257536" y="478764"/>
                    <a:pt x="263159" y="476618"/>
                    <a:pt x="268783" y="476618"/>
                  </a:cubicBezTo>
                  <a:close/>
                  <a:moveTo>
                    <a:pt x="3556388" y="474858"/>
                  </a:moveTo>
                  <a:cubicBezTo>
                    <a:pt x="3562012" y="474859"/>
                    <a:pt x="3567635" y="477004"/>
                    <a:pt x="3571926" y="481294"/>
                  </a:cubicBezTo>
                  <a:lnTo>
                    <a:pt x="3612970" y="522338"/>
                  </a:lnTo>
                  <a:cubicBezTo>
                    <a:pt x="3621551" y="530920"/>
                    <a:pt x="3621551" y="544833"/>
                    <a:pt x="3612970" y="553414"/>
                  </a:cubicBezTo>
                  <a:lnTo>
                    <a:pt x="3573652" y="592731"/>
                  </a:lnTo>
                  <a:cubicBezTo>
                    <a:pt x="3565072" y="601312"/>
                    <a:pt x="3551159" y="601312"/>
                    <a:pt x="3542577" y="592731"/>
                  </a:cubicBezTo>
                  <a:lnTo>
                    <a:pt x="3501534" y="551687"/>
                  </a:lnTo>
                  <a:cubicBezTo>
                    <a:pt x="3492952" y="543106"/>
                    <a:pt x="3492952" y="529192"/>
                    <a:pt x="3501534" y="520611"/>
                  </a:cubicBezTo>
                  <a:lnTo>
                    <a:pt x="3540850" y="481295"/>
                  </a:lnTo>
                  <a:cubicBezTo>
                    <a:pt x="3545141" y="477004"/>
                    <a:pt x="3550764" y="474858"/>
                    <a:pt x="3556388" y="474858"/>
                  </a:cubicBezTo>
                  <a:close/>
                  <a:moveTo>
                    <a:pt x="616562" y="473622"/>
                  </a:moveTo>
                  <a:cubicBezTo>
                    <a:pt x="622186" y="473622"/>
                    <a:pt x="627811" y="475767"/>
                    <a:pt x="632101" y="480057"/>
                  </a:cubicBezTo>
                  <a:lnTo>
                    <a:pt x="673144" y="521102"/>
                  </a:lnTo>
                  <a:cubicBezTo>
                    <a:pt x="681725" y="529683"/>
                    <a:pt x="681726" y="543596"/>
                    <a:pt x="673144" y="552178"/>
                  </a:cubicBezTo>
                  <a:lnTo>
                    <a:pt x="633828" y="591494"/>
                  </a:lnTo>
                  <a:cubicBezTo>
                    <a:pt x="625247" y="600075"/>
                    <a:pt x="611333" y="600075"/>
                    <a:pt x="602752" y="591494"/>
                  </a:cubicBezTo>
                  <a:lnTo>
                    <a:pt x="561708" y="550451"/>
                  </a:lnTo>
                  <a:cubicBezTo>
                    <a:pt x="553127" y="541869"/>
                    <a:pt x="553126" y="527956"/>
                    <a:pt x="561708" y="519375"/>
                  </a:cubicBezTo>
                  <a:lnTo>
                    <a:pt x="601025" y="480057"/>
                  </a:lnTo>
                  <a:cubicBezTo>
                    <a:pt x="605315" y="475767"/>
                    <a:pt x="610939" y="473622"/>
                    <a:pt x="616562" y="473622"/>
                  </a:cubicBezTo>
                  <a:close/>
                  <a:moveTo>
                    <a:pt x="3903031" y="472998"/>
                  </a:moveTo>
                  <a:cubicBezTo>
                    <a:pt x="3908655" y="472998"/>
                    <a:pt x="3914278" y="475143"/>
                    <a:pt x="3918569" y="479434"/>
                  </a:cubicBezTo>
                  <a:lnTo>
                    <a:pt x="3959613" y="520478"/>
                  </a:lnTo>
                  <a:cubicBezTo>
                    <a:pt x="3968194" y="529060"/>
                    <a:pt x="3968194" y="542973"/>
                    <a:pt x="3959613" y="551554"/>
                  </a:cubicBezTo>
                  <a:lnTo>
                    <a:pt x="3920297" y="590871"/>
                  </a:lnTo>
                  <a:cubicBezTo>
                    <a:pt x="3911715" y="599453"/>
                    <a:pt x="3897801" y="599452"/>
                    <a:pt x="3889221" y="590871"/>
                  </a:cubicBezTo>
                  <a:lnTo>
                    <a:pt x="3848176" y="549828"/>
                  </a:lnTo>
                  <a:cubicBezTo>
                    <a:pt x="3839595" y="541246"/>
                    <a:pt x="3839595" y="527333"/>
                    <a:pt x="3848176" y="518751"/>
                  </a:cubicBezTo>
                  <a:lnTo>
                    <a:pt x="3887493" y="479434"/>
                  </a:lnTo>
                  <a:cubicBezTo>
                    <a:pt x="3891784" y="475143"/>
                    <a:pt x="3897407" y="472999"/>
                    <a:pt x="3903031" y="472998"/>
                  </a:cubicBezTo>
                  <a:close/>
                  <a:moveTo>
                    <a:pt x="1656906" y="472486"/>
                  </a:moveTo>
                  <a:cubicBezTo>
                    <a:pt x="1662530" y="472486"/>
                    <a:pt x="1668155" y="474631"/>
                    <a:pt x="1672445" y="478922"/>
                  </a:cubicBezTo>
                  <a:lnTo>
                    <a:pt x="1713489" y="519966"/>
                  </a:lnTo>
                  <a:cubicBezTo>
                    <a:pt x="1722069" y="528547"/>
                    <a:pt x="1722069" y="542461"/>
                    <a:pt x="1713489" y="551042"/>
                  </a:cubicBezTo>
                  <a:lnTo>
                    <a:pt x="1674172" y="590358"/>
                  </a:lnTo>
                  <a:cubicBezTo>
                    <a:pt x="1665591" y="598940"/>
                    <a:pt x="1651677" y="598940"/>
                    <a:pt x="1643096" y="590358"/>
                  </a:cubicBezTo>
                  <a:lnTo>
                    <a:pt x="1602052" y="549314"/>
                  </a:lnTo>
                  <a:cubicBezTo>
                    <a:pt x="1593471" y="540734"/>
                    <a:pt x="1593470" y="526820"/>
                    <a:pt x="1602052" y="518238"/>
                  </a:cubicBezTo>
                  <a:lnTo>
                    <a:pt x="1641369" y="478922"/>
                  </a:lnTo>
                  <a:cubicBezTo>
                    <a:pt x="1645659" y="474631"/>
                    <a:pt x="1651284" y="472486"/>
                    <a:pt x="1656906" y="472486"/>
                  </a:cubicBezTo>
                  <a:close/>
                  <a:moveTo>
                    <a:pt x="4250812" y="470002"/>
                  </a:moveTo>
                  <a:cubicBezTo>
                    <a:pt x="4256435" y="470002"/>
                    <a:pt x="4262059" y="472147"/>
                    <a:pt x="4266350" y="476438"/>
                  </a:cubicBezTo>
                  <a:lnTo>
                    <a:pt x="4283789" y="493878"/>
                  </a:lnTo>
                  <a:lnTo>
                    <a:pt x="4298461" y="557490"/>
                  </a:lnTo>
                  <a:lnTo>
                    <a:pt x="4268076" y="587875"/>
                  </a:lnTo>
                  <a:cubicBezTo>
                    <a:pt x="4259495" y="596456"/>
                    <a:pt x="4245582" y="596456"/>
                    <a:pt x="4237000" y="587875"/>
                  </a:cubicBezTo>
                  <a:lnTo>
                    <a:pt x="4195956" y="546831"/>
                  </a:lnTo>
                  <a:cubicBezTo>
                    <a:pt x="4187375" y="538250"/>
                    <a:pt x="4187375" y="524336"/>
                    <a:pt x="4195956" y="515755"/>
                  </a:cubicBezTo>
                  <a:lnTo>
                    <a:pt x="4235273" y="476438"/>
                  </a:lnTo>
                  <a:cubicBezTo>
                    <a:pt x="4239564" y="472147"/>
                    <a:pt x="4245187" y="470002"/>
                    <a:pt x="4250812" y="470002"/>
                  </a:cubicBezTo>
                  <a:close/>
                  <a:moveTo>
                    <a:pt x="2003156" y="464423"/>
                  </a:moveTo>
                  <a:cubicBezTo>
                    <a:pt x="2008780" y="464423"/>
                    <a:pt x="2014404" y="466568"/>
                    <a:pt x="2018694" y="470859"/>
                  </a:cubicBezTo>
                  <a:lnTo>
                    <a:pt x="2059738" y="511903"/>
                  </a:lnTo>
                  <a:cubicBezTo>
                    <a:pt x="2068319" y="520484"/>
                    <a:pt x="2068319" y="534398"/>
                    <a:pt x="2059738" y="542979"/>
                  </a:cubicBezTo>
                  <a:lnTo>
                    <a:pt x="2020421" y="582296"/>
                  </a:lnTo>
                  <a:cubicBezTo>
                    <a:pt x="2011841" y="590876"/>
                    <a:pt x="1997927" y="590876"/>
                    <a:pt x="1989345" y="582296"/>
                  </a:cubicBezTo>
                  <a:lnTo>
                    <a:pt x="1948301" y="541252"/>
                  </a:lnTo>
                  <a:cubicBezTo>
                    <a:pt x="1939720" y="532671"/>
                    <a:pt x="1939721" y="518757"/>
                    <a:pt x="1948302" y="510176"/>
                  </a:cubicBezTo>
                  <a:lnTo>
                    <a:pt x="1987618" y="470859"/>
                  </a:lnTo>
                  <a:cubicBezTo>
                    <a:pt x="1991909" y="466568"/>
                    <a:pt x="1997533" y="464423"/>
                    <a:pt x="2003156" y="464423"/>
                  </a:cubicBezTo>
                  <a:close/>
                  <a:moveTo>
                    <a:pt x="2367364" y="449855"/>
                  </a:moveTo>
                  <a:cubicBezTo>
                    <a:pt x="2372988" y="449855"/>
                    <a:pt x="2378612" y="452001"/>
                    <a:pt x="2382902" y="456291"/>
                  </a:cubicBezTo>
                  <a:lnTo>
                    <a:pt x="2423945" y="497336"/>
                  </a:lnTo>
                  <a:cubicBezTo>
                    <a:pt x="2432527" y="505917"/>
                    <a:pt x="2432527" y="519830"/>
                    <a:pt x="2423945" y="528412"/>
                  </a:cubicBezTo>
                  <a:lnTo>
                    <a:pt x="2384629" y="567728"/>
                  </a:lnTo>
                  <a:cubicBezTo>
                    <a:pt x="2376048" y="576309"/>
                    <a:pt x="2362135" y="576309"/>
                    <a:pt x="2353553" y="567728"/>
                  </a:cubicBezTo>
                  <a:lnTo>
                    <a:pt x="2312509" y="526684"/>
                  </a:lnTo>
                  <a:cubicBezTo>
                    <a:pt x="2303928" y="518103"/>
                    <a:pt x="2303928" y="504189"/>
                    <a:pt x="2312510" y="495608"/>
                  </a:cubicBezTo>
                  <a:lnTo>
                    <a:pt x="2351826" y="456291"/>
                  </a:lnTo>
                  <a:cubicBezTo>
                    <a:pt x="2356117" y="452001"/>
                    <a:pt x="2361741" y="449855"/>
                    <a:pt x="2367364" y="449855"/>
                  </a:cubicBezTo>
                  <a:close/>
                  <a:moveTo>
                    <a:pt x="127420" y="447665"/>
                  </a:moveTo>
                  <a:lnTo>
                    <a:pt x="139773" y="452782"/>
                  </a:lnTo>
                  <a:lnTo>
                    <a:pt x="180816" y="493826"/>
                  </a:lnTo>
                  <a:cubicBezTo>
                    <a:pt x="189398" y="502407"/>
                    <a:pt x="189398" y="516321"/>
                    <a:pt x="180816" y="524902"/>
                  </a:cubicBezTo>
                  <a:lnTo>
                    <a:pt x="141501" y="564218"/>
                  </a:lnTo>
                  <a:cubicBezTo>
                    <a:pt x="132919" y="572800"/>
                    <a:pt x="119005" y="572800"/>
                    <a:pt x="110424" y="564219"/>
                  </a:cubicBezTo>
                  <a:lnTo>
                    <a:pt x="102391" y="556185"/>
                  </a:lnTo>
                  <a:close/>
                  <a:moveTo>
                    <a:pt x="2715144" y="446859"/>
                  </a:moveTo>
                  <a:cubicBezTo>
                    <a:pt x="2720768" y="446859"/>
                    <a:pt x="2726392" y="449004"/>
                    <a:pt x="2730682" y="453295"/>
                  </a:cubicBezTo>
                  <a:lnTo>
                    <a:pt x="2771726" y="494339"/>
                  </a:lnTo>
                  <a:cubicBezTo>
                    <a:pt x="2780306" y="502920"/>
                    <a:pt x="2780307" y="516833"/>
                    <a:pt x="2771726" y="525415"/>
                  </a:cubicBezTo>
                  <a:lnTo>
                    <a:pt x="2732410" y="564731"/>
                  </a:lnTo>
                  <a:cubicBezTo>
                    <a:pt x="2723828" y="573312"/>
                    <a:pt x="2709915" y="573312"/>
                    <a:pt x="2701333" y="564731"/>
                  </a:cubicBezTo>
                  <a:lnTo>
                    <a:pt x="2660289" y="523688"/>
                  </a:lnTo>
                  <a:cubicBezTo>
                    <a:pt x="2651708" y="515107"/>
                    <a:pt x="2651709" y="501192"/>
                    <a:pt x="2660289" y="492612"/>
                  </a:cubicBezTo>
                  <a:lnTo>
                    <a:pt x="2699606" y="453295"/>
                  </a:lnTo>
                  <a:cubicBezTo>
                    <a:pt x="2703897" y="449004"/>
                    <a:pt x="2709521" y="446859"/>
                    <a:pt x="2715144" y="446859"/>
                  </a:cubicBezTo>
                  <a:close/>
                  <a:moveTo>
                    <a:pt x="4272522" y="445027"/>
                  </a:moveTo>
                  <a:lnTo>
                    <a:pt x="4277613" y="467100"/>
                  </a:lnTo>
                  <a:lnTo>
                    <a:pt x="4276650" y="466137"/>
                  </a:lnTo>
                  <a:cubicBezTo>
                    <a:pt x="4272360" y="461847"/>
                    <a:pt x="4270215" y="456223"/>
                    <a:pt x="4270215" y="450599"/>
                  </a:cubicBezTo>
                  <a:close/>
                  <a:moveTo>
                    <a:pt x="1163048" y="440143"/>
                  </a:moveTo>
                  <a:cubicBezTo>
                    <a:pt x="1168672" y="440143"/>
                    <a:pt x="1174296" y="442289"/>
                    <a:pt x="1178586" y="446579"/>
                  </a:cubicBezTo>
                  <a:lnTo>
                    <a:pt x="1219630" y="487623"/>
                  </a:lnTo>
                  <a:cubicBezTo>
                    <a:pt x="1228211" y="496204"/>
                    <a:pt x="1228211" y="510118"/>
                    <a:pt x="1219630" y="518699"/>
                  </a:cubicBezTo>
                  <a:lnTo>
                    <a:pt x="1180313" y="558016"/>
                  </a:lnTo>
                  <a:cubicBezTo>
                    <a:pt x="1171732" y="566597"/>
                    <a:pt x="1157818" y="566597"/>
                    <a:pt x="1149237" y="558016"/>
                  </a:cubicBezTo>
                  <a:lnTo>
                    <a:pt x="1108193" y="516972"/>
                  </a:lnTo>
                  <a:cubicBezTo>
                    <a:pt x="1099612" y="508391"/>
                    <a:pt x="1099612" y="494477"/>
                    <a:pt x="1108193" y="485896"/>
                  </a:cubicBezTo>
                  <a:lnTo>
                    <a:pt x="1147510" y="446579"/>
                  </a:lnTo>
                  <a:cubicBezTo>
                    <a:pt x="1151800" y="442289"/>
                    <a:pt x="1157424" y="440143"/>
                    <a:pt x="1163048" y="440143"/>
                  </a:cubicBezTo>
                  <a:close/>
                  <a:moveTo>
                    <a:pt x="1510828" y="437147"/>
                  </a:moveTo>
                  <a:cubicBezTo>
                    <a:pt x="1516452" y="437147"/>
                    <a:pt x="1522075" y="439292"/>
                    <a:pt x="1526366" y="443583"/>
                  </a:cubicBezTo>
                  <a:lnTo>
                    <a:pt x="1567410" y="484627"/>
                  </a:lnTo>
                  <a:cubicBezTo>
                    <a:pt x="1575991" y="493208"/>
                    <a:pt x="1575991" y="507122"/>
                    <a:pt x="1567410" y="515703"/>
                  </a:cubicBezTo>
                  <a:lnTo>
                    <a:pt x="1528093" y="555020"/>
                  </a:lnTo>
                  <a:cubicBezTo>
                    <a:pt x="1519512" y="563601"/>
                    <a:pt x="1505599" y="563601"/>
                    <a:pt x="1497017" y="555019"/>
                  </a:cubicBezTo>
                  <a:lnTo>
                    <a:pt x="1455973" y="513976"/>
                  </a:lnTo>
                  <a:cubicBezTo>
                    <a:pt x="1447392" y="505394"/>
                    <a:pt x="1447392" y="491481"/>
                    <a:pt x="1455973" y="482900"/>
                  </a:cubicBezTo>
                  <a:lnTo>
                    <a:pt x="1495290" y="443583"/>
                  </a:lnTo>
                  <a:cubicBezTo>
                    <a:pt x="1499581" y="439292"/>
                    <a:pt x="1505204" y="437147"/>
                    <a:pt x="1510828" y="437147"/>
                  </a:cubicBezTo>
                  <a:close/>
                  <a:moveTo>
                    <a:pt x="3074497" y="437146"/>
                  </a:moveTo>
                  <a:cubicBezTo>
                    <a:pt x="3080121" y="437146"/>
                    <a:pt x="3085746" y="439291"/>
                    <a:pt x="3090036" y="443582"/>
                  </a:cubicBezTo>
                  <a:lnTo>
                    <a:pt x="3131079" y="484626"/>
                  </a:lnTo>
                  <a:cubicBezTo>
                    <a:pt x="3139660" y="493207"/>
                    <a:pt x="3139660" y="507121"/>
                    <a:pt x="3131079" y="515702"/>
                  </a:cubicBezTo>
                  <a:lnTo>
                    <a:pt x="3091763" y="555018"/>
                  </a:lnTo>
                  <a:cubicBezTo>
                    <a:pt x="3083182" y="563600"/>
                    <a:pt x="3069268" y="563600"/>
                    <a:pt x="3060686" y="555019"/>
                  </a:cubicBezTo>
                  <a:lnTo>
                    <a:pt x="3019643" y="513975"/>
                  </a:lnTo>
                  <a:cubicBezTo>
                    <a:pt x="3011061" y="505394"/>
                    <a:pt x="3011062" y="491480"/>
                    <a:pt x="3019643" y="482899"/>
                  </a:cubicBezTo>
                  <a:lnTo>
                    <a:pt x="3058959" y="443582"/>
                  </a:lnTo>
                  <a:cubicBezTo>
                    <a:pt x="3063250" y="439291"/>
                    <a:pt x="3068874" y="437146"/>
                    <a:pt x="3074497" y="437146"/>
                  </a:cubicBezTo>
                  <a:close/>
                  <a:moveTo>
                    <a:pt x="483587" y="436633"/>
                  </a:moveTo>
                  <a:cubicBezTo>
                    <a:pt x="489211" y="436633"/>
                    <a:pt x="494835" y="438779"/>
                    <a:pt x="499125" y="443069"/>
                  </a:cubicBezTo>
                  <a:lnTo>
                    <a:pt x="540169" y="484113"/>
                  </a:lnTo>
                  <a:cubicBezTo>
                    <a:pt x="548750" y="492694"/>
                    <a:pt x="548750" y="506607"/>
                    <a:pt x="540169" y="515189"/>
                  </a:cubicBezTo>
                  <a:lnTo>
                    <a:pt x="500852" y="554505"/>
                  </a:lnTo>
                  <a:cubicBezTo>
                    <a:pt x="492271" y="563086"/>
                    <a:pt x="478357" y="563087"/>
                    <a:pt x="469776" y="554505"/>
                  </a:cubicBezTo>
                  <a:lnTo>
                    <a:pt x="428732" y="513461"/>
                  </a:lnTo>
                  <a:cubicBezTo>
                    <a:pt x="420151" y="504880"/>
                    <a:pt x="420151" y="490967"/>
                    <a:pt x="428732" y="482385"/>
                  </a:cubicBezTo>
                  <a:lnTo>
                    <a:pt x="468049" y="443069"/>
                  </a:lnTo>
                  <a:cubicBezTo>
                    <a:pt x="472340" y="438778"/>
                    <a:pt x="477963" y="436633"/>
                    <a:pt x="483587" y="436633"/>
                  </a:cubicBezTo>
                  <a:close/>
                  <a:moveTo>
                    <a:pt x="3422277" y="434150"/>
                  </a:moveTo>
                  <a:cubicBezTo>
                    <a:pt x="3427901" y="434150"/>
                    <a:pt x="3433526" y="436295"/>
                    <a:pt x="3437816" y="440585"/>
                  </a:cubicBezTo>
                  <a:lnTo>
                    <a:pt x="3478859" y="481630"/>
                  </a:lnTo>
                  <a:cubicBezTo>
                    <a:pt x="3487440" y="490211"/>
                    <a:pt x="3487441" y="504125"/>
                    <a:pt x="3478859" y="512706"/>
                  </a:cubicBezTo>
                  <a:lnTo>
                    <a:pt x="3439543" y="552022"/>
                  </a:lnTo>
                  <a:cubicBezTo>
                    <a:pt x="3430962" y="560604"/>
                    <a:pt x="3417048" y="560603"/>
                    <a:pt x="3408467" y="552022"/>
                  </a:cubicBezTo>
                  <a:lnTo>
                    <a:pt x="3367423" y="510979"/>
                  </a:lnTo>
                  <a:cubicBezTo>
                    <a:pt x="3358842" y="502398"/>
                    <a:pt x="3358842" y="488484"/>
                    <a:pt x="3367423" y="479903"/>
                  </a:cubicBezTo>
                  <a:lnTo>
                    <a:pt x="3406740" y="440585"/>
                  </a:lnTo>
                  <a:cubicBezTo>
                    <a:pt x="3411030" y="436295"/>
                    <a:pt x="3416654" y="434150"/>
                    <a:pt x="3422277" y="434150"/>
                  </a:cubicBezTo>
                  <a:close/>
                  <a:moveTo>
                    <a:pt x="831367" y="433637"/>
                  </a:moveTo>
                  <a:cubicBezTo>
                    <a:pt x="836991" y="433637"/>
                    <a:pt x="842615" y="435782"/>
                    <a:pt x="846905" y="440073"/>
                  </a:cubicBezTo>
                  <a:lnTo>
                    <a:pt x="887949" y="481116"/>
                  </a:lnTo>
                  <a:cubicBezTo>
                    <a:pt x="896530" y="489698"/>
                    <a:pt x="896530" y="503611"/>
                    <a:pt x="887949" y="512192"/>
                  </a:cubicBezTo>
                  <a:lnTo>
                    <a:pt x="848632" y="551509"/>
                  </a:lnTo>
                  <a:cubicBezTo>
                    <a:pt x="840051" y="560090"/>
                    <a:pt x="826138" y="560090"/>
                    <a:pt x="817556" y="551509"/>
                  </a:cubicBezTo>
                  <a:lnTo>
                    <a:pt x="776513" y="510465"/>
                  </a:lnTo>
                  <a:cubicBezTo>
                    <a:pt x="767931" y="501884"/>
                    <a:pt x="767931" y="487970"/>
                    <a:pt x="776513" y="479389"/>
                  </a:cubicBezTo>
                  <a:lnTo>
                    <a:pt x="815829" y="440073"/>
                  </a:lnTo>
                  <a:cubicBezTo>
                    <a:pt x="820120" y="435781"/>
                    <a:pt x="825743" y="433636"/>
                    <a:pt x="831367" y="433637"/>
                  </a:cubicBezTo>
                  <a:close/>
                  <a:moveTo>
                    <a:pt x="3768920" y="432290"/>
                  </a:moveTo>
                  <a:cubicBezTo>
                    <a:pt x="3774545" y="432290"/>
                    <a:pt x="3780168" y="434435"/>
                    <a:pt x="3784458" y="438726"/>
                  </a:cubicBezTo>
                  <a:lnTo>
                    <a:pt x="3825502" y="479770"/>
                  </a:lnTo>
                  <a:cubicBezTo>
                    <a:pt x="3834083" y="488351"/>
                    <a:pt x="3834083" y="502264"/>
                    <a:pt x="3825502" y="510845"/>
                  </a:cubicBezTo>
                  <a:lnTo>
                    <a:pt x="3786186" y="550162"/>
                  </a:lnTo>
                  <a:cubicBezTo>
                    <a:pt x="3777605" y="558743"/>
                    <a:pt x="3763691" y="558743"/>
                    <a:pt x="3755110" y="550162"/>
                  </a:cubicBezTo>
                  <a:lnTo>
                    <a:pt x="3714066" y="509118"/>
                  </a:lnTo>
                  <a:cubicBezTo>
                    <a:pt x="3705484" y="500537"/>
                    <a:pt x="3705485" y="486623"/>
                    <a:pt x="3714066" y="478042"/>
                  </a:cubicBezTo>
                  <a:lnTo>
                    <a:pt x="3753382" y="438726"/>
                  </a:lnTo>
                  <a:cubicBezTo>
                    <a:pt x="3757673" y="434436"/>
                    <a:pt x="3763296" y="432290"/>
                    <a:pt x="3768920" y="432290"/>
                  </a:cubicBezTo>
                  <a:close/>
                  <a:moveTo>
                    <a:pt x="4116701" y="429294"/>
                  </a:moveTo>
                  <a:cubicBezTo>
                    <a:pt x="4122324" y="429294"/>
                    <a:pt x="4127949" y="431439"/>
                    <a:pt x="4132239" y="435729"/>
                  </a:cubicBezTo>
                  <a:lnTo>
                    <a:pt x="4173282" y="476773"/>
                  </a:lnTo>
                  <a:cubicBezTo>
                    <a:pt x="4181864" y="485354"/>
                    <a:pt x="4181864" y="499268"/>
                    <a:pt x="4173282" y="507849"/>
                  </a:cubicBezTo>
                  <a:lnTo>
                    <a:pt x="4133966" y="547165"/>
                  </a:lnTo>
                  <a:cubicBezTo>
                    <a:pt x="4125385" y="555747"/>
                    <a:pt x="4111471" y="555747"/>
                    <a:pt x="4102890" y="547165"/>
                  </a:cubicBezTo>
                  <a:lnTo>
                    <a:pt x="4061846" y="506122"/>
                  </a:lnTo>
                  <a:cubicBezTo>
                    <a:pt x="4053265" y="497541"/>
                    <a:pt x="4053265" y="483627"/>
                    <a:pt x="4061846" y="475046"/>
                  </a:cubicBezTo>
                  <a:lnTo>
                    <a:pt x="4101163" y="435729"/>
                  </a:lnTo>
                  <a:cubicBezTo>
                    <a:pt x="4105453" y="431439"/>
                    <a:pt x="4111077" y="429293"/>
                    <a:pt x="4116701" y="429294"/>
                  </a:cubicBezTo>
                  <a:close/>
                  <a:moveTo>
                    <a:pt x="1870181" y="427434"/>
                  </a:moveTo>
                  <a:cubicBezTo>
                    <a:pt x="1875805" y="427434"/>
                    <a:pt x="1881429" y="429580"/>
                    <a:pt x="1885719" y="433870"/>
                  </a:cubicBezTo>
                  <a:lnTo>
                    <a:pt x="1926763" y="474914"/>
                  </a:lnTo>
                  <a:cubicBezTo>
                    <a:pt x="1935344" y="483495"/>
                    <a:pt x="1935344" y="497409"/>
                    <a:pt x="1926763" y="505990"/>
                  </a:cubicBezTo>
                  <a:lnTo>
                    <a:pt x="1887446" y="545306"/>
                  </a:lnTo>
                  <a:cubicBezTo>
                    <a:pt x="1878865" y="553888"/>
                    <a:pt x="1864951" y="553888"/>
                    <a:pt x="1856370" y="545306"/>
                  </a:cubicBezTo>
                  <a:lnTo>
                    <a:pt x="1815326" y="504263"/>
                  </a:lnTo>
                  <a:cubicBezTo>
                    <a:pt x="1806745" y="495681"/>
                    <a:pt x="1806745" y="481768"/>
                    <a:pt x="1815326" y="473187"/>
                  </a:cubicBezTo>
                  <a:lnTo>
                    <a:pt x="1854643" y="433870"/>
                  </a:lnTo>
                  <a:cubicBezTo>
                    <a:pt x="1858933" y="429580"/>
                    <a:pt x="1864557" y="427434"/>
                    <a:pt x="1870181" y="427434"/>
                  </a:cubicBezTo>
                  <a:close/>
                  <a:moveTo>
                    <a:pt x="2217961" y="424438"/>
                  </a:moveTo>
                  <a:cubicBezTo>
                    <a:pt x="2223585" y="424438"/>
                    <a:pt x="2229208" y="426583"/>
                    <a:pt x="2233499" y="430874"/>
                  </a:cubicBezTo>
                  <a:lnTo>
                    <a:pt x="2274543" y="471917"/>
                  </a:lnTo>
                  <a:cubicBezTo>
                    <a:pt x="2283124" y="480499"/>
                    <a:pt x="2283124" y="494412"/>
                    <a:pt x="2274543" y="502994"/>
                  </a:cubicBezTo>
                  <a:lnTo>
                    <a:pt x="2235226" y="542310"/>
                  </a:lnTo>
                  <a:cubicBezTo>
                    <a:pt x="2226645" y="550891"/>
                    <a:pt x="2212731" y="550891"/>
                    <a:pt x="2204150" y="542310"/>
                  </a:cubicBezTo>
                  <a:lnTo>
                    <a:pt x="2163106" y="501266"/>
                  </a:lnTo>
                  <a:cubicBezTo>
                    <a:pt x="2154525" y="492685"/>
                    <a:pt x="2154525" y="478771"/>
                    <a:pt x="2163106" y="470190"/>
                  </a:cubicBezTo>
                  <a:lnTo>
                    <a:pt x="2202423" y="430874"/>
                  </a:lnTo>
                  <a:cubicBezTo>
                    <a:pt x="2206714" y="426583"/>
                    <a:pt x="2212337" y="424437"/>
                    <a:pt x="2217961" y="424438"/>
                  </a:cubicBezTo>
                  <a:close/>
                  <a:moveTo>
                    <a:pt x="2582169" y="409870"/>
                  </a:moveTo>
                  <a:cubicBezTo>
                    <a:pt x="2587792" y="409870"/>
                    <a:pt x="2593416" y="412015"/>
                    <a:pt x="2597707" y="416306"/>
                  </a:cubicBezTo>
                  <a:lnTo>
                    <a:pt x="2638751" y="457350"/>
                  </a:lnTo>
                  <a:cubicBezTo>
                    <a:pt x="2647331" y="465931"/>
                    <a:pt x="2647332" y="479844"/>
                    <a:pt x="2638751" y="488425"/>
                  </a:cubicBezTo>
                  <a:lnTo>
                    <a:pt x="2599434" y="527742"/>
                  </a:lnTo>
                  <a:cubicBezTo>
                    <a:pt x="2590853" y="536323"/>
                    <a:pt x="2576939" y="536323"/>
                    <a:pt x="2568358" y="527742"/>
                  </a:cubicBezTo>
                  <a:lnTo>
                    <a:pt x="2527314" y="486698"/>
                  </a:lnTo>
                  <a:cubicBezTo>
                    <a:pt x="2518733" y="478118"/>
                    <a:pt x="2518733" y="464204"/>
                    <a:pt x="2527314" y="455622"/>
                  </a:cubicBezTo>
                  <a:lnTo>
                    <a:pt x="2566631" y="416306"/>
                  </a:lnTo>
                  <a:cubicBezTo>
                    <a:pt x="2570922" y="412015"/>
                    <a:pt x="2576545" y="409870"/>
                    <a:pt x="2582169" y="409870"/>
                  </a:cubicBezTo>
                  <a:close/>
                  <a:moveTo>
                    <a:pt x="2929949" y="406873"/>
                  </a:moveTo>
                  <a:cubicBezTo>
                    <a:pt x="2935573" y="406874"/>
                    <a:pt x="2941196" y="409018"/>
                    <a:pt x="2945487" y="413309"/>
                  </a:cubicBezTo>
                  <a:lnTo>
                    <a:pt x="2986531" y="454353"/>
                  </a:lnTo>
                  <a:cubicBezTo>
                    <a:pt x="2995112" y="462934"/>
                    <a:pt x="2995112" y="476848"/>
                    <a:pt x="2986531" y="485429"/>
                  </a:cubicBezTo>
                  <a:lnTo>
                    <a:pt x="2947215" y="524746"/>
                  </a:lnTo>
                  <a:cubicBezTo>
                    <a:pt x="2938633" y="533328"/>
                    <a:pt x="2924719" y="533327"/>
                    <a:pt x="2916139" y="524746"/>
                  </a:cubicBezTo>
                  <a:lnTo>
                    <a:pt x="2875094" y="483702"/>
                  </a:lnTo>
                  <a:cubicBezTo>
                    <a:pt x="2866514" y="475121"/>
                    <a:pt x="2866513" y="461208"/>
                    <a:pt x="2875095" y="452626"/>
                  </a:cubicBezTo>
                  <a:lnTo>
                    <a:pt x="2914411" y="413310"/>
                  </a:lnTo>
                  <a:cubicBezTo>
                    <a:pt x="2918702" y="409019"/>
                    <a:pt x="2924325" y="406873"/>
                    <a:pt x="2929949" y="406873"/>
                  </a:cubicBezTo>
                  <a:close/>
                  <a:moveTo>
                    <a:pt x="1030468" y="404502"/>
                  </a:moveTo>
                  <a:cubicBezTo>
                    <a:pt x="1036091" y="404502"/>
                    <a:pt x="1041716" y="406647"/>
                    <a:pt x="1046006" y="410937"/>
                  </a:cubicBezTo>
                  <a:lnTo>
                    <a:pt x="1087050" y="451981"/>
                  </a:lnTo>
                  <a:cubicBezTo>
                    <a:pt x="1095631" y="460563"/>
                    <a:pt x="1095630" y="474476"/>
                    <a:pt x="1087050" y="483057"/>
                  </a:cubicBezTo>
                  <a:lnTo>
                    <a:pt x="1047733" y="522374"/>
                  </a:lnTo>
                  <a:cubicBezTo>
                    <a:pt x="1039152" y="530955"/>
                    <a:pt x="1025238" y="530955"/>
                    <a:pt x="1016657" y="522374"/>
                  </a:cubicBezTo>
                  <a:lnTo>
                    <a:pt x="975613" y="481330"/>
                  </a:lnTo>
                  <a:cubicBezTo>
                    <a:pt x="967032" y="472749"/>
                    <a:pt x="967032" y="458836"/>
                    <a:pt x="975613" y="450254"/>
                  </a:cubicBezTo>
                  <a:lnTo>
                    <a:pt x="1014930" y="410937"/>
                  </a:lnTo>
                  <a:cubicBezTo>
                    <a:pt x="1019220" y="406647"/>
                    <a:pt x="1024845" y="404502"/>
                    <a:pt x="1030468" y="404502"/>
                  </a:cubicBezTo>
                  <a:close/>
                  <a:moveTo>
                    <a:pt x="3289302" y="397161"/>
                  </a:moveTo>
                  <a:cubicBezTo>
                    <a:pt x="3294926" y="397161"/>
                    <a:pt x="3300550" y="399306"/>
                    <a:pt x="3304840" y="403597"/>
                  </a:cubicBezTo>
                  <a:lnTo>
                    <a:pt x="3345884" y="444641"/>
                  </a:lnTo>
                  <a:cubicBezTo>
                    <a:pt x="3354465" y="453222"/>
                    <a:pt x="3354465" y="467135"/>
                    <a:pt x="3345884" y="475717"/>
                  </a:cubicBezTo>
                  <a:lnTo>
                    <a:pt x="3306567" y="515033"/>
                  </a:lnTo>
                  <a:cubicBezTo>
                    <a:pt x="3297986" y="523614"/>
                    <a:pt x="3284073" y="523614"/>
                    <a:pt x="3275491" y="515033"/>
                  </a:cubicBezTo>
                  <a:lnTo>
                    <a:pt x="3234448" y="473989"/>
                  </a:lnTo>
                  <a:cubicBezTo>
                    <a:pt x="3225866" y="465408"/>
                    <a:pt x="3225866" y="451495"/>
                    <a:pt x="3234448" y="442913"/>
                  </a:cubicBezTo>
                  <a:lnTo>
                    <a:pt x="3273764" y="403597"/>
                  </a:lnTo>
                  <a:cubicBezTo>
                    <a:pt x="3278055" y="399306"/>
                    <a:pt x="3283678" y="397161"/>
                    <a:pt x="3289302" y="397161"/>
                  </a:cubicBezTo>
                  <a:close/>
                  <a:moveTo>
                    <a:pt x="1376717" y="396438"/>
                  </a:moveTo>
                  <a:cubicBezTo>
                    <a:pt x="1382341" y="396438"/>
                    <a:pt x="1387965" y="398583"/>
                    <a:pt x="1392255" y="402875"/>
                  </a:cubicBezTo>
                  <a:lnTo>
                    <a:pt x="1433299" y="443918"/>
                  </a:lnTo>
                  <a:cubicBezTo>
                    <a:pt x="1441880" y="452500"/>
                    <a:pt x="1441880" y="466413"/>
                    <a:pt x="1433299" y="474994"/>
                  </a:cubicBezTo>
                  <a:lnTo>
                    <a:pt x="1393983" y="514311"/>
                  </a:lnTo>
                  <a:cubicBezTo>
                    <a:pt x="1385402" y="522892"/>
                    <a:pt x="1371488" y="522892"/>
                    <a:pt x="1362906" y="514311"/>
                  </a:cubicBezTo>
                  <a:lnTo>
                    <a:pt x="1321863" y="473267"/>
                  </a:lnTo>
                  <a:cubicBezTo>
                    <a:pt x="1313281" y="464686"/>
                    <a:pt x="1313282" y="450772"/>
                    <a:pt x="1321863" y="442191"/>
                  </a:cubicBezTo>
                  <a:lnTo>
                    <a:pt x="1361179" y="402875"/>
                  </a:lnTo>
                  <a:cubicBezTo>
                    <a:pt x="1365470" y="398584"/>
                    <a:pt x="1371094" y="396438"/>
                    <a:pt x="1376717" y="396438"/>
                  </a:cubicBezTo>
                  <a:close/>
                  <a:moveTo>
                    <a:pt x="349476" y="395924"/>
                  </a:moveTo>
                  <a:cubicBezTo>
                    <a:pt x="355100" y="395924"/>
                    <a:pt x="360724" y="398069"/>
                    <a:pt x="365015" y="402360"/>
                  </a:cubicBezTo>
                  <a:lnTo>
                    <a:pt x="406058" y="443404"/>
                  </a:lnTo>
                  <a:cubicBezTo>
                    <a:pt x="414639" y="451985"/>
                    <a:pt x="414640" y="465899"/>
                    <a:pt x="406058" y="474480"/>
                  </a:cubicBezTo>
                  <a:lnTo>
                    <a:pt x="366742" y="513796"/>
                  </a:lnTo>
                  <a:cubicBezTo>
                    <a:pt x="358161" y="522378"/>
                    <a:pt x="344247" y="522377"/>
                    <a:pt x="335667" y="513796"/>
                  </a:cubicBezTo>
                  <a:lnTo>
                    <a:pt x="294623" y="472753"/>
                  </a:lnTo>
                  <a:cubicBezTo>
                    <a:pt x="286041" y="464172"/>
                    <a:pt x="286041" y="450258"/>
                    <a:pt x="294623" y="441677"/>
                  </a:cubicBezTo>
                  <a:lnTo>
                    <a:pt x="333940" y="402360"/>
                  </a:lnTo>
                  <a:cubicBezTo>
                    <a:pt x="338230" y="398070"/>
                    <a:pt x="343854" y="395924"/>
                    <a:pt x="349476" y="395924"/>
                  </a:cubicBezTo>
                  <a:close/>
                  <a:moveTo>
                    <a:pt x="3637082" y="394164"/>
                  </a:moveTo>
                  <a:cubicBezTo>
                    <a:pt x="3642706" y="394164"/>
                    <a:pt x="3648329" y="396310"/>
                    <a:pt x="3652620" y="400600"/>
                  </a:cubicBezTo>
                  <a:lnTo>
                    <a:pt x="3693664" y="441644"/>
                  </a:lnTo>
                  <a:cubicBezTo>
                    <a:pt x="3702245" y="450226"/>
                    <a:pt x="3702245" y="464139"/>
                    <a:pt x="3693664" y="472720"/>
                  </a:cubicBezTo>
                  <a:lnTo>
                    <a:pt x="3654346" y="512037"/>
                  </a:lnTo>
                  <a:cubicBezTo>
                    <a:pt x="3645766" y="520618"/>
                    <a:pt x="3631853" y="520618"/>
                    <a:pt x="3623270" y="512037"/>
                  </a:cubicBezTo>
                  <a:lnTo>
                    <a:pt x="3582227" y="470993"/>
                  </a:lnTo>
                  <a:cubicBezTo>
                    <a:pt x="3573646" y="462412"/>
                    <a:pt x="3573646" y="448498"/>
                    <a:pt x="3582227" y="439916"/>
                  </a:cubicBezTo>
                  <a:lnTo>
                    <a:pt x="3621544" y="400600"/>
                  </a:lnTo>
                  <a:cubicBezTo>
                    <a:pt x="3625835" y="396310"/>
                    <a:pt x="3631458" y="394164"/>
                    <a:pt x="3637082" y="394164"/>
                  </a:cubicBezTo>
                  <a:close/>
                  <a:moveTo>
                    <a:pt x="697256" y="392928"/>
                  </a:moveTo>
                  <a:cubicBezTo>
                    <a:pt x="702880" y="392928"/>
                    <a:pt x="708505" y="395073"/>
                    <a:pt x="712795" y="399363"/>
                  </a:cubicBezTo>
                  <a:lnTo>
                    <a:pt x="753839" y="440407"/>
                  </a:lnTo>
                  <a:cubicBezTo>
                    <a:pt x="762419" y="448989"/>
                    <a:pt x="762419" y="462902"/>
                    <a:pt x="753838" y="471484"/>
                  </a:cubicBezTo>
                  <a:lnTo>
                    <a:pt x="714522" y="510800"/>
                  </a:lnTo>
                  <a:cubicBezTo>
                    <a:pt x="705941" y="519381"/>
                    <a:pt x="692027" y="519381"/>
                    <a:pt x="683446" y="510800"/>
                  </a:cubicBezTo>
                  <a:lnTo>
                    <a:pt x="642402" y="469756"/>
                  </a:lnTo>
                  <a:cubicBezTo>
                    <a:pt x="633820" y="461175"/>
                    <a:pt x="633821" y="447262"/>
                    <a:pt x="642402" y="438680"/>
                  </a:cubicBezTo>
                  <a:lnTo>
                    <a:pt x="681719" y="399363"/>
                  </a:lnTo>
                  <a:cubicBezTo>
                    <a:pt x="686009" y="395073"/>
                    <a:pt x="691634" y="392928"/>
                    <a:pt x="697256" y="392928"/>
                  </a:cubicBezTo>
                  <a:close/>
                  <a:moveTo>
                    <a:pt x="3983725" y="392304"/>
                  </a:moveTo>
                  <a:cubicBezTo>
                    <a:pt x="3989349" y="392304"/>
                    <a:pt x="3994973" y="394450"/>
                    <a:pt x="3999263" y="398740"/>
                  </a:cubicBezTo>
                  <a:lnTo>
                    <a:pt x="4040307" y="439784"/>
                  </a:lnTo>
                  <a:cubicBezTo>
                    <a:pt x="4048888" y="448366"/>
                    <a:pt x="4048888" y="462279"/>
                    <a:pt x="4040307" y="470860"/>
                  </a:cubicBezTo>
                  <a:lnTo>
                    <a:pt x="4000991" y="510177"/>
                  </a:lnTo>
                  <a:cubicBezTo>
                    <a:pt x="3992409" y="518758"/>
                    <a:pt x="3978496" y="518758"/>
                    <a:pt x="3969915" y="510177"/>
                  </a:cubicBezTo>
                  <a:lnTo>
                    <a:pt x="3928870" y="469133"/>
                  </a:lnTo>
                  <a:cubicBezTo>
                    <a:pt x="3920289" y="460552"/>
                    <a:pt x="3920289" y="446639"/>
                    <a:pt x="3928870" y="438057"/>
                  </a:cubicBezTo>
                  <a:lnTo>
                    <a:pt x="3968187" y="398740"/>
                  </a:lnTo>
                  <a:cubicBezTo>
                    <a:pt x="3972478" y="394449"/>
                    <a:pt x="3978101" y="392305"/>
                    <a:pt x="3983725" y="392304"/>
                  </a:cubicBezTo>
                  <a:close/>
                  <a:moveTo>
                    <a:pt x="1736070" y="386725"/>
                  </a:moveTo>
                  <a:cubicBezTo>
                    <a:pt x="1741694" y="386725"/>
                    <a:pt x="1747318" y="388871"/>
                    <a:pt x="1751608" y="393162"/>
                  </a:cubicBezTo>
                  <a:lnTo>
                    <a:pt x="1792652" y="434205"/>
                  </a:lnTo>
                  <a:cubicBezTo>
                    <a:pt x="1801233" y="442787"/>
                    <a:pt x="1801233" y="456700"/>
                    <a:pt x="1792652" y="465281"/>
                  </a:cubicBezTo>
                  <a:lnTo>
                    <a:pt x="1753335" y="504598"/>
                  </a:lnTo>
                  <a:cubicBezTo>
                    <a:pt x="1744755" y="513179"/>
                    <a:pt x="1730841" y="513179"/>
                    <a:pt x="1722259" y="504598"/>
                  </a:cubicBezTo>
                  <a:lnTo>
                    <a:pt x="1681215" y="463554"/>
                  </a:lnTo>
                  <a:cubicBezTo>
                    <a:pt x="1672634" y="454973"/>
                    <a:pt x="1672635" y="441059"/>
                    <a:pt x="1681216" y="432478"/>
                  </a:cubicBezTo>
                  <a:lnTo>
                    <a:pt x="1720532" y="393161"/>
                  </a:lnTo>
                  <a:cubicBezTo>
                    <a:pt x="1724823" y="388871"/>
                    <a:pt x="1730447" y="386725"/>
                    <a:pt x="1736070" y="386725"/>
                  </a:cubicBezTo>
                  <a:close/>
                  <a:moveTo>
                    <a:pt x="2083850" y="383729"/>
                  </a:moveTo>
                  <a:cubicBezTo>
                    <a:pt x="2089474" y="383729"/>
                    <a:pt x="2095098" y="385875"/>
                    <a:pt x="2099388" y="390165"/>
                  </a:cubicBezTo>
                  <a:lnTo>
                    <a:pt x="2140432" y="431209"/>
                  </a:lnTo>
                  <a:cubicBezTo>
                    <a:pt x="2149013" y="439790"/>
                    <a:pt x="2149013" y="453704"/>
                    <a:pt x="2140432" y="462285"/>
                  </a:cubicBezTo>
                  <a:lnTo>
                    <a:pt x="2101116" y="501601"/>
                  </a:lnTo>
                  <a:cubicBezTo>
                    <a:pt x="2092535" y="510182"/>
                    <a:pt x="2078621" y="510182"/>
                    <a:pt x="2070039" y="501602"/>
                  </a:cubicBezTo>
                  <a:lnTo>
                    <a:pt x="2028996" y="460558"/>
                  </a:lnTo>
                  <a:cubicBezTo>
                    <a:pt x="2020414" y="451977"/>
                    <a:pt x="2020415" y="438062"/>
                    <a:pt x="2028996" y="429482"/>
                  </a:cubicBezTo>
                  <a:lnTo>
                    <a:pt x="2068312" y="390165"/>
                  </a:lnTo>
                  <a:cubicBezTo>
                    <a:pt x="2072603" y="385874"/>
                    <a:pt x="2078227" y="383729"/>
                    <a:pt x="2083850" y="383729"/>
                  </a:cubicBezTo>
                  <a:close/>
                  <a:moveTo>
                    <a:pt x="2448058" y="369161"/>
                  </a:moveTo>
                  <a:cubicBezTo>
                    <a:pt x="2453682" y="369161"/>
                    <a:pt x="2459306" y="371306"/>
                    <a:pt x="2463596" y="375597"/>
                  </a:cubicBezTo>
                  <a:lnTo>
                    <a:pt x="2504639" y="416642"/>
                  </a:lnTo>
                  <a:cubicBezTo>
                    <a:pt x="2513221" y="425223"/>
                    <a:pt x="2513222" y="439136"/>
                    <a:pt x="2504639" y="447718"/>
                  </a:cubicBezTo>
                  <a:lnTo>
                    <a:pt x="2465324" y="487034"/>
                  </a:lnTo>
                  <a:cubicBezTo>
                    <a:pt x="2456742" y="495615"/>
                    <a:pt x="2442829" y="495615"/>
                    <a:pt x="2434247" y="487034"/>
                  </a:cubicBezTo>
                  <a:lnTo>
                    <a:pt x="2393203" y="445990"/>
                  </a:lnTo>
                  <a:cubicBezTo>
                    <a:pt x="2384622" y="437409"/>
                    <a:pt x="2384623" y="423494"/>
                    <a:pt x="2393204" y="414914"/>
                  </a:cubicBezTo>
                  <a:lnTo>
                    <a:pt x="2432520" y="375597"/>
                  </a:lnTo>
                  <a:cubicBezTo>
                    <a:pt x="2436811" y="371307"/>
                    <a:pt x="2442435" y="369160"/>
                    <a:pt x="2448058" y="369161"/>
                  </a:cubicBezTo>
                  <a:close/>
                  <a:moveTo>
                    <a:pt x="2795838" y="366165"/>
                  </a:moveTo>
                  <a:cubicBezTo>
                    <a:pt x="2801462" y="366165"/>
                    <a:pt x="2807086" y="368310"/>
                    <a:pt x="2811377" y="372601"/>
                  </a:cubicBezTo>
                  <a:lnTo>
                    <a:pt x="2852420" y="413645"/>
                  </a:lnTo>
                  <a:cubicBezTo>
                    <a:pt x="2861000" y="422226"/>
                    <a:pt x="2861001" y="436139"/>
                    <a:pt x="2852420" y="444721"/>
                  </a:cubicBezTo>
                  <a:lnTo>
                    <a:pt x="2813104" y="484037"/>
                  </a:lnTo>
                  <a:cubicBezTo>
                    <a:pt x="2804522" y="492618"/>
                    <a:pt x="2790609" y="492618"/>
                    <a:pt x="2782028" y="484037"/>
                  </a:cubicBezTo>
                  <a:lnTo>
                    <a:pt x="2740983" y="442993"/>
                  </a:lnTo>
                  <a:cubicBezTo>
                    <a:pt x="2732403" y="434413"/>
                    <a:pt x="2732403" y="420499"/>
                    <a:pt x="2740983" y="411918"/>
                  </a:cubicBezTo>
                  <a:lnTo>
                    <a:pt x="2780301" y="372600"/>
                  </a:lnTo>
                  <a:cubicBezTo>
                    <a:pt x="2784591" y="368310"/>
                    <a:pt x="2790215" y="366165"/>
                    <a:pt x="2795838" y="366165"/>
                  </a:cubicBezTo>
                  <a:close/>
                  <a:moveTo>
                    <a:pt x="204929" y="365652"/>
                  </a:moveTo>
                  <a:cubicBezTo>
                    <a:pt x="210553" y="365652"/>
                    <a:pt x="216176" y="367797"/>
                    <a:pt x="220467" y="372088"/>
                  </a:cubicBezTo>
                  <a:lnTo>
                    <a:pt x="261511" y="413132"/>
                  </a:lnTo>
                  <a:cubicBezTo>
                    <a:pt x="270092" y="421713"/>
                    <a:pt x="270092" y="435627"/>
                    <a:pt x="261511" y="444208"/>
                  </a:cubicBezTo>
                  <a:lnTo>
                    <a:pt x="222194" y="483525"/>
                  </a:lnTo>
                  <a:cubicBezTo>
                    <a:pt x="213613" y="492106"/>
                    <a:pt x="199700" y="492105"/>
                    <a:pt x="191119" y="483524"/>
                  </a:cubicBezTo>
                  <a:lnTo>
                    <a:pt x="150074" y="442481"/>
                  </a:lnTo>
                  <a:cubicBezTo>
                    <a:pt x="141494" y="433899"/>
                    <a:pt x="141493" y="419986"/>
                    <a:pt x="150074" y="411405"/>
                  </a:cubicBezTo>
                  <a:lnTo>
                    <a:pt x="189391" y="372088"/>
                  </a:lnTo>
                  <a:cubicBezTo>
                    <a:pt x="193681" y="367797"/>
                    <a:pt x="199306" y="365652"/>
                    <a:pt x="204929" y="365652"/>
                  </a:cubicBezTo>
                  <a:close/>
                  <a:moveTo>
                    <a:pt x="1243742" y="359449"/>
                  </a:moveTo>
                  <a:cubicBezTo>
                    <a:pt x="1249366" y="359449"/>
                    <a:pt x="1254990" y="361595"/>
                    <a:pt x="1259280" y="365885"/>
                  </a:cubicBezTo>
                  <a:lnTo>
                    <a:pt x="1300324" y="406929"/>
                  </a:lnTo>
                  <a:cubicBezTo>
                    <a:pt x="1308905" y="415510"/>
                    <a:pt x="1308905" y="429424"/>
                    <a:pt x="1300324" y="438005"/>
                  </a:cubicBezTo>
                  <a:lnTo>
                    <a:pt x="1261007" y="477322"/>
                  </a:lnTo>
                  <a:cubicBezTo>
                    <a:pt x="1252426" y="485903"/>
                    <a:pt x="1238512" y="485903"/>
                    <a:pt x="1229931" y="477322"/>
                  </a:cubicBezTo>
                  <a:lnTo>
                    <a:pt x="1188887" y="436278"/>
                  </a:lnTo>
                  <a:cubicBezTo>
                    <a:pt x="1180306" y="427697"/>
                    <a:pt x="1180306" y="413783"/>
                    <a:pt x="1188887" y="405202"/>
                  </a:cubicBezTo>
                  <a:lnTo>
                    <a:pt x="1228204" y="365885"/>
                  </a:lnTo>
                  <a:cubicBezTo>
                    <a:pt x="1232494" y="361595"/>
                    <a:pt x="1238118" y="359449"/>
                    <a:pt x="1243742" y="359449"/>
                  </a:cubicBezTo>
                  <a:close/>
                  <a:moveTo>
                    <a:pt x="1591522" y="356453"/>
                  </a:moveTo>
                  <a:cubicBezTo>
                    <a:pt x="1597146" y="356453"/>
                    <a:pt x="1602769" y="358598"/>
                    <a:pt x="1607060" y="362889"/>
                  </a:cubicBezTo>
                  <a:lnTo>
                    <a:pt x="1648104" y="403933"/>
                  </a:lnTo>
                  <a:cubicBezTo>
                    <a:pt x="1656685" y="412514"/>
                    <a:pt x="1656685" y="426428"/>
                    <a:pt x="1648104" y="435009"/>
                  </a:cubicBezTo>
                  <a:lnTo>
                    <a:pt x="1608787" y="474325"/>
                  </a:lnTo>
                  <a:cubicBezTo>
                    <a:pt x="1600206" y="482907"/>
                    <a:pt x="1586292" y="482907"/>
                    <a:pt x="1577711" y="474325"/>
                  </a:cubicBezTo>
                  <a:lnTo>
                    <a:pt x="1536667" y="433282"/>
                  </a:lnTo>
                  <a:cubicBezTo>
                    <a:pt x="1528086" y="424700"/>
                    <a:pt x="1528086" y="410787"/>
                    <a:pt x="1536668" y="402206"/>
                  </a:cubicBezTo>
                  <a:lnTo>
                    <a:pt x="1575984" y="362889"/>
                  </a:lnTo>
                  <a:cubicBezTo>
                    <a:pt x="1580275" y="358598"/>
                    <a:pt x="1585898" y="356453"/>
                    <a:pt x="1591522" y="356453"/>
                  </a:cubicBezTo>
                  <a:close/>
                  <a:moveTo>
                    <a:pt x="3155192" y="356452"/>
                  </a:moveTo>
                  <a:cubicBezTo>
                    <a:pt x="3160815" y="356452"/>
                    <a:pt x="3166440" y="358597"/>
                    <a:pt x="3170730" y="362888"/>
                  </a:cubicBezTo>
                  <a:lnTo>
                    <a:pt x="3211774" y="403931"/>
                  </a:lnTo>
                  <a:cubicBezTo>
                    <a:pt x="3220354" y="412513"/>
                    <a:pt x="3220354" y="426427"/>
                    <a:pt x="3211774" y="435008"/>
                  </a:cubicBezTo>
                  <a:lnTo>
                    <a:pt x="3172457" y="474324"/>
                  </a:lnTo>
                  <a:cubicBezTo>
                    <a:pt x="3163876" y="482905"/>
                    <a:pt x="3149962" y="482905"/>
                    <a:pt x="3141381" y="474324"/>
                  </a:cubicBezTo>
                  <a:lnTo>
                    <a:pt x="3100337" y="433280"/>
                  </a:lnTo>
                  <a:cubicBezTo>
                    <a:pt x="3091756" y="424699"/>
                    <a:pt x="3091756" y="410785"/>
                    <a:pt x="3100337" y="402204"/>
                  </a:cubicBezTo>
                  <a:lnTo>
                    <a:pt x="3139654" y="362888"/>
                  </a:lnTo>
                  <a:cubicBezTo>
                    <a:pt x="3143944" y="358597"/>
                    <a:pt x="3149568" y="356452"/>
                    <a:pt x="3155192" y="356452"/>
                  </a:cubicBezTo>
                  <a:close/>
                  <a:moveTo>
                    <a:pt x="564281" y="355939"/>
                  </a:moveTo>
                  <a:cubicBezTo>
                    <a:pt x="569905" y="355939"/>
                    <a:pt x="575529" y="358084"/>
                    <a:pt x="579819" y="362375"/>
                  </a:cubicBezTo>
                  <a:lnTo>
                    <a:pt x="620863" y="403418"/>
                  </a:lnTo>
                  <a:cubicBezTo>
                    <a:pt x="629444" y="412000"/>
                    <a:pt x="629444" y="425913"/>
                    <a:pt x="620863" y="434494"/>
                  </a:cubicBezTo>
                  <a:lnTo>
                    <a:pt x="581546" y="473811"/>
                  </a:lnTo>
                  <a:cubicBezTo>
                    <a:pt x="572965" y="482392"/>
                    <a:pt x="559051" y="482393"/>
                    <a:pt x="550470" y="473811"/>
                  </a:cubicBezTo>
                  <a:lnTo>
                    <a:pt x="509426" y="432768"/>
                  </a:lnTo>
                  <a:cubicBezTo>
                    <a:pt x="500845" y="424186"/>
                    <a:pt x="500845" y="410273"/>
                    <a:pt x="509426" y="401691"/>
                  </a:cubicBezTo>
                  <a:lnTo>
                    <a:pt x="548743" y="362375"/>
                  </a:lnTo>
                  <a:cubicBezTo>
                    <a:pt x="553034" y="358084"/>
                    <a:pt x="558657" y="355939"/>
                    <a:pt x="564281" y="355939"/>
                  </a:cubicBezTo>
                  <a:close/>
                  <a:moveTo>
                    <a:pt x="3502971" y="353456"/>
                  </a:moveTo>
                  <a:cubicBezTo>
                    <a:pt x="3508595" y="353456"/>
                    <a:pt x="3514220" y="355601"/>
                    <a:pt x="3518510" y="359891"/>
                  </a:cubicBezTo>
                  <a:lnTo>
                    <a:pt x="3559553" y="400935"/>
                  </a:lnTo>
                  <a:cubicBezTo>
                    <a:pt x="3568134" y="409516"/>
                    <a:pt x="3568134" y="423429"/>
                    <a:pt x="3559553" y="432011"/>
                  </a:cubicBezTo>
                  <a:lnTo>
                    <a:pt x="3520237" y="471328"/>
                  </a:lnTo>
                  <a:cubicBezTo>
                    <a:pt x="3511656" y="479910"/>
                    <a:pt x="3497742" y="479909"/>
                    <a:pt x="3489161" y="471328"/>
                  </a:cubicBezTo>
                  <a:lnTo>
                    <a:pt x="3448117" y="430284"/>
                  </a:lnTo>
                  <a:cubicBezTo>
                    <a:pt x="3439536" y="421703"/>
                    <a:pt x="3439536" y="407790"/>
                    <a:pt x="3448117" y="399208"/>
                  </a:cubicBezTo>
                  <a:lnTo>
                    <a:pt x="3487434" y="359891"/>
                  </a:lnTo>
                  <a:cubicBezTo>
                    <a:pt x="3491724" y="355601"/>
                    <a:pt x="3497348" y="353455"/>
                    <a:pt x="3502971" y="353456"/>
                  </a:cubicBezTo>
                  <a:close/>
                  <a:moveTo>
                    <a:pt x="3849614" y="351596"/>
                  </a:moveTo>
                  <a:cubicBezTo>
                    <a:pt x="3855239" y="351596"/>
                    <a:pt x="3860862" y="353741"/>
                    <a:pt x="3865152" y="358032"/>
                  </a:cubicBezTo>
                  <a:lnTo>
                    <a:pt x="3906196" y="399076"/>
                  </a:lnTo>
                  <a:cubicBezTo>
                    <a:pt x="3914778" y="407657"/>
                    <a:pt x="3914777" y="421570"/>
                    <a:pt x="3906196" y="430152"/>
                  </a:cubicBezTo>
                  <a:lnTo>
                    <a:pt x="3866880" y="469468"/>
                  </a:lnTo>
                  <a:cubicBezTo>
                    <a:pt x="3858299" y="478049"/>
                    <a:pt x="3844385" y="478049"/>
                    <a:pt x="3835804" y="469468"/>
                  </a:cubicBezTo>
                  <a:lnTo>
                    <a:pt x="3794760" y="428424"/>
                  </a:lnTo>
                  <a:cubicBezTo>
                    <a:pt x="3786179" y="419843"/>
                    <a:pt x="3786179" y="405929"/>
                    <a:pt x="3794760" y="397348"/>
                  </a:cubicBezTo>
                  <a:lnTo>
                    <a:pt x="3834076" y="358032"/>
                  </a:lnTo>
                  <a:cubicBezTo>
                    <a:pt x="3838367" y="353741"/>
                    <a:pt x="3843990" y="351596"/>
                    <a:pt x="3849614" y="351596"/>
                  </a:cubicBezTo>
                  <a:close/>
                  <a:moveTo>
                    <a:pt x="4197395" y="348600"/>
                  </a:moveTo>
                  <a:cubicBezTo>
                    <a:pt x="4203018" y="348600"/>
                    <a:pt x="4208643" y="350744"/>
                    <a:pt x="4212933" y="355035"/>
                  </a:cubicBezTo>
                  <a:lnTo>
                    <a:pt x="4253977" y="396079"/>
                  </a:lnTo>
                  <a:cubicBezTo>
                    <a:pt x="4262558" y="404660"/>
                    <a:pt x="4262558" y="418574"/>
                    <a:pt x="4253977" y="427155"/>
                  </a:cubicBezTo>
                  <a:lnTo>
                    <a:pt x="4214660" y="466471"/>
                  </a:lnTo>
                  <a:cubicBezTo>
                    <a:pt x="4206079" y="475053"/>
                    <a:pt x="4192165" y="475052"/>
                    <a:pt x="4183584" y="466471"/>
                  </a:cubicBezTo>
                  <a:lnTo>
                    <a:pt x="4142541" y="425428"/>
                  </a:lnTo>
                  <a:cubicBezTo>
                    <a:pt x="4133959" y="416846"/>
                    <a:pt x="4133959" y="402933"/>
                    <a:pt x="4142541" y="394352"/>
                  </a:cubicBezTo>
                  <a:lnTo>
                    <a:pt x="4181857" y="355035"/>
                  </a:lnTo>
                  <a:cubicBezTo>
                    <a:pt x="4186147" y="350745"/>
                    <a:pt x="4191771" y="348599"/>
                    <a:pt x="4197395" y="348600"/>
                  </a:cubicBezTo>
                  <a:close/>
                  <a:moveTo>
                    <a:pt x="910531" y="347875"/>
                  </a:moveTo>
                  <a:cubicBezTo>
                    <a:pt x="916155" y="347876"/>
                    <a:pt x="921778" y="350021"/>
                    <a:pt x="926069" y="354312"/>
                  </a:cubicBezTo>
                  <a:lnTo>
                    <a:pt x="967113" y="395355"/>
                  </a:lnTo>
                  <a:cubicBezTo>
                    <a:pt x="975694" y="403937"/>
                    <a:pt x="975694" y="417850"/>
                    <a:pt x="967113" y="426431"/>
                  </a:cubicBezTo>
                  <a:lnTo>
                    <a:pt x="927796" y="465748"/>
                  </a:lnTo>
                  <a:cubicBezTo>
                    <a:pt x="919215" y="474329"/>
                    <a:pt x="905301" y="474329"/>
                    <a:pt x="896720" y="465748"/>
                  </a:cubicBezTo>
                  <a:lnTo>
                    <a:pt x="855676" y="424704"/>
                  </a:lnTo>
                  <a:cubicBezTo>
                    <a:pt x="847095" y="416123"/>
                    <a:pt x="847095" y="402209"/>
                    <a:pt x="855676" y="393628"/>
                  </a:cubicBezTo>
                  <a:lnTo>
                    <a:pt x="894993" y="354311"/>
                  </a:lnTo>
                  <a:cubicBezTo>
                    <a:pt x="899284" y="350021"/>
                    <a:pt x="904907" y="347876"/>
                    <a:pt x="910531" y="347875"/>
                  </a:cubicBezTo>
                  <a:close/>
                  <a:moveTo>
                    <a:pt x="1950875" y="346740"/>
                  </a:moveTo>
                  <a:cubicBezTo>
                    <a:pt x="1956499" y="346740"/>
                    <a:pt x="1962122" y="348885"/>
                    <a:pt x="1966413" y="353176"/>
                  </a:cubicBezTo>
                  <a:lnTo>
                    <a:pt x="2007457" y="394220"/>
                  </a:lnTo>
                  <a:cubicBezTo>
                    <a:pt x="2016038" y="402801"/>
                    <a:pt x="2016038" y="416714"/>
                    <a:pt x="2007457" y="425296"/>
                  </a:cubicBezTo>
                  <a:lnTo>
                    <a:pt x="1968140" y="464612"/>
                  </a:lnTo>
                  <a:cubicBezTo>
                    <a:pt x="1959559" y="473194"/>
                    <a:pt x="1945645" y="473194"/>
                    <a:pt x="1937064" y="464612"/>
                  </a:cubicBezTo>
                  <a:lnTo>
                    <a:pt x="1896020" y="423569"/>
                  </a:lnTo>
                  <a:cubicBezTo>
                    <a:pt x="1887439" y="414987"/>
                    <a:pt x="1887439" y="401074"/>
                    <a:pt x="1896020" y="392492"/>
                  </a:cubicBezTo>
                  <a:lnTo>
                    <a:pt x="1935337" y="353176"/>
                  </a:lnTo>
                  <a:cubicBezTo>
                    <a:pt x="1939628" y="348885"/>
                    <a:pt x="1945251" y="346740"/>
                    <a:pt x="1950875" y="346740"/>
                  </a:cubicBezTo>
                  <a:close/>
                  <a:moveTo>
                    <a:pt x="2298655" y="343744"/>
                  </a:moveTo>
                  <a:cubicBezTo>
                    <a:pt x="2304279" y="343743"/>
                    <a:pt x="2309902" y="345889"/>
                    <a:pt x="2314193" y="350180"/>
                  </a:cubicBezTo>
                  <a:lnTo>
                    <a:pt x="2355237" y="391223"/>
                  </a:lnTo>
                  <a:cubicBezTo>
                    <a:pt x="2363818" y="399805"/>
                    <a:pt x="2363818" y="413718"/>
                    <a:pt x="2355237" y="422299"/>
                  </a:cubicBezTo>
                  <a:lnTo>
                    <a:pt x="2315920" y="461616"/>
                  </a:lnTo>
                  <a:cubicBezTo>
                    <a:pt x="2307339" y="470197"/>
                    <a:pt x="2293425" y="470197"/>
                    <a:pt x="2284844" y="461616"/>
                  </a:cubicBezTo>
                  <a:lnTo>
                    <a:pt x="2243800" y="420572"/>
                  </a:lnTo>
                  <a:cubicBezTo>
                    <a:pt x="2235219" y="411991"/>
                    <a:pt x="2235219" y="398077"/>
                    <a:pt x="2243800" y="389496"/>
                  </a:cubicBezTo>
                  <a:lnTo>
                    <a:pt x="2283117" y="350180"/>
                  </a:lnTo>
                  <a:cubicBezTo>
                    <a:pt x="2287408" y="345889"/>
                    <a:pt x="2293031" y="343744"/>
                    <a:pt x="2298655" y="343744"/>
                  </a:cubicBezTo>
                  <a:close/>
                  <a:moveTo>
                    <a:pt x="2662863" y="329176"/>
                  </a:moveTo>
                  <a:cubicBezTo>
                    <a:pt x="2668487" y="329176"/>
                    <a:pt x="2674111" y="331321"/>
                    <a:pt x="2678401" y="335612"/>
                  </a:cubicBezTo>
                  <a:lnTo>
                    <a:pt x="2719445" y="376655"/>
                  </a:lnTo>
                  <a:cubicBezTo>
                    <a:pt x="2728025" y="385237"/>
                    <a:pt x="2728026" y="399150"/>
                    <a:pt x="2719445" y="407731"/>
                  </a:cubicBezTo>
                  <a:lnTo>
                    <a:pt x="2680128" y="447048"/>
                  </a:lnTo>
                  <a:cubicBezTo>
                    <a:pt x="2671547" y="455629"/>
                    <a:pt x="2657633" y="455629"/>
                    <a:pt x="2649052" y="447048"/>
                  </a:cubicBezTo>
                  <a:lnTo>
                    <a:pt x="2608008" y="406004"/>
                  </a:lnTo>
                  <a:cubicBezTo>
                    <a:pt x="2599427" y="397424"/>
                    <a:pt x="2599427" y="383510"/>
                    <a:pt x="2608008" y="374928"/>
                  </a:cubicBezTo>
                  <a:lnTo>
                    <a:pt x="2647325" y="335612"/>
                  </a:lnTo>
                  <a:cubicBezTo>
                    <a:pt x="2651616" y="331321"/>
                    <a:pt x="2657239" y="329175"/>
                    <a:pt x="2662863" y="329176"/>
                  </a:cubicBezTo>
                  <a:close/>
                  <a:moveTo>
                    <a:pt x="3010643" y="326179"/>
                  </a:moveTo>
                  <a:cubicBezTo>
                    <a:pt x="3016267" y="326180"/>
                    <a:pt x="3021890" y="328324"/>
                    <a:pt x="3026181" y="332615"/>
                  </a:cubicBezTo>
                  <a:lnTo>
                    <a:pt x="3067225" y="373659"/>
                  </a:lnTo>
                  <a:cubicBezTo>
                    <a:pt x="3075806" y="382240"/>
                    <a:pt x="3075806" y="396154"/>
                    <a:pt x="3067225" y="404735"/>
                  </a:cubicBezTo>
                  <a:lnTo>
                    <a:pt x="3027909" y="444052"/>
                  </a:lnTo>
                  <a:cubicBezTo>
                    <a:pt x="3019327" y="452633"/>
                    <a:pt x="3005413" y="452633"/>
                    <a:pt x="2996833" y="444052"/>
                  </a:cubicBezTo>
                  <a:lnTo>
                    <a:pt x="2955788" y="403008"/>
                  </a:lnTo>
                  <a:cubicBezTo>
                    <a:pt x="2947208" y="394427"/>
                    <a:pt x="2947208" y="380514"/>
                    <a:pt x="2955789" y="371932"/>
                  </a:cubicBezTo>
                  <a:lnTo>
                    <a:pt x="2995105" y="332616"/>
                  </a:lnTo>
                  <a:cubicBezTo>
                    <a:pt x="2999395" y="328325"/>
                    <a:pt x="3005019" y="326179"/>
                    <a:pt x="3010643" y="326179"/>
                  </a:cubicBezTo>
                  <a:close/>
                  <a:moveTo>
                    <a:pt x="1109631" y="318741"/>
                  </a:moveTo>
                  <a:cubicBezTo>
                    <a:pt x="1115255" y="318741"/>
                    <a:pt x="1120879" y="320886"/>
                    <a:pt x="1125169" y="325177"/>
                  </a:cubicBezTo>
                  <a:lnTo>
                    <a:pt x="1166213" y="366221"/>
                  </a:lnTo>
                  <a:cubicBezTo>
                    <a:pt x="1174794" y="374802"/>
                    <a:pt x="1174794" y="388715"/>
                    <a:pt x="1166213" y="397297"/>
                  </a:cubicBezTo>
                  <a:lnTo>
                    <a:pt x="1126896" y="436613"/>
                  </a:lnTo>
                  <a:cubicBezTo>
                    <a:pt x="1118316" y="445194"/>
                    <a:pt x="1104402" y="445194"/>
                    <a:pt x="1095820" y="436613"/>
                  </a:cubicBezTo>
                  <a:lnTo>
                    <a:pt x="1054776" y="395570"/>
                  </a:lnTo>
                  <a:cubicBezTo>
                    <a:pt x="1046195" y="386988"/>
                    <a:pt x="1046196" y="373074"/>
                    <a:pt x="1054776" y="364493"/>
                  </a:cubicBezTo>
                  <a:lnTo>
                    <a:pt x="1094093" y="325177"/>
                  </a:lnTo>
                  <a:cubicBezTo>
                    <a:pt x="1098384" y="320886"/>
                    <a:pt x="1104008" y="318740"/>
                    <a:pt x="1109631" y="318741"/>
                  </a:cubicBezTo>
                  <a:close/>
                  <a:moveTo>
                    <a:pt x="3369996" y="316467"/>
                  </a:moveTo>
                  <a:cubicBezTo>
                    <a:pt x="3375620" y="316467"/>
                    <a:pt x="3381244" y="318613"/>
                    <a:pt x="3385534" y="322903"/>
                  </a:cubicBezTo>
                  <a:lnTo>
                    <a:pt x="3426578" y="363947"/>
                  </a:lnTo>
                  <a:cubicBezTo>
                    <a:pt x="3435159" y="372528"/>
                    <a:pt x="3435159" y="386441"/>
                    <a:pt x="3426578" y="395022"/>
                  </a:cubicBezTo>
                  <a:lnTo>
                    <a:pt x="3387261" y="434339"/>
                  </a:lnTo>
                  <a:cubicBezTo>
                    <a:pt x="3378680" y="442920"/>
                    <a:pt x="3364767" y="442920"/>
                    <a:pt x="3356185" y="434339"/>
                  </a:cubicBezTo>
                  <a:lnTo>
                    <a:pt x="3315142" y="393295"/>
                  </a:lnTo>
                  <a:cubicBezTo>
                    <a:pt x="3306560" y="384714"/>
                    <a:pt x="3306560" y="370801"/>
                    <a:pt x="3315142" y="362219"/>
                  </a:cubicBezTo>
                  <a:lnTo>
                    <a:pt x="3354458" y="322903"/>
                  </a:lnTo>
                  <a:cubicBezTo>
                    <a:pt x="3358749" y="318612"/>
                    <a:pt x="3364372" y="316467"/>
                    <a:pt x="3369996" y="316467"/>
                  </a:cubicBezTo>
                  <a:close/>
                  <a:moveTo>
                    <a:pt x="1457411" y="315744"/>
                  </a:moveTo>
                  <a:cubicBezTo>
                    <a:pt x="1463035" y="315744"/>
                    <a:pt x="1468659" y="317890"/>
                    <a:pt x="1472949" y="322180"/>
                  </a:cubicBezTo>
                  <a:lnTo>
                    <a:pt x="1513993" y="363224"/>
                  </a:lnTo>
                  <a:cubicBezTo>
                    <a:pt x="1522574" y="371805"/>
                    <a:pt x="1522574" y="385719"/>
                    <a:pt x="1513993" y="394300"/>
                  </a:cubicBezTo>
                  <a:lnTo>
                    <a:pt x="1474677" y="433616"/>
                  </a:lnTo>
                  <a:cubicBezTo>
                    <a:pt x="1466096" y="442198"/>
                    <a:pt x="1452182" y="442198"/>
                    <a:pt x="1443601" y="433617"/>
                  </a:cubicBezTo>
                  <a:lnTo>
                    <a:pt x="1402557" y="392573"/>
                  </a:lnTo>
                  <a:cubicBezTo>
                    <a:pt x="1393976" y="383992"/>
                    <a:pt x="1393976" y="370078"/>
                    <a:pt x="1402557" y="361497"/>
                  </a:cubicBezTo>
                  <a:lnTo>
                    <a:pt x="1441873" y="322180"/>
                  </a:lnTo>
                  <a:cubicBezTo>
                    <a:pt x="1446164" y="317890"/>
                    <a:pt x="1451788" y="315744"/>
                    <a:pt x="1457411" y="315744"/>
                  </a:cubicBezTo>
                  <a:close/>
                  <a:moveTo>
                    <a:pt x="430170" y="315230"/>
                  </a:moveTo>
                  <a:cubicBezTo>
                    <a:pt x="435794" y="315230"/>
                    <a:pt x="441418" y="317376"/>
                    <a:pt x="445709" y="321666"/>
                  </a:cubicBezTo>
                  <a:lnTo>
                    <a:pt x="486752" y="362710"/>
                  </a:lnTo>
                  <a:cubicBezTo>
                    <a:pt x="495333" y="371291"/>
                    <a:pt x="495333" y="385205"/>
                    <a:pt x="486752" y="393786"/>
                  </a:cubicBezTo>
                  <a:lnTo>
                    <a:pt x="447436" y="433102"/>
                  </a:lnTo>
                  <a:cubicBezTo>
                    <a:pt x="438855" y="441683"/>
                    <a:pt x="424941" y="441683"/>
                    <a:pt x="416360" y="433102"/>
                  </a:cubicBezTo>
                  <a:lnTo>
                    <a:pt x="375316" y="392058"/>
                  </a:lnTo>
                  <a:cubicBezTo>
                    <a:pt x="366734" y="383478"/>
                    <a:pt x="366734" y="369564"/>
                    <a:pt x="375316" y="360982"/>
                  </a:cubicBezTo>
                  <a:lnTo>
                    <a:pt x="414633" y="321666"/>
                  </a:lnTo>
                  <a:cubicBezTo>
                    <a:pt x="418923" y="317375"/>
                    <a:pt x="424546" y="315230"/>
                    <a:pt x="430170" y="315230"/>
                  </a:cubicBezTo>
                  <a:close/>
                  <a:moveTo>
                    <a:pt x="3717776" y="313470"/>
                  </a:moveTo>
                  <a:cubicBezTo>
                    <a:pt x="3723400" y="313470"/>
                    <a:pt x="3729024" y="315615"/>
                    <a:pt x="3733314" y="319906"/>
                  </a:cubicBezTo>
                  <a:lnTo>
                    <a:pt x="3774358" y="360950"/>
                  </a:lnTo>
                  <a:cubicBezTo>
                    <a:pt x="3782940" y="369531"/>
                    <a:pt x="3782939" y="383445"/>
                    <a:pt x="3774358" y="392026"/>
                  </a:cubicBezTo>
                  <a:lnTo>
                    <a:pt x="3735040" y="431343"/>
                  </a:lnTo>
                  <a:cubicBezTo>
                    <a:pt x="3726460" y="439924"/>
                    <a:pt x="3712547" y="439924"/>
                    <a:pt x="3703965" y="431343"/>
                  </a:cubicBezTo>
                  <a:lnTo>
                    <a:pt x="3662921" y="390298"/>
                  </a:lnTo>
                  <a:cubicBezTo>
                    <a:pt x="3654340" y="381718"/>
                    <a:pt x="3654340" y="367804"/>
                    <a:pt x="3662921" y="359223"/>
                  </a:cubicBezTo>
                  <a:lnTo>
                    <a:pt x="3702238" y="319906"/>
                  </a:lnTo>
                  <a:cubicBezTo>
                    <a:pt x="3706529" y="315616"/>
                    <a:pt x="3712152" y="313470"/>
                    <a:pt x="3717776" y="313470"/>
                  </a:cubicBezTo>
                  <a:close/>
                  <a:moveTo>
                    <a:pt x="777950" y="312234"/>
                  </a:moveTo>
                  <a:cubicBezTo>
                    <a:pt x="783574" y="312234"/>
                    <a:pt x="789199" y="314379"/>
                    <a:pt x="793489" y="318669"/>
                  </a:cubicBezTo>
                  <a:lnTo>
                    <a:pt x="834533" y="359713"/>
                  </a:lnTo>
                  <a:cubicBezTo>
                    <a:pt x="843113" y="368295"/>
                    <a:pt x="843113" y="382208"/>
                    <a:pt x="834533" y="390789"/>
                  </a:cubicBezTo>
                  <a:lnTo>
                    <a:pt x="795216" y="430106"/>
                  </a:lnTo>
                  <a:cubicBezTo>
                    <a:pt x="786635" y="438687"/>
                    <a:pt x="772721" y="438687"/>
                    <a:pt x="764140" y="430106"/>
                  </a:cubicBezTo>
                  <a:lnTo>
                    <a:pt x="723096" y="389062"/>
                  </a:lnTo>
                  <a:cubicBezTo>
                    <a:pt x="714514" y="380481"/>
                    <a:pt x="714515" y="366568"/>
                    <a:pt x="723096" y="357986"/>
                  </a:cubicBezTo>
                  <a:lnTo>
                    <a:pt x="762413" y="318669"/>
                  </a:lnTo>
                  <a:cubicBezTo>
                    <a:pt x="766703" y="314379"/>
                    <a:pt x="772327" y="312234"/>
                    <a:pt x="777950" y="312234"/>
                  </a:cubicBezTo>
                  <a:close/>
                  <a:moveTo>
                    <a:pt x="4064419" y="311610"/>
                  </a:moveTo>
                  <a:cubicBezTo>
                    <a:pt x="4070043" y="311610"/>
                    <a:pt x="4075667" y="313756"/>
                    <a:pt x="4079957" y="318046"/>
                  </a:cubicBezTo>
                  <a:lnTo>
                    <a:pt x="4121001" y="359090"/>
                  </a:lnTo>
                  <a:cubicBezTo>
                    <a:pt x="4129582" y="367672"/>
                    <a:pt x="4129582" y="381585"/>
                    <a:pt x="4121001" y="390166"/>
                  </a:cubicBezTo>
                  <a:lnTo>
                    <a:pt x="4081685" y="429483"/>
                  </a:lnTo>
                  <a:cubicBezTo>
                    <a:pt x="4073103" y="438064"/>
                    <a:pt x="4059190" y="438064"/>
                    <a:pt x="4050609" y="429483"/>
                  </a:cubicBezTo>
                  <a:lnTo>
                    <a:pt x="4009564" y="388439"/>
                  </a:lnTo>
                  <a:cubicBezTo>
                    <a:pt x="4000983" y="379858"/>
                    <a:pt x="4000983" y="365945"/>
                    <a:pt x="4009564" y="357363"/>
                  </a:cubicBezTo>
                  <a:lnTo>
                    <a:pt x="4048882" y="318046"/>
                  </a:lnTo>
                  <a:cubicBezTo>
                    <a:pt x="4053172" y="313755"/>
                    <a:pt x="4058795" y="311611"/>
                    <a:pt x="4064419" y="311610"/>
                  </a:cubicBezTo>
                  <a:close/>
                  <a:moveTo>
                    <a:pt x="1816764" y="306031"/>
                  </a:moveTo>
                  <a:cubicBezTo>
                    <a:pt x="1822388" y="306031"/>
                    <a:pt x="1828012" y="308176"/>
                    <a:pt x="1832303" y="312467"/>
                  </a:cubicBezTo>
                  <a:lnTo>
                    <a:pt x="1873346" y="353511"/>
                  </a:lnTo>
                  <a:cubicBezTo>
                    <a:pt x="1881927" y="362092"/>
                    <a:pt x="1881927" y="376006"/>
                    <a:pt x="1873346" y="384587"/>
                  </a:cubicBezTo>
                  <a:lnTo>
                    <a:pt x="1834030" y="423903"/>
                  </a:lnTo>
                  <a:cubicBezTo>
                    <a:pt x="1825449" y="432485"/>
                    <a:pt x="1811535" y="432485"/>
                    <a:pt x="1802953" y="423904"/>
                  </a:cubicBezTo>
                  <a:lnTo>
                    <a:pt x="1761910" y="382860"/>
                  </a:lnTo>
                  <a:cubicBezTo>
                    <a:pt x="1753328" y="374279"/>
                    <a:pt x="1753329" y="360365"/>
                    <a:pt x="1761910" y="351784"/>
                  </a:cubicBezTo>
                  <a:lnTo>
                    <a:pt x="1801226" y="312467"/>
                  </a:lnTo>
                  <a:cubicBezTo>
                    <a:pt x="1805517" y="308177"/>
                    <a:pt x="1811141" y="306031"/>
                    <a:pt x="1816764" y="306031"/>
                  </a:cubicBezTo>
                  <a:close/>
                  <a:moveTo>
                    <a:pt x="2164544" y="303035"/>
                  </a:moveTo>
                  <a:cubicBezTo>
                    <a:pt x="2170168" y="303035"/>
                    <a:pt x="2175793" y="305180"/>
                    <a:pt x="2180083" y="309470"/>
                  </a:cubicBezTo>
                  <a:lnTo>
                    <a:pt x="2221126" y="350515"/>
                  </a:lnTo>
                  <a:cubicBezTo>
                    <a:pt x="2229707" y="359096"/>
                    <a:pt x="2229707" y="373010"/>
                    <a:pt x="2221126" y="381591"/>
                  </a:cubicBezTo>
                  <a:lnTo>
                    <a:pt x="2181810" y="420907"/>
                  </a:lnTo>
                  <a:cubicBezTo>
                    <a:pt x="2173228" y="429489"/>
                    <a:pt x="2159315" y="429488"/>
                    <a:pt x="2150734" y="420907"/>
                  </a:cubicBezTo>
                  <a:lnTo>
                    <a:pt x="2109690" y="379864"/>
                  </a:lnTo>
                  <a:cubicBezTo>
                    <a:pt x="2101108" y="371283"/>
                    <a:pt x="2101108" y="357369"/>
                    <a:pt x="2109690" y="348788"/>
                  </a:cubicBezTo>
                  <a:lnTo>
                    <a:pt x="2149007" y="309471"/>
                  </a:lnTo>
                  <a:cubicBezTo>
                    <a:pt x="2153297" y="305180"/>
                    <a:pt x="2158921" y="303034"/>
                    <a:pt x="2164544" y="303035"/>
                  </a:cubicBezTo>
                  <a:close/>
                  <a:moveTo>
                    <a:pt x="4238665" y="298228"/>
                  </a:moveTo>
                  <a:lnTo>
                    <a:pt x="4257232" y="378733"/>
                  </a:lnTo>
                  <a:lnTo>
                    <a:pt x="4223235" y="344733"/>
                  </a:lnTo>
                  <a:cubicBezTo>
                    <a:pt x="4214653" y="336152"/>
                    <a:pt x="4214653" y="322239"/>
                    <a:pt x="4223235" y="313657"/>
                  </a:cubicBezTo>
                  <a:close/>
                  <a:moveTo>
                    <a:pt x="2528752" y="288467"/>
                  </a:moveTo>
                  <a:cubicBezTo>
                    <a:pt x="2534376" y="288467"/>
                    <a:pt x="2540000" y="290612"/>
                    <a:pt x="2544290" y="294903"/>
                  </a:cubicBezTo>
                  <a:lnTo>
                    <a:pt x="2585335" y="335947"/>
                  </a:lnTo>
                  <a:cubicBezTo>
                    <a:pt x="2593916" y="344529"/>
                    <a:pt x="2593916" y="358442"/>
                    <a:pt x="2585335" y="367023"/>
                  </a:cubicBezTo>
                  <a:lnTo>
                    <a:pt x="2546018" y="406340"/>
                  </a:lnTo>
                  <a:cubicBezTo>
                    <a:pt x="2537436" y="414921"/>
                    <a:pt x="2523523" y="414921"/>
                    <a:pt x="2514942" y="406340"/>
                  </a:cubicBezTo>
                  <a:lnTo>
                    <a:pt x="2473898" y="365295"/>
                  </a:lnTo>
                  <a:cubicBezTo>
                    <a:pt x="2465317" y="356714"/>
                    <a:pt x="2465317" y="342801"/>
                    <a:pt x="2473898" y="334219"/>
                  </a:cubicBezTo>
                  <a:lnTo>
                    <a:pt x="2513215" y="294903"/>
                  </a:lnTo>
                  <a:cubicBezTo>
                    <a:pt x="2517505" y="290613"/>
                    <a:pt x="2523129" y="288467"/>
                    <a:pt x="2528752" y="288467"/>
                  </a:cubicBezTo>
                  <a:close/>
                  <a:moveTo>
                    <a:pt x="2876532" y="285471"/>
                  </a:moveTo>
                  <a:cubicBezTo>
                    <a:pt x="2882156" y="285471"/>
                    <a:pt x="2887780" y="287616"/>
                    <a:pt x="2892071" y="291907"/>
                  </a:cubicBezTo>
                  <a:lnTo>
                    <a:pt x="2933115" y="332950"/>
                  </a:lnTo>
                  <a:cubicBezTo>
                    <a:pt x="2941696" y="341531"/>
                    <a:pt x="2941696" y="355445"/>
                    <a:pt x="2933114" y="364026"/>
                  </a:cubicBezTo>
                  <a:lnTo>
                    <a:pt x="2893798" y="403343"/>
                  </a:lnTo>
                  <a:cubicBezTo>
                    <a:pt x="2885216" y="411924"/>
                    <a:pt x="2871303" y="411924"/>
                    <a:pt x="2862721" y="403343"/>
                  </a:cubicBezTo>
                  <a:lnTo>
                    <a:pt x="2821678" y="362299"/>
                  </a:lnTo>
                  <a:cubicBezTo>
                    <a:pt x="2813097" y="353718"/>
                    <a:pt x="2813097" y="339805"/>
                    <a:pt x="2821678" y="331223"/>
                  </a:cubicBezTo>
                  <a:lnTo>
                    <a:pt x="2860995" y="291906"/>
                  </a:lnTo>
                  <a:cubicBezTo>
                    <a:pt x="2865285" y="287616"/>
                    <a:pt x="2870909" y="285471"/>
                    <a:pt x="2876532" y="285471"/>
                  </a:cubicBezTo>
                  <a:close/>
                  <a:moveTo>
                    <a:pt x="284092" y="279891"/>
                  </a:moveTo>
                  <a:cubicBezTo>
                    <a:pt x="289716" y="279891"/>
                    <a:pt x="295339" y="282036"/>
                    <a:pt x="299630" y="286327"/>
                  </a:cubicBezTo>
                  <a:lnTo>
                    <a:pt x="340674" y="327371"/>
                  </a:lnTo>
                  <a:cubicBezTo>
                    <a:pt x="349255" y="335952"/>
                    <a:pt x="349255" y="349865"/>
                    <a:pt x="340674" y="358447"/>
                  </a:cubicBezTo>
                  <a:lnTo>
                    <a:pt x="301357" y="397763"/>
                  </a:lnTo>
                  <a:cubicBezTo>
                    <a:pt x="292776" y="406344"/>
                    <a:pt x="278862" y="406345"/>
                    <a:pt x="270281" y="397763"/>
                  </a:cubicBezTo>
                  <a:lnTo>
                    <a:pt x="229237" y="356720"/>
                  </a:lnTo>
                  <a:cubicBezTo>
                    <a:pt x="220656" y="348138"/>
                    <a:pt x="220656" y="334225"/>
                    <a:pt x="229237" y="325644"/>
                  </a:cubicBezTo>
                  <a:lnTo>
                    <a:pt x="268554" y="286327"/>
                  </a:lnTo>
                  <a:cubicBezTo>
                    <a:pt x="272845" y="282036"/>
                    <a:pt x="278468" y="279891"/>
                    <a:pt x="284092" y="279891"/>
                  </a:cubicBezTo>
                  <a:close/>
                  <a:moveTo>
                    <a:pt x="1324436" y="278755"/>
                  </a:moveTo>
                  <a:cubicBezTo>
                    <a:pt x="1330060" y="278755"/>
                    <a:pt x="1335683" y="280900"/>
                    <a:pt x="1339974" y="285191"/>
                  </a:cubicBezTo>
                  <a:lnTo>
                    <a:pt x="1381018" y="326235"/>
                  </a:lnTo>
                  <a:cubicBezTo>
                    <a:pt x="1389599" y="334816"/>
                    <a:pt x="1389599" y="348730"/>
                    <a:pt x="1381018" y="357311"/>
                  </a:cubicBezTo>
                  <a:lnTo>
                    <a:pt x="1341701" y="396628"/>
                  </a:lnTo>
                  <a:cubicBezTo>
                    <a:pt x="1333120" y="405209"/>
                    <a:pt x="1319206" y="405209"/>
                    <a:pt x="1310625" y="396628"/>
                  </a:cubicBezTo>
                  <a:lnTo>
                    <a:pt x="1269581" y="355584"/>
                  </a:lnTo>
                  <a:cubicBezTo>
                    <a:pt x="1261000" y="347003"/>
                    <a:pt x="1261000" y="333089"/>
                    <a:pt x="1269582" y="324508"/>
                  </a:cubicBezTo>
                  <a:lnTo>
                    <a:pt x="1308898" y="285191"/>
                  </a:lnTo>
                  <a:cubicBezTo>
                    <a:pt x="1313189" y="280900"/>
                    <a:pt x="1318812" y="278755"/>
                    <a:pt x="1324436" y="278755"/>
                  </a:cubicBezTo>
                  <a:close/>
                  <a:moveTo>
                    <a:pt x="1672216" y="275759"/>
                  </a:moveTo>
                  <a:cubicBezTo>
                    <a:pt x="1677840" y="275759"/>
                    <a:pt x="1683463" y="277904"/>
                    <a:pt x="1687754" y="282195"/>
                  </a:cubicBezTo>
                  <a:lnTo>
                    <a:pt x="1728798" y="323239"/>
                  </a:lnTo>
                  <a:cubicBezTo>
                    <a:pt x="1737379" y="331820"/>
                    <a:pt x="1737379" y="345734"/>
                    <a:pt x="1728798" y="354315"/>
                  </a:cubicBezTo>
                  <a:lnTo>
                    <a:pt x="1689481" y="393631"/>
                  </a:lnTo>
                  <a:cubicBezTo>
                    <a:pt x="1680900" y="402213"/>
                    <a:pt x="1666987" y="402213"/>
                    <a:pt x="1658405" y="393631"/>
                  </a:cubicBezTo>
                  <a:lnTo>
                    <a:pt x="1617362" y="352588"/>
                  </a:lnTo>
                  <a:cubicBezTo>
                    <a:pt x="1608780" y="344006"/>
                    <a:pt x="1608780" y="330093"/>
                    <a:pt x="1617362" y="321512"/>
                  </a:cubicBezTo>
                  <a:lnTo>
                    <a:pt x="1656678" y="282195"/>
                  </a:lnTo>
                  <a:cubicBezTo>
                    <a:pt x="1660969" y="277904"/>
                    <a:pt x="1666592" y="275759"/>
                    <a:pt x="1672216" y="275759"/>
                  </a:cubicBezTo>
                  <a:close/>
                  <a:moveTo>
                    <a:pt x="3235885" y="275758"/>
                  </a:moveTo>
                  <a:cubicBezTo>
                    <a:pt x="3241509" y="275758"/>
                    <a:pt x="3247134" y="277903"/>
                    <a:pt x="3251424" y="282194"/>
                  </a:cubicBezTo>
                  <a:lnTo>
                    <a:pt x="3292468" y="323237"/>
                  </a:lnTo>
                  <a:cubicBezTo>
                    <a:pt x="3301049" y="331819"/>
                    <a:pt x="3301049" y="345733"/>
                    <a:pt x="3292468" y="354314"/>
                  </a:cubicBezTo>
                  <a:lnTo>
                    <a:pt x="3253151" y="393630"/>
                  </a:lnTo>
                  <a:cubicBezTo>
                    <a:pt x="3244569" y="402212"/>
                    <a:pt x="3230656" y="402211"/>
                    <a:pt x="3222075" y="393630"/>
                  </a:cubicBezTo>
                  <a:lnTo>
                    <a:pt x="3181031" y="352587"/>
                  </a:lnTo>
                  <a:cubicBezTo>
                    <a:pt x="3172450" y="344005"/>
                    <a:pt x="3172450" y="330092"/>
                    <a:pt x="3181031" y="321510"/>
                  </a:cubicBezTo>
                  <a:lnTo>
                    <a:pt x="3220348" y="282194"/>
                  </a:lnTo>
                  <a:cubicBezTo>
                    <a:pt x="3224638" y="277903"/>
                    <a:pt x="3230262" y="275758"/>
                    <a:pt x="3235885" y="275758"/>
                  </a:cubicBezTo>
                  <a:close/>
                  <a:moveTo>
                    <a:pt x="3583666" y="272762"/>
                  </a:moveTo>
                  <a:cubicBezTo>
                    <a:pt x="3589288" y="272762"/>
                    <a:pt x="3594913" y="274907"/>
                    <a:pt x="3599203" y="279198"/>
                  </a:cubicBezTo>
                  <a:lnTo>
                    <a:pt x="3640247" y="320241"/>
                  </a:lnTo>
                  <a:cubicBezTo>
                    <a:pt x="3648828" y="328822"/>
                    <a:pt x="3648829" y="342735"/>
                    <a:pt x="3640247" y="351317"/>
                  </a:cubicBezTo>
                  <a:lnTo>
                    <a:pt x="3600931" y="390635"/>
                  </a:lnTo>
                  <a:cubicBezTo>
                    <a:pt x="3592350" y="399216"/>
                    <a:pt x="3578436" y="399216"/>
                    <a:pt x="3569855" y="390634"/>
                  </a:cubicBezTo>
                  <a:lnTo>
                    <a:pt x="3528811" y="349590"/>
                  </a:lnTo>
                  <a:cubicBezTo>
                    <a:pt x="3520230" y="341009"/>
                    <a:pt x="3520230" y="327096"/>
                    <a:pt x="3528812" y="318514"/>
                  </a:cubicBezTo>
                  <a:lnTo>
                    <a:pt x="3568128" y="279198"/>
                  </a:lnTo>
                  <a:cubicBezTo>
                    <a:pt x="3572418" y="274906"/>
                    <a:pt x="3578042" y="272761"/>
                    <a:pt x="3583666" y="272762"/>
                  </a:cubicBezTo>
                  <a:close/>
                  <a:moveTo>
                    <a:pt x="3930308" y="270902"/>
                  </a:moveTo>
                  <a:cubicBezTo>
                    <a:pt x="3935933" y="270902"/>
                    <a:pt x="3941556" y="273047"/>
                    <a:pt x="3945847" y="277338"/>
                  </a:cubicBezTo>
                  <a:lnTo>
                    <a:pt x="3986890" y="318381"/>
                  </a:lnTo>
                  <a:cubicBezTo>
                    <a:pt x="3995472" y="326963"/>
                    <a:pt x="3995472" y="340876"/>
                    <a:pt x="3986890" y="349457"/>
                  </a:cubicBezTo>
                  <a:lnTo>
                    <a:pt x="3947574" y="388773"/>
                  </a:lnTo>
                  <a:cubicBezTo>
                    <a:pt x="3938992" y="397355"/>
                    <a:pt x="3925079" y="397355"/>
                    <a:pt x="3916498" y="388774"/>
                  </a:cubicBezTo>
                  <a:lnTo>
                    <a:pt x="3875454" y="347730"/>
                  </a:lnTo>
                  <a:cubicBezTo>
                    <a:pt x="3866873" y="339148"/>
                    <a:pt x="3866873" y="325236"/>
                    <a:pt x="3875454" y="316654"/>
                  </a:cubicBezTo>
                  <a:lnTo>
                    <a:pt x="3914770" y="277338"/>
                  </a:lnTo>
                  <a:cubicBezTo>
                    <a:pt x="3919061" y="273047"/>
                    <a:pt x="3924685" y="270902"/>
                    <a:pt x="3930308" y="270902"/>
                  </a:cubicBezTo>
                  <a:close/>
                  <a:moveTo>
                    <a:pt x="643445" y="270178"/>
                  </a:moveTo>
                  <a:cubicBezTo>
                    <a:pt x="649069" y="270178"/>
                    <a:pt x="654692" y="272324"/>
                    <a:pt x="658983" y="276614"/>
                  </a:cubicBezTo>
                  <a:lnTo>
                    <a:pt x="700026" y="317658"/>
                  </a:lnTo>
                  <a:cubicBezTo>
                    <a:pt x="708608" y="326239"/>
                    <a:pt x="708608" y="340152"/>
                    <a:pt x="700026" y="348734"/>
                  </a:cubicBezTo>
                  <a:lnTo>
                    <a:pt x="660710" y="388050"/>
                  </a:lnTo>
                  <a:cubicBezTo>
                    <a:pt x="652129" y="396631"/>
                    <a:pt x="638215" y="396631"/>
                    <a:pt x="629634" y="388050"/>
                  </a:cubicBezTo>
                  <a:lnTo>
                    <a:pt x="588590" y="347006"/>
                  </a:lnTo>
                  <a:cubicBezTo>
                    <a:pt x="580009" y="338425"/>
                    <a:pt x="580009" y="324512"/>
                    <a:pt x="588590" y="315930"/>
                  </a:cubicBezTo>
                  <a:lnTo>
                    <a:pt x="627907" y="276614"/>
                  </a:lnTo>
                  <a:cubicBezTo>
                    <a:pt x="632197" y="272324"/>
                    <a:pt x="637821" y="270178"/>
                    <a:pt x="643445" y="270178"/>
                  </a:cubicBezTo>
                  <a:close/>
                  <a:moveTo>
                    <a:pt x="991225" y="267181"/>
                  </a:moveTo>
                  <a:cubicBezTo>
                    <a:pt x="996849" y="267181"/>
                    <a:pt x="1002472" y="269327"/>
                    <a:pt x="1006763" y="273618"/>
                  </a:cubicBezTo>
                  <a:lnTo>
                    <a:pt x="1047807" y="314661"/>
                  </a:lnTo>
                  <a:cubicBezTo>
                    <a:pt x="1056388" y="323243"/>
                    <a:pt x="1056388" y="337156"/>
                    <a:pt x="1047807" y="345737"/>
                  </a:cubicBezTo>
                  <a:lnTo>
                    <a:pt x="1008490" y="385054"/>
                  </a:lnTo>
                  <a:cubicBezTo>
                    <a:pt x="999909" y="393635"/>
                    <a:pt x="985995" y="393635"/>
                    <a:pt x="977414" y="385054"/>
                  </a:cubicBezTo>
                  <a:lnTo>
                    <a:pt x="936370" y="344010"/>
                  </a:lnTo>
                  <a:cubicBezTo>
                    <a:pt x="927789" y="335429"/>
                    <a:pt x="927789" y="321515"/>
                    <a:pt x="936370" y="312934"/>
                  </a:cubicBezTo>
                  <a:lnTo>
                    <a:pt x="975687" y="273618"/>
                  </a:lnTo>
                  <a:cubicBezTo>
                    <a:pt x="979978" y="269327"/>
                    <a:pt x="985601" y="267181"/>
                    <a:pt x="991225" y="267181"/>
                  </a:cubicBezTo>
                  <a:close/>
                  <a:moveTo>
                    <a:pt x="2031569" y="266046"/>
                  </a:moveTo>
                  <a:cubicBezTo>
                    <a:pt x="2037193" y="266046"/>
                    <a:pt x="2042817" y="268191"/>
                    <a:pt x="2047107" y="272482"/>
                  </a:cubicBezTo>
                  <a:lnTo>
                    <a:pt x="2088151" y="313526"/>
                  </a:lnTo>
                  <a:cubicBezTo>
                    <a:pt x="2096732" y="322107"/>
                    <a:pt x="2096732" y="336021"/>
                    <a:pt x="2088151" y="344602"/>
                  </a:cubicBezTo>
                  <a:lnTo>
                    <a:pt x="2048834" y="383918"/>
                  </a:lnTo>
                  <a:cubicBezTo>
                    <a:pt x="2040253" y="392500"/>
                    <a:pt x="2026339" y="392500"/>
                    <a:pt x="2017758" y="383918"/>
                  </a:cubicBezTo>
                  <a:lnTo>
                    <a:pt x="1976715" y="342874"/>
                  </a:lnTo>
                  <a:cubicBezTo>
                    <a:pt x="1968133" y="334293"/>
                    <a:pt x="1968133" y="320380"/>
                    <a:pt x="1976715" y="311798"/>
                  </a:cubicBezTo>
                  <a:lnTo>
                    <a:pt x="2016031" y="272482"/>
                  </a:lnTo>
                  <a:cubicBezTo>
                    <a:pt x="2020322" y="268191"/>
                    <a:pt x="2025945" y="266046"/>
                    <a:pt x="2031569" y="266046"/>
                  </a:cubicBezTo>
                  <a:close/>
                  <a:moveTo>
                    <a:pt x="2379349" y="263050"/>
                  </a:moveTo>
                  <a:cubicBezTo>
                    <a:pt x="2384973" y="263049"/>
                    <a:pt x="2390596" y="265195"/>
                    <a:pt x="2394887" y="269485"/>
                  </a:cubicBezTo>
                  <a:lnTo>
                    <a:pt x="2435931" y="310529"/>
                  </a:lnTo>
                  <a:cubicBezTo>
                    <a:pt x="2444512" y="319110"/>
                    <a:pt x="2444512" y="333024"/>
                    <a:pt x="2435931" y="341605"/>
                  </a:cubicBezTo>
                  <a:lnTo>
                    <a:pt x="2396614" y="380922"/>
                  </a:lnTo>
                  <a:cubicBezTo>
                    <a:pt x="2388033" y="389503"/>
                    <a:pt x="2374120" y="389503"/>
                    <a:pt x="2365538" y="380922"/>
                  </a:cubicBezTo>
                  <a:lnTo>
                    <a:pt x="2324495" y="339878"/>
                  </a:lnTo>
                  <a:cubicBezTo>
                    <a:pt x="2315913" y="331297"/>
                    <a:pt x="2315913" y="317383"/>
                    <a:pt x="2324494" y="308802"/>
                  </a:cubicBezTo>
                  <a:lnTo>
                    <a:pt x="2363811" y="269486"/>
                  </a:lnTo>
                  <a:cubicBezTo>
                    <a:pt x="2368101" y="265195"/>
                    <a:pt x="2373725" y="263049"/>
                    <a:pt x="2379349" y="263050"/>
                  </a:cubicBezTo>
                  <a:close/>
                  <a:moveTo>
                    <a:pt x="171764" y="255398"/>
                  </a:moveTo>
                  <a:lnTo>
                    <a:pt x="208095" y="291729"/>
                  </a:lnTo>
                  <a:cubicBezTo>
                    <a:pt x="216676" y="300310"/>
                    <a:pt x="216676" y="314224"/>
                    <a:pt x="208094" y="322805"/>
                  </a:cubicBezTo>
                  <a:lnTo>
                    <a:pt x="168778" y="362121"/>
                  </a:lnTo>
                  <a:cubicBezTo>
                    <a:pt x="164488" y="366412"/>
                    <a:pt x="158864" y="368557"/>
                    <a:pt x="153240" y="368557"/>
                  </a:cubicBezTo>
                  <a:lnTo>
                    <a:pt x="146325" y="365694"/>
                  </a:lnTo>
                  <a:close/>
                  <a:moveTo>
                    <a:pt x="2743557" y="248481"/>
                  </a:moveTo>
                  <a:cubicBezTo>
                    <a:pt x="2749181" y="248482"/>
                    <a:pt x="2754804" y="250627"/>
                    <a:pt x="2759095" y="254918"/>
                  </a:cubicBezTo>
                  <a:lnTo>
                    <a:pt x="2800139" y="295961"/>
                  </a:lnTo>
                  <a:cubicBezTo>
                    <a:pt x="2808719" y="304543"/>
                    <a:pt x="2808720" y="318456"/>
                    <a:pt x="2800139" y="327037"/>
                  </a:cubicBezTo>
                  <a:lnTo>
                    <a:pt x="2760822" y="366354"/>
                  </a:lnTo>
                  <a:cubicBezTo>
                    <a:pt x="2752241" y="374935"/>
                    <a:pt x="2738327" y="374935"/>
                    <a:pt x="2729746" y="366354"/>
                  </a:cubicBezTo>
                  <a:lnTo>
                    <a:pt x="2688702" y="325310"/>
                  </a:lnTo>
                  <a:cubicBezTo>
                    <a:pt x="2680122" y="316730"/>
                    <a:pt x="2680122" y="302816"/>
                    <a:pt x="2688702" y="294234"/>
                  </a:cubicBezTo>
                  <a:lnTo>
                    <a:pt x="2728019" y="254917"/>
                  </a:lnTo>
                  <a:cubicBezTo>
                    <a:pt x="2732310" y="250627"/>
                    <a:pt x="2737933" y="248481"/>
                    <a:pt x="2743557" y="248481"/>
                  </a:cubicBezTo>
                  <a:close/>
                  <a:moveTo>
                    <a:pt x="3091337" y="245485"/>
                  </a:moveTo>
                  <a:cubicBezTo>
                    <a:pt x="3096961" y="245486"/>
                    <a:pt x="3102584" y="247630"/>
                    <a:pt x="3106875" y="251921"/>
                  </a:cubicBezTo>
                  <a:lnTo>
                    <a:pt x="3147919" y="292965"/>
                  </a:lnTo>
                  <a:cubicBezTo>
                    <a:pt x="3156500" y="301546"/>
                    <a:pt x="3156500" y="315460"/>
                    <a:pt x="3147919" y="324041"/>
                  </a:cubicBezTo>
                  <a:lnTo>
                    <a:pt x="3108603" y="363358"/>
                  </a:lnTo>
                  <a:cubicBezTo>
                    <a:pt x="3100021" y="371939"/>
                    <a:pt x="3086107" y="371939"/>
                    <a:pt x="3077527" y="363358"/>
                  </a:cubicBezTo>
                  <a:lnTo>
                    <a:pt x="3036482" y="322314"/>
                  </a:lnTo>
                  <a:cubicBezTo>
                    <a:pt x="3027902" y="313733"/>
                    <a:pt x="3027902" y="299820"/>
                    <a:pt x="3036483" y="291238"/>
                  </a:cubicBezTo>
                  <a:lnTo>
                    <a:pt x="3075799" y="251922"/>
                  </a:lnTo>
                  <a:cubicBezTo>
                    <a:pt x="3080089" y="247631"/>
                    <a:pt x="3085713" y="245485"/>
                    <a:pt x="3091337" y="245485"/>
                  </a:cubicBezTo>
                  <a:close/>
                  <a:moveTo>
                    <a:pt x="1190325" y="238047"/>
                  </a:moveTo>
                  <a:cubicBezTo>
                    <a:pt x="1195949" y="238047"/>
                    <a:pt x="1201574" y="240192"/>
                    <a:pt x="1205864" y="244482"/>
                  </a:cubicBezTo>
                  <a:lnTo>
                    <a:pt x="1246907" y="285526"/>
                  </a:lnTo>
                  <a:cubicBezTo>
                    <a:pt x="1255488" y="294108"/>
                    <a:pt x="1255488" y="308021"/>
                    <a:pt x="1246907" y="316603"/>
                  </a:cubicBezTo>
                  <a:lnTo>
                    <a:pt x="1207591" y="355919"/>
                  </a:lnTo>
                  <a:cubicBezTo>
                    <a:pt x="1199010" y="364500"/>
                    <a:pt x="1185096" y="364500"/>
                    <a:pt x="1176514" y="355919"/>
                  </a:cubicBezTo>
                  <a:lnTo>
                    <a:pt x="1135471" y="314875"/>
                  </a:lnTo>
                  <a:cubicBezTo>
                    <a:pt x="1126889" y="306294"/>
                    <a:pt x="1126890" y="292380"/>
                    <a:pt x="1135471" y="283799"/>
                  </a:cubicBezTo>
                  <a:lnTo>
                    <a:pt x="1174787" y="244483"/>
                  </a:lnTo>
                  <a:cubicBezTo>
                    <a:pt x="1179078" y="240192"/>
                    <a:pt x="1184702" y="238046"/>
                    <a:pt x="1190325" y="238047"/>
                  </a:cubicBezTo>
                  <a:close/>
                  <a:moveTo>
                    <a:pt x="3450690" y="235773"/>
                  </a:moveTo>
                  <a:cubicBezTo>
                    <a:pt x="3456314" y="235773"/>
                    <a:pt x="3461938" y="237918"/>
                    <a:pt x="3466228" y="242209"/>
                  </a:cubicBezTo>
                  <a:lnTo>
                    <a:pt x="3507272" y="283252"/>
                  </a:lnTo>
                  <a:cubicBezTo>
                    <a:pt x="3515853" y="291834"/>
                    <a:pt x="3515853" y="305747"/>
                    <a:pt x="3507272" y="314328"/>
                  </a:cubicBezTo>
                  <a:lnTo>
                    <a:pt x="3467955" y="353645"/>
                  </a:lnTo>
                  <a:cubicBezTo>
                    <a:pt x="3459374" y="362226"/>
                    <a:pt x="3445461" y="362226"/>
                    <a:pt x="3436880" y="353645"/>
                  </a:cubicBezTo>
                  <a:lnTo>
                    <a:pt x="3395836" y="312601"/>
                  </a:lnTo>
                  <a:cubicBezTo>
                    <a:pt x="3387255" y="304020"/>
                    <a:pt x="3387254" y="290107"/>
                    <a:pt x="3395836" y="281525"/>
                  </a:cubicBezTo>
                  <a:lnTo>
                    <a:pt x="3435152" y="242209"/>
                  </a:lnTo>
                  <a:cubicBezTo>
                    <a:pt x="3439443" y="237918"/>
                    <a:pt x="3445067" y="235773"/>
                    <a:pt x="3450690" y="235773"/>
                  </a:cubicBezTo>
                  <a:close/>
                  <a:moveTo>
                    <a:pt x="1538105" y="235050"/>
                  </a:moveTo>
                  <a:cubicBezTo>
                    <a:pt x="1543729" y="235050"/>
                    <a:pt x="1549353" y="237196"/>
                    <a:pt x="1553644" y="241486"/>
                  </a:cubicBezTo>
                  <a:lnTo>
                    <a:pt x="1594687" y="282530"/>
                  </a:lnTo>
                  <a:cubicBezTo>
                    <a:pt x="1603268" y="291111"/>
                    <a:pt x="1603269" y="305025"/>
                    <a:pt x="1594687" y="313606"/>
                  </a:cubicBezTo>
                  <a:lnTo>
                    <a:pt x="1555371" y="352922"/>
                  </a:lnTo>
                  <a:cubicBezTo>
                    <a:pt x="1546789" y="361504"/>
                    <a:pt x="1532876" y="361504"/>
                    <a:pt x="1524295" y="352922"/>
                  </a:cubicBezTo>
                  <a:lnTo>
                    <a:pt x="1483251" y="311879"/>
                  </a:lnTo>
                  <a:cubicBezTo>
                    <a:pt x="1474669" y="303298"/>
                    <a:pt x="1474670" y="289384"/>
                    <a:pt x="1483251" y="280803"/>
                  </a:cubicBezTo>
                  <a:lnTo>
                    <a:pt x="1522568" y="241486"/>
                  </a:lnTo>
                  <a:cubicBezTo>
                    <a:pt x="1526858" y="237196"/>
                    <a:pt x="1532482" y="235050"/>
                    <a:pt x="1538105" y="235050"/>
                  </a:cubicBezTo>
                  <a:close/>
                  <a:moveTo>
                    <a:pt x="510864" y="234536"/>
                  </a:moveTo>
                  <a:cubicBezTo>
                    <a:pt x="516488" y="234536"/>
                    <a:pt x="522113" y="236681"/>
                    <a:pt x="526403" y="240972"/>
                  </a:cubicBezTo>
                  <a:lnTo>
                    <a:pt x="567447" y="282015"/>
                  </a:lnTo>
                  <a:cubicBezTo>
                    <a:pt x="576027" y="290597"/>
                    <a:pt x="576027" y="304511"/>
                    <a:pt x="567447" y="313092"/>
                  </a:cubicBezTo>
                  <a:lnTo>
                    <a:pt x="528130" y="352408"/>
                  </a:lnTo>
                  <a:cubicBezTo>
                    <a:pt x="519549" y="360989"/>
                    <a:pt x="505635" y="360989"/>
                    <a:pt x="497054" y="352408"/>
                  </a:cubicBezTo>
                  <a:lnTo>
                    <a:pt x="456010" y="311364"/>
                  </a:lnTo>
                  <a:cubicBezTo>
                    <a:pt x="447429" y="302784"/>
                    <a:pt x="447428" y="288870"/>
                    <a:pt x="456010" y="280288"/>
                  </a:cubicBezTo>
                  <a:lnTo>
                    <a:pt x="495327" y="240972"/>
                  </a:lnTo>
                  <a:cubicBezTo>
                    <a:pt x="499617" y="236681"/>
                    <a:pt x="505241" y="234536"/>
                    <a:pt x="510864" y="234536"/>
                  </a:cubicBezTo>
                  <a:close/>
                  <a:moveTo>
                    <a:pt x="3798470" y="232776"/>
                  </a:moveTo>
                  <a:cubicBezTo>
                    <a:pt x="3804094" y="232777"/>
                    <a:pt x="3809718" y="234921"/>
                    <a:pt x="3814008" y="239212"/>
                  </a:cubicBezTo>
                  <a:lnTo>
                    <a:pt x="3855052" y="280256"/>
                  </a:lnTo>
                  <a:cubicBezTo>
                    <a:pt x="3863634" y="288837"/>
                    <a:pt x="3863633" y="302751"/>
                    <a:pt x="3855052" y="311332"/>
                  </a:cubicBezTo>
                  <a:lnTo>
                    <a:pt x="3815736" y="350649"/>
                  </a:lnTo>
                  <a:cubicBezTo>
                    <a:pt x="3807153" y="359230"/>
                    <a:pt x="3793241" y="359230"/>
                    <a:pt x="3784659" y="350648"/>
                  </a:cubicBezTo>
                  <a:lnTo>
                    <a:pt x="3743615" y="309604"/>
                  </a:lnTo>
                  <a:cubicBezTo>
                    <a:pt x="3735034" y="301024"/>
                    <a:pt x="3735034" y="287110"/>
                    <a:pt x="3743615" y="278528"/>
                  </a:cubicBezTo>
                  <a:lnTo>
                    <a:pt x="3782932" y="239212"/>
                  </a:lnTo>
                  <a:cubicBezTo>
                    <a:pt x="3787223" y="234922"/>
                    <a:pt x="3792847" y="232776"/>
                    <a:pt x="3798470" y="232776"/>
                  </a:cubicBezTo>
                  <a:close/>
                  <a:moveTo>
                    <a:pt x="4145114" y="230916"/>
                  </a:moveTo>
                  <a:cubicBezTo>
                    <a:pt x="4150737" y="230916"/>
                    <a:pt x="4156361" y="233062"/>
                    <a:pt x="4160651" y="237353"/>
                  </a:cubicBezTo>
                  <a:lnTo>
                    <a:pt x="4201695" y="278397"/>
                  </a:lnTo>
                  <a:cubicBezTo>
                    <a:pt x="4210276" y="286978"/>
                    <a:pt x="4210276" y="300891"/>
                    <a:pt x="4201695" y="309472"/>
                  </a:cubicBezTo>
                  <a:lnTo>
                    <a:pt x="4162379" y="348789"/>
                  </a:lnTo>
                  <a:cubicBezTo>
                    <a:pt x="4153797" y="357370"/>
                    <a:pt x="4139884" y="357370"/>
                    <a:pt x="4131303" y="348789"/>
                  </a:cubicBezTo>
                  <a:lnTo>
                    <a:pt x="4090258" y="307745"/>
                  </a:lnTo>
                  <a:cubicBezTo>
                    <a:pt x="4081677" y="299164"/>
                    <a:pt x="4081677" y="285251"/>
                    <a:pt x="4090258" y="276669"/>
                  </a:cubicBezTo>
                  <a:lnTo>
                    <a:pt x="4129576" y="237352"/>
                  </a:lnTo>
                  <a:cubicBezTo>
                    <a:pt x="4133865" y="233062"/>
                    <a:pt x="4139489" y="230917"/>
                    <a:pt x="4145114" y="230916"/>
                  </a:cubicBezTo>
                  <a:close/>
                  <a:moveTo>
                    <a:pt x="857114" y="226473"/>
                  </a:moveTo>
                  <a:cubicBezTo>
                    <a:pt x="862738" y="226473"/>
                    <a:pt x="868362" y="228618"/>
                    <a:pt x="872652" y="232909"/>
                  </a:cubicBezTo>
                  <a:lnTo>
                    <a:pt x="913696" y="273953"/>
                  </a:lnTo>
                  <a:cubicBezTo>
                    <a:pt x="922277" y="282534"/>
                    <a:pt x="922277" y="296448"/>
                    <a:pt x="913696" y="305029"/>
                  </a:cubicBezTo>
                  <a:lnTo>
                    <a:pt x="874379" y="344345"/>
                  </a:lnTo>
                  <a:cubicBezTo>
                    <a:pt x="865799" y="352926"/>
                    <a:pt x="851885" y="352926"/>
                    <a:pt x="843303" y="344345"/>
                  </a:cubicBezTo>
                  <a:lnTo>
                    <a:pt x="802260" y="303302"/>
                  </a:lnTo>
                  <a:cubicBezTo>
                    <a:pt x="793678" y="294720"/>
                    <a:pt x="793679" y="280806"/>
                    <a:pt x="802260" y="272226"/>
                  </a:cubicBezTo>
                  <a:lnTo>
                    <a:pt x="841576" y="232909"/>
                  </a:lnTo>
                  <a:cubicBezTo>
                    <a:pt x="845867" y="228618"/>
                    <a:pt x="851491" y="226472"/>
                    <a:pt x="857114" y="226473"/>
                  </a:cubicBezTo>
                  <a:close/>
                  <a:moveTo>
                    <a:pt x="1897458" y="225337"/>
                  </a:moveTo>
                  <a:cubicBezTo>
                    <a:pt x="1903082" y="225337"/>
                    <a:pt x="1908706" y="227483"/>
                    <a:pt x="1912997" y="231773"/>
                  </a:cubicBezTo>
                  <a:lnTo>
                    <a:pt x="1954040" y="272817"/>
                  </a:lnTo>
                  <a:cubicBezTo>
                    <a:pt x="1962621" y="281398"/>
                    <a:pt x="1962621" y="295312"/>
                    <a:pt x="1954041" y="303893"/>
                  </a:cubicBezTo>
                  <a:lnTo>
                    <a:pt x="1914724" y="343209"/>
                  </a:lnTo>
                  <a:cubicBezTo>
                    <a:pt x="1906143" y="351790"/>
                    <a:pt x="1892229" y="351791"/>
                    <a:pt x="1883648" y="343209"/>
                  </a:cubicBezTo>
                  <a:lnTo>
                    <a:pt x="1842604" y="302166"/>
                  </a:lnTo>
                  <a:cubicBezTo>
                    <a:pt x="1834023" y="293584"/>
                    <a:pt x="1834023" y="279671"/>
                    <a:pt x="1842604" y="271089"/>
                  </a:cubicBezTo>
                  <a:lnTo>
                    <a:pt x="1881921" y="231773"/>
                  </a:lnTo>
                  <a:cubicBezTo>
                    <a:pt x="1886211" y="227482"/>
                    <a:pt x="1891835" y="225337"/>
                    <a:pt x="1897458" y="225337"/>
                  </a:cubicBezTo>
                  <a:close/>
                  <a:moveTo>
                    <a:pt x="2245238" y="222341"/>
                  </a:moveTo>
                  <a:cubicBezTo>
                    <a:pt x="2250862" y="222341"/>
                    <a:pt x="2256487" y="224486"/>
                    <a:pt x="2260777" y="228776"/>
                  </a:cubicBezTo>
                  <a:lnTo>
                    <a:pt x="2301821" y="269820"/>
                  </a:lnTo>
                  <a:cubicBezTo>
                    <a:pt x="2310402" y="278401"/>
                    <a:pt x="2310402" y="292315"/>
                    <a:pt x="2301821" y="300896"/>
                  </a:cubicBezTo>
                  <a:lnTo>
                    <a:pt x="2262504" y="340213"/>
                  </a:lnTo>
                  <a:cubicBezTo>
                    <a:pt x="2253922" y="348795"/>
                    <a:pt x="2240009" y="348794"/>
                    <a:pt x="2231428" y="340213"/>
                  </a:cubicBezTo>
                  <a:lnTo>
                    <a:pt x="2190384" y="299169"/>
                  </a:lnTo>
                  <a:cubicBezTo>
                    <a:pt x="2181803" y="290588"/>
                    <a:pt x="2181803" y="276675"/>
                    <a:pt x="2190384" y="268093"/>
                  </a:cubicBezTo>
                  <a:lnTo>
                    <a:pt x="2229701" y="228776"/>
                  </a:lnTo>
                  <a:cubicBezTo>
                    <a:pt x="2233991" y="224486"/>
                    <a:pt x="2239615" y="222340"/>
                    <a:pt x="2245238" y="222341"/>
                  </a:cubicBezTo>
                  <a:close/>
                  <a:moveTo>
                    <a:pt x="2609446" y="207773"/>
                  </a:moveTo>
                  <a:cubicBezTo>
                    <a:pt x="2615070" y="207773"/>
                    <a:pt x="2620694" y="209919"/>
                    <a:pt x="2624984" y="214209"/>
                  </a:cubicBezTo>
                  <a:lnTo>
                    <a:pt x="2666029" y="255253"/>
                  </a:lnTo>
                  <a:cubicBezTo>
                    <a:pt x="2674609" y="263835"/>
                    <a:pt x="2674610" y="277748"/>
                    <a:pt x="2666029" y="286329"/>
                  </a:cubicBezTo>
                  <a:lnTo>
                    <a:pt x="2626712" y="325645"/>
                  </a:lnTo>
                  <a:cubicBezTo>
                    <a:pt x="2618130" y="334227"/>
                    <a:pt x="2604217" y="334227"/>
                    <a:pt x="2595636" y="325646"/>
                  </a:cubicBezTo>
                  <a:lnTo>
                    <a:pt x="2554591" y="284602"/>
                  </a:lnTo>
                  <a:cubicBezTo>
                    <a:pt x="2546011" y="276020"/>
                    <a:pt x="2546011" y="262107"/>
                    <a:pt x="2554591" y="253526"/>
                  </a:cubicBezTo>
                  <a:lnTo>
                    <a:pt x="2593909" y="214209"/>
                  </a:lnTo>
                  <a:cubicBezTo>
                    <a:pt x="2598199" y="209919"/>
                    <a:pt x="2603823" y="207772"/>
                    <a:pt x="2609446" y="207773"/>
                  </a:cubicBezTo>
                  <a:close/>
                  <a:moveTo>
                    <a:pt x="2957226" y="204777"/>
                  </a:moveTo>
                  <a:cubicBezTo>
                    <a:pt x="2962850" y="204777"/>
                    <a:pt x="2968474" y="206922"/>
                    <a:pt x="2972764" y="211213"/>
                  </a:cubicBezTo>
                  <a:lnTo>
                    <a:pt x="3013809" y="252256"/>
                  </a:lnTo>
                  <a:cubicBezTo>
                    <a:pt x="3022390" y="260837"/>
                    <a:pt x="3022390" y="274751"/>
                    <a:pt x="3013809" y="283332"/>
                  </a:cubicBezTo>
                  <a:lnTo>
                    <a:pt x="2974491" y="322649"/>
                  </a:lnTo>
                  <a:cubicBezTo>
                    <a:pt x="2965910" y="331230"/>
                    <a:pt x="2951996" y="331230"/>
                    <a:pt x="2943415" y="322649"/>
                  </a:cubicBezTo>
                  <a:lnTo>
                    <a:pt x="2902372" y="281605"/>
                  </a:lnTo>
                  <a:cubicBezTo>
                    <a:pt x="2893791" y="273024"/>
                    <a:pt x="2893791" y="259111"/>
                    <a:pt x="2902372" y="250529"/>
                  </a:cubicBezTo>
                  <a:lnTo>
                    <a:pt x="2941688" y="211213"/>
                  </a:lnTo>
                  <a:cubicBezTo>
                    <a:pt x="2945979" y="206922"/>
                    <a:pt x="2951603" y="204777"/>
                    <a:pt x="2957226" y="204777"/>
                  </a:cubicBezTo>
                  <a:close/>
                  <a:moveTo>
                    <a:pt x="364786" y="199197"/>
                  </a:moveTo>
                  <a:cubicBezTo>
                    <a:pt x="370410" y="199197"/>
                    <a:pt x="376033" y="201342"/>
                    <a:pt x="380324" y="205633"/>
                  </a:cubicBezTo>
                  <a:lnTo>
                    <a:pt x="421368" y="246677"/>
                  </a:lnTo>
                  <a:cubicBezTo>
                    <a:pt x="429949" y="255257"/>
                    <a:pt x="429949" y="269171"/>
                    <a:pt x="421367" y="277752"/>
                  </a:cubicBezTo>
                  <a:lnTo>
                    <a:pt x="382051" y="317069"/>
                  </a:lnTo>
                  <a:cubicBezTo>
                    <a:pt x="373470" y="325651"/>
                    <a:pt x="359556" y="325651"/>
                    <a:pt x="350975" y="317069"/>
                  </a:cubicBezTo>
                  <a:lnTo>
                    <a:pt x="309931" y="276026"/>
                  </a:lnTo>
                  <a:cubicBezTo>
                    <a:pt x="301350" y="267444"/>
                    <a:pt x="301350" y="253531"/>
                    <a:pt x="309931" y="244950"/>
                  </a:cubicBezTo>
                  <a:lnTo>
                    <a:pt x="349248" y="205633"/>
                  </a:lnTo>
                  <a:cubicBezTo>
                    <a:pt x="353539" y="201342"/>
                    <a:pt x="359162" y="199197"/>
                    <a:pt x="364786" y="199197"/>
                  </a:cubicBezTo>
                  <a:close/>
                  <a:moveTo>
                    <a:pt x="1405130" y="198061"/>
                  </a:moveTo>
                  <a:cubicBezTo>
                    <a:pt x="1410754" y="198061"/>
                    <a:pt x="1416378" y="200207"/>
                    <a:pt x="1420668" y="204497"/>
                  </a:cubicBezTo>
                  <a:lnTo>
                    <a:pt x="1461712" y="245541"/>
                  </a:lnTo>
                  <a:cubicBezTo>
                    <a:pt x="1470293" y="254122"/>
                    <a:pt x="1470293" y="268036"/>
                    <a:pt x="1461712" y="276617"/>
                  </a:cubicBezTo>
                  <a:lnTo>
                    <a:pt x="1422395" y="315934"/>
                  </a:lnTo>
                  <a:cubicBezTo>
                    <a:pt x="1413814" y="324515"/>
                    <a:pt x="1399901" y="324515"/>
                    <a:pt x="1391319" y="315934"/>
                  </a:cubicBezTo>
                  <a:lnTo>
                    <a:pt x="1350276" y="274890"/>
                  </a:lnTo>
                  <a:cubicBezTo>
                    <a:pt x="1341694" y="266309"/>
                    <a:pt x="1341694" y="252395"/>
                    <a:pt x="1350276" y="243814"/>
                  </a:cubicBezTo>
                  <a:lnTo>
                    <a:pt x="1389592" y="204497"/>
                  </a:lnTo>
                  <a:cubicBezTo>
                    <a:pt x="1393883" y="200206"/>
                    <a:pt x="1399506" y="198061"/>
                    <a:pt x="1405130" y="198061"/>
                  </a:cubicBezTo>
                  <a:close/>
                  <a:moveTo>
                    <a:pt x="1752910" y="195065"/>
                  </a:moveTo>
                  <a:cubicBezTo>
                    <a:pt x="1758534" y="195065"/>
                    <a:pt x="1764157" y="197210"/>
                    <a:pt x="1768448" y="201501"/>
                  </a:cubicBezTo>
                  <a:lnTo>
                    <a:pt x="1809492" y="242545"/>
                  </a:lnTo>
                  <a:cubicBezTo>
                    <a:pt x="1818073" y="251126"/>
                    <a:pt x="1818073" y="265039"/>
                    <a:pt x="1809492" y="273621"/>
                  </a:cubicBezTo>
                  <a:lnTo>
                    <a:pt x="1770176" y="312937"/>
                  </a:lnTo>
                  <a:cubicBezTo>
                    <a:pt x="1761594" y="321519"/>
                    <a:pt x="1747681" y="321519"/>
                    <a:pt x="1739099" y="312937"/>
                  </a:cubicBezTo>
                  <a:lnTo>
                    <a:pt x="1698056" y="271894"/>
                  </a:lnTo>
                  <a:cubicBezTo>
                    <a:pt x="1689474" y="263312"/>
                    <a:pt x="1689474" y="249399"/>
                    <a:pt x="1698056" y="240817"/>
                  </a:cubicBezTo>
                  <a:lnTo>
                    <a:pt x="1737372" y="201501"/>
                  </a:lnTo>
                  <a:cubicBezTo>
                    <a:pt x="1741663" y="197210"/>
                    <a:pt x="1747287" y="195065"/>
                    <a:pt x="1752910" y="195065"/>
                  </a:cubicBezTo>
                  <a:close/>
                  <a:moveTo>
                    <a:pt x="3316580" y="195064"/>
                  </a:moveTo>
                  <a:cubicBezTo>
                    <a:pt x="3322203" y="195064"/>
                    <a:pt x="3327828" y="197209"/>
                    <a:pt x="3332118" y="201500"/>
                  </a:cubicBezTo>
                  <a:lnTo>
                    <a:pt x="3373162" y="242543"/>
                  </a:lnTo>
                  <a:cubicBezTo>
                    <a:pt x="3381743" y="251125"/>
                    <a:pt x="3381743" y="265039"/>
                    <a:pt x="3373162" y="273619"/>
                  </a:cubicBezTo>
                  <a:lnTo>
                    <a:pt x="3333845" y="312936"/>
                  </a:lnTo>
                  <a:cubicBezTo>
                    <a:pt x="3325263" y="321518"/>
                    <a:pt x="3311350" y="321517"/>
                    <a:pt x="3302769" y="312936"/>
                  </a:cubicBezTo>
                  <a:lnTo>
                    <a:pt x="3261725" y="271892"/>
                  </a:lnTo>
                  <a:cubicBezTo>
                    <a:pt x="3253144" y="263311"/>
                    <a:pt x="3253143" y="249398"/>
                    <a:pt x="3261725" y="240816"/>
                  </a:cubicBezTo>
                  <a:lnTo>
                    <a:pt x="3301042" y="201500"/>
                  </a:lnTo>
                  <a:cubicBezTo>
                    <a:pt x="3305332" y="197209"/>
                    <a:pt x="3310956" y="195064"/>
                    <a:pt x="3316580" y="195064"/>
                  </a:cubicBezTo>
                  <a:close/>
                  <a:moveTo>
                    <a:pt x="3664360" y="192068"/>
                  </a:moveTo>
                  <a:cubicBezTo>
                    <a:pt x="3669982" y="192068"/>
                    <a:pt x="3675607" y="194213"/>
                    <a:pt x="3679898" y="198504"/>
                  </a:cubicBezTo>
                  <a:lnTo>
                    <a:pt x="3720941" y="239546"/>
                  </a:lnTo>
                  <a:cubicBezTo>
                    <a:pt x="3729522" y="248128"/>
                    <a:pt x="3729523" y="262041"/>
                    <a:pt x="3720941" y="270622"/>
                  </a:cubicBezTo>
                  <a:lnTo>
                    <a:pt x="3681625" y="309940"/>
                  </a:lnTo>
                  <a:cubicBezTo>
                    <a:pt x="3673044" y="318522"/>
                    <a:pt x="3659130" y="318521"/>
                    <a:pt x="3650549" y="309940"/>
                  </a:cubicBezTo>
                  <a:lnTo>
                    <a:pt x="3609505" y="268896"/>
                  </a:lnTo>
                  <a:cubicBezTo>
                    <a:pt x="3600924" y="260315"/>
                    <a:pt x="3600924" y="246402"/>
                    <a:pt x="3609505" y="237820"/>
                  </a:cubicBezTo>
                  <a:lnTo>
                    <a:pt x="3648822" y="198504"/>
                  </a:lnTo>
                  <a:cubicBezTo>
                    <a:pt x="3653112" y="194212"/>
                    <a:pt x="3658736" y="192068"/>
                    <a:pt x="3664360" y="192068"/>
                  </a:cubicBezTo>
                  <a:close/>
                  <a:moveTo>
                    <a:pt x="4011003" y="190208"/>
                  </a:moveTo>
                  <a:cubicBezTo>
                    <a:pt x="4016627" y="190208"/>
                    <a:pt x="4022251" y="192353"/>
                    <a:pt x="4026541" y="196644"/>
                  </a:cubicBezTo>
                  <a:lnTo>
                    <a:pt x="4067585" y="237687"/>
                  </a:lnTo>
                  <a:cubicBezTo>
                    <a:pt x="4076166" y="246269"/>
                    <a:pt x="4076166" y="260182"/>
                    <a:pt x="4067584" y="268763"/>
                  </a:cubicBezTo>
                  <a:lnTo>
                    <a:pt x="4028268" y="308079"/>
                  </a:lnTo>
                  <a:cubicBezTo>
                    <a:pt x="4019687" y="316661"/>
                    <a:pt x="4005774" y="316661"/>
                    <a:pt x="3997192" y="308080"/>
                  </a:cubicBezTo>
                  <a:lnTo>
                    <a:pt x="3956149" y="267036"/>
                  </a:lnTo>
                  <a:cubicBezTo>
                    <a:pt x="3947567" y="258454"/>
                    <a:pt x="3947567" y="244541"/>
                    <a:pt x="3956149" y="235960"/>
                  </a:cubicBezTo>
                  <a:lnTo>
                    <a:pt x="3995465" y="196644"/>
                  </a:lnTo>
                  <a:cubicBezTo>
                    <a:pt x="3999756" y="192353"/>
                    <a:pt x="4005379" y="190207"/>
                    <a:pt x="4011003" y="190208"/>
                  </a:cubicBezTo>
                  <a:close/>
                  <a:moveTo>
                    <a:pt x="724139" y="189484"/>
                  </a:moveTo>
                  <a:cubicBezTo>
                    <a:pt x="729763" y="189484"/>
                    <a:pt x="735387" y="191630"/>
                    <a:pt x="739677" y="195920"/>
                  </a:cubicBezTo>
                  <a:lnTo>
                    <a:pt x="780721" y="236964"/>
                  </a:lnTo>
                  <a:cubicBezTo>
                    <a:pt x="789302" y="245545"/>
                    <a:pt x="789302" y="259458"/>
                    <a:pt x="780721" y="268040"/>
                  </a:cubicBezTo>
                  <a:lnTo>
                    <a:pt x="741404" y="307356"/>
                  </a:lnTo>
                  <a:cubicBezTo>
                    <a:pt x="732823" y="315937"/>
                    <a:pt x="718909" y="315938"/>
                    <a:pt x="710328" y="307356"/>
                  </a:cubicBezTo>
                  <a:lnTo>
                    <a:pt x="669284" y="266313"/>
                  </a:lnTo>
                  <a:cubicBezTo>
                    <a:pt x="660703" y="257731"/>
                    <a:pt x="660703" y="243818"/>
                    <a:pt x="669284" y="235237"/>
                  </a:cubicBezTo>
                  <a:lnTo>
                    <a:pt x="708601" y="195920"/>
                  </a:lnTo>
                  <a:cubicBezTo>
                    <a:pt x="712891" y="191629"/>
                    <a:pt x="718515" y="189484"/>
                    <a:pt x="724139" y="189484"/>
                  </a:cubicBezTo>
                  <a:close/>
                  <a:moveTo>
                    <a:pt x="1071919" y="186487"/>
                  </a:moveTo>
                  <a:cubicBezTo>
                    <a:pt x="1077543" y="186487"/>
                    <a:pt x="1083166" y="188633"/>
                    <a:pt x="1087457" y="192923"/>
                  </a:cubicBezTo>
                  <a:lnTo>
                    <a:pt x="1128501" y="233967"/>
                  </a:lnTo>
                  <a:cubicBezTo>
                    <a:pt x="1137082" y="242548"/>
                    <a:pt x="1137082" y="256462"/>
                    <a:pt x="1128501" y="265043"/>
                  </a:cubicBezTo>
                  <a:lnTo>
                    <a:pt x="1089184" y="304360"/>
                  </a:lnTo>
                  <a:cubicBezTo>
                    <a:pt x="1080603" y="312941"/>
                    <a:pt x="1066689" y="312941"/>
                    <a:pt x="1058108" y="304360"/>
                  </a:cubicBezTo>
                  <a:lnTo>
                    <a:pt x="1017064" y="263316"/>
                  </a:lnTo>
                  <a:cubicBezTo>
                    <a:pt x="1008483" y="254735"/>
                    <a:pt x="1008483" y="240821"/>
                    <a:pt x="1017064" y="232240"/>
                  </a:cubicBezTo>
                  <a:lnTo>
                    <a:pt x="1056381" y="192923"/>
                  </a:lnTo>
                  <a:cubicBezTo>
                    <a:pt x="1060672" y="188633"/>
                    <a:pt x="1066295" y="186487"/>
                    <a:pt x="1071919" y="186487"/>
                  </a:cubicBezTo>
                  <a:close/>
                  <a:moveTo>
                    <a:pt x="2112263" y="185352"/>
                  </a:moveTo>
                  <a:cubicBezTo>
                    <a:pt x="2117887" y="185352"/>
                    <a:pt x="2123511" y="187497"/>
                    <a:pt x="2127801" y="191788"/>
                  </a:cubicBezTo>
                  <a:lnTo>
                    <a:pt x="2168845" y="232832"/>
                  </a:lnTo>
                  <a:cubicBezTo>
                    <a:pt x="2177426" y="241413"/>
                    <a:pt x="2177426" y="255326"/>
                    <a:pt x="2168845" y="263908"/>
                  </a:cubicBezTo>
                  <a:lnTo>
                    <a:pt x="2129528" y="303224"/>
                  </a:lnTo>
                  <a:cubicBezTo>
                    <a:pt x="2120947" y="311805"/>
                    <a:pt x="2107033" y="311806"/>
                    <a:pt x="2098452" y="303224"/>
                  </a:cubicBezTo>
                  <a:lnTo>
                    <a:pt x="2057408" y="262181"/>
                  </a:lnTo>
                  <a:cubicBezTo>
                    <a:pt x="2048827" y="253599"/>
                    <a:pt x="2048827" y="239686"/>
                    <a:pt x="2057408" y="231104"/>
                  </a:cubicBezTo>
                  <a:lnTo>
                    <a:pt x="2096725" y="191788"/>
                  </a:lnTo>
                  <a:cubicBezTo>
                    <a:pt x="2101016" y="187497"/>
                    <a:pt x="2106640" y="185352"/>
                    <a:pt x="2112263" y="185352"/>
                  </a:cubicBezTo>
                  <a:close/>
                  <a:moveTo>
                    <a:pt x="2460043" y="182355"/>
                  </a:moveTo>
                  <a:cubicBezTo>
                    <a:pt x="2465667" y="182355"/>
                    <a:pt x="2471290" y="184501"/>
                    <a:pt x="2475581" y="188792"/>
                  </a:cubicBezTo>
                  <a:lnTo>
                    <a:pt x="2516625" y="229835"/>
                  </a:lnTo>
                  <a:cubicBezTo>
                    <a:pt x="2525206" y="238417"/>
                    <a:pt x="2525206" y="252330"/>
                    <a:pt x="2516625" y="260911"/>
                  </a:cubicBezTo>
                  <a:lnTo>
                    <a:pt x="2477308" y="300228"/>
                  </a:lnTo>
                  <a:cubicBezTo>
                    <a:pt x="2468727" y="308809"/>
                    <a:pt x="2454814" y="308809"/>
                    <a:pt x="2446232" y="300228"/>
                  </a:cubicBezTo>
                  <a:lnTo>
                    <a:pt x="2405189" y="259184"/>
                  </a:lnTo>
                  <a:cubicBezTo>
                    <a:pt x="2396607" y="250603"/>
                    <a:pt x="2396607" y="236689"/>
                    <a:pt x="2405188" y="228108"/>
                  </a:cubicBezTo>
                  <a:lnTo>
                    <a:pt x="2444505" y="188791"/>
                  </a:lnTo>
                  <a:cubicBezTo>
                    <a:pt x="2448796" y="184501"/>
                    <a:pt x="2454419" y="182355"/>
                    <a:pt x="2460043" y="182355"/>
                  </a:cubicBezTo>
                  <a:close/>
                  <a:moveTo>
                    <a:pt x="2824251" y="167788"/>
                  </a:moveTo>
                  <a:cubicBezTo>
                    <a:pt x="2829875" y="167787"/>
                    <a:pt x="2835499" y="169933"/>
                    <a:pt x="2839789" y="174223"/>
                  </a:cubicBezTo>
                  <a:lnTo>
                    <a:pt x="2880833" y="215267"/>
                  </a:lnTo>
                  <a:cubicBezTo>
                    <a:pt x="2889413" y="223849"/>
                    <a:pt x="2889414" y="237762"/>
                    <a:pt x="2880833" y="246343"/>
                  </a:cubicBezTo>
                  <a:lnTo>
                    <a:pt x="2841516" y="285660"/>
                  </a:lnTo>
                  <a:cubicBezTo>
                    <a:pt x="2832935" y="294241"/>
                    <a:pt x="2819021" y="294241"/>
                    <a:pt x="2810440" y="285660"/>
                  </a:cubicBezTo>
                  <a:lnTo>
                    <a:pt x="2769396" y="244616"/>
                  </a:lnTo>
                  <a:cubicBezTo>
                    <a:pt x="2760816" y="236036"/>
                    <a:pt x="2760816" y="222122"/>
                    <a:pt x="2769396" y="213540"/>
                  </a:cubicBezTo>
                  <a:lnTo>
                    <a:pt x="2808713" y="174224"/>
                  </a:lnTo>
                  <a:cubicBezTo>
                    <a:pt x="2813003" y="169933"/>
                    <a:pt x="2818627" y="167787"/>
                    <a:pt x="2824251" y="167788"/>
                  </a:cubicBezTo>
                  <a:close/>
                  <a:moveTo>
                    <a:pt x="3172031" y="164791"/>
                  </a:moveTo>
                  <a:cubicBezTo>
                    <a:pt x="3177654" y="164792"/>
                    <a:pt x="3183278" y="166936"/>
                    <a:pt x="3187569" y="171227"/>
                  </a:cubicBezTo>
                  <a:lnTo>
                    <a:pt x="3228613" y="212271"/>
                  </a:lnTo>
                  <a:cubicBezTo>
                    <a:pt x="3237194" y="220852"/>
                    <a:pt x="3237194" y="234766"/>
                    <a:pt x="3228613" y="243347"/>
                  </a:cubicBezTo>
                  <a:lnTo>
                    <a:pt x="3189296" y="282664"/>
                  </a:lnTo>
                  <a:cubicBezTo>
                    <a:pt x="3180716" y="291245"/>
                    <a:pt x="3166801" y="291245"/>
                    <a:pt x="3158220" y="282664"/>
                  </a:cubicBezTo>
                  <a:lnTo>
                    <a:pt x="3117176" y="241620"/>
                  </a:lnTo>
                  <a:cubicBezTo>
                    <a:pt x="3108596" y="233039"/>
                    <a:pt x="3108596" y="219125"/>
                    <a:pt x="3117177" y="210544"/>
                  </a:cubicBezTo>
                  <a:lnTo>
                    <a:pt x="3156493" y="171228"/>
                  </a:lnTo>
                  <a:cubicBezTo>
                    <a:pt x="3160783" y="166937"/>
                    <a:pt x="3166407" y="164791"/>
                    <a:pt x="3172031" y="164791"/>
                  </a:cubicBezTo>
                  <a:close/>
                  <a:moveTo>
                    <a:pt x="4206811" y="160117"/>
                  </a:moveTo>
                  <a:lnTo>
                    <a:pt x="4232705" y="272389"/>
                  </a:lnTo>
                  <a:lnTo>
                    <a:pt x="4227535" y="274531"/>
                  </a:lnTo>
                  <a:cubicBezTo>
                    <a:pt x="4221911" y="274531"/>
                    <a:pt x="4216288" y="272385"/>
                    <a:pt x="4211997" y="268095"/>
                  </a:cubicBezTo>
                  <a:lnTo>
                    <a:pt x="4170952" y="227051"/>
                  </a:lnTo>
                  <a:cubicBezTo>
                    <a:pt x="4162371" y="218470"/>
                    <a:pt x="4162371" y="204557"/>
                    <a:pt x="4170952" y="195975"/>
                  </a:cubicBezTo>
                  <a:close/>
                  <a:moveTo>
                    <a:pt x="230675" y="158488"/>
                  </a:moveTo>
                  <a:cubicBezTo>
                    <a:pt x="236299" y="158488"/>
                    <a:pt x="241923" y="160633"/>
                    <a:pt x="246213" y="164924"/>
                  </a:cubicBezTo>
                  <a:lnTo>
                    <a:pt x="287257" y="205968"/>
                  </a:lnTo>
                  <a:cubicBezTo>
                    <a:pt x="295838" y="214549"/>
                    <a:pt x="295838" y="228463"/>
                    <a:pt x="287257" y="237044"/>
                  </a:cubicBezTo>
                  <a:lnTo>
                    <a:pt x="247940" y="276361"/>
                  </a:lnTo>
                  <a:cubicBezTo>
                    <a:pt x="239360" y="284941"/>
                    <a:pt x="225446" y="284941"/>
                    <a:pt x="216864" y="276361"/>
                  </a:cubicBezTo>
                  <a:lnTo>
                    <a:pt x="176288" y="235784"/>
                  </a:lnTo>
                  <a:lnTo>
                    <a:pt x="185884" y="194178"/>
                  </a:lnTo>
                  <a:lnTo>
                    <a:pt x="215137" y="164924"/>
                  </a:lnTo>
                  <a:cubicBezTo>
                    <a:pt x="219428" y="160634"/>
                    <a:pt x="225052" y="158488"/>
                    <a:pt x="230675" y="158488"/>
                  </a:cubicBezTo>
                  <a:close/>
                  <a:moveTo>
                    <a:pt x="1271019" y="157353"/>
                  </a:moveTo>
                  <a:cubicBezTo>
                    <a:pt x="1276643" y="157353"/>
                    <a:pt x="1282267" y="159498"/>
                    <a:pt x="1286558" y="163788"/>
                  </a:cubicBezTo>
                  <a:lnTo>
                    <a:pt x="1327602" y="204832"/>
                  </a:lnTo>
                  <a:cubicBezTo>
                    <a:pt x="1336182" y="213414"/>
                    <a:pt x="1336182" y="227327"/>
                    <a:pt x="1327602" y="235908"/>
                  </a:cubicBezTo>
                  <a:lnTo>
                    <a:pt x="1288285" y="275225"/>
                  </a:lnTo>
                  <a:cubicBezTo>
                    <a:pt x="1279704" y="283806"/>
                    <a:pt x="1265790" y="283806"/>
                    <a:pt x="1257209" y="275225"/>
                  </a:cubicBezTo>
                  <a:lnTo>
                    <a:pt x="1216165" y="234181"/>
                  </a:lnTo>
                  <a:cubicBezTo>
                    <a:pt x="1207584" y="225600"/>
                    <a:pt x="1207584" y="211686"/>
                    <a:pt x="1216165" y="203105"/>
                  </a:cubicBezTo>
                  <a:lnTo>
                    <a:pt x="1255482" y="163788"/>
                  </a:lnTo>
                  <a:cubicBezTo>
                    <a:pt x="1259772" y="159498"/>
                    <a:pt x="1265396" y="157352"/>
                    <a:pt x="1271019" y="157353"/>
                  </a:cubicBezTo>
                  <a:close/>
                  <a:moveTo>
                    <a:pt x="3531384" y="155079"/>
                  </a:moveTo>
                  <a:cubicBezTo>
                    <a:pt x="3537008" y="155079"/>
                    <a:pt x="3542632" y="157224"/>
                    <a:pt x="3546922" y="161515"/>
                  </a:cubicBezTo>
                  <a:lnTo>
                    <a:pt x="3587966" y="202558"/>
                  </a:lnTo>
                  <a:cubicBezTo>
                    <a:pt x="3596547" y="211140"/>
                    <a:pt x="3596547" y="225053"/>
                    <a:pt x="3587966" y="233634"/>
                  </a:cubicBezTo>
                  <a:lnTo>
                    <a:pt x="3548649" y="272951"/>
                  </a:lnTo>
                  <a:cubicBezTo>
                    <a:pt x="3540068" y="281532"/>
                    <a:pt x="3526155" y="281532"/>
                    <a:pt x="3517573" y="272951"/>
                  </a:cubicBezTo>
                  <a:lnTo>
                    <a:pt x="3476530" y="231907"/>
                  </a:lnTo>
                  <a:cubicBezTo>
                    <a:pt x="3467949" y="223326"/>
                    <a:pt x="3467949" y="209412"/>
                    <a:pt x="3476530" y="200831"/>
                  </a:cubicBezTo>
                  <a:lnTo>
                    <a:pt x="3515846" y="161515"/>
                  </a:lnTo>
                  <a:cubicBezTo>
                    <a:pt x="3520137" y="157224"/>
                    <a:pt x="3525761" y="155079"/>
                    <a:pt x="3531384" y="155079"/>
                  </a:cubicBezTo>
                  <a:close/>
                  <a:moveTo>
                    <a:pt x="1618800" y="154356"/>
                  </a:moveTo>
                  <a:cubicBezTo>
                    <a:pt x="1624423" y="154356"/>
                    <a:pt x="1630048" y="156501"/>
                    <a:pt x="1634338" y="160792"/>
                  </a:cubicBezTo>
                  <a:lnTo>
                    <a:pt x="1675382" y="201836"/>
                  </a:lnTo>
                  <a:cubicBezTo>
                    <a:pt x="1683963" y="210417"/>
                    <a:pt x="1683963" y="224331"/>
                    <a:pt x="1675382" y="232912"/>
                  </a:cubicBezTo>
                  <a:lnTo>
                    <a:pt x="1636065" y="272228"/>
                  </a:lnTo>
                  <a:cubicBezTo>
                    <a:pt x="1627483" y="280810"/>
                    <a:pt x="1613570" y="280809"/>
                    <a:pt x="1604989" y="272228"/>
                  </a:cubicBezTo>
                  <a:lnTo>
                    <a:pt x="1563945" y="231184"/>
                  </a:lnTo>
                  <a:cubicBezTo>
                    <a:pt x="1555364" y="222603"/>
                    <a:pt x="1555364" y="208690"/>
                    <a:pt x="1563945" y="200108"/>
                  </a:cubicBezTo>
                  <a:lnTo>
                    <a:pt x="1603262" y="160792"/>
                  </a:lnTo>
                  <a:cubicBezTo>
                    <a:pt x="1607552" y="156502"/>
                    <a:pt x="1613176" y="154356"/>
                    <a:pt x="1618800" y="154356"/>
                  </a:cubicBezTo>
                  <a:close/>
                  <a:moveTo>
                    <a:pt x="3879164" y="152082"/>
                  </a:moveTo>
                  <a:cubicBezTo>
                    <a:pt x="3884788" y="152082"/>
                    <a:pt x="3890412" y="154227"/>
                    <a:pt x="3894703" y="158518"/>
                  </a:cubicBezTo>
                  <a:lnTo>
                    <a:pt x="3935746" y="199562"/>
                  </a:lnTo>
                  <a:cubicBezTo>
                    <a:pt x="3944328" y="208143"/>
                    <a:pt x="3944328" y="222057"/>
                    <a:pt x="3935746" y="230638"/>
                  </a:cubicBezTo>
                  <a:lnTo>
                    <a:pt x="3896430" y="269955"/>
                  </a:lnTo>
                  <a:cubicBezTo>
                    <a:pt x="3887847" y="278536"/>
                    <a:pt x="3873935" y="278536"/>
                    <a:pt x="3865354" y="269955"/>
                  </a:cubicBezTo>
                  <a:lnTo>
                    <a:pt x="3824309" y="228910"/>
                  </a:lnTo>
                  <a:cubicBezTo>
                    <a:pt x="3815729" y="220330"/>
                    <a:pt x="3815728" y="206416"/>
                    <a:pt x="3824309" y="197834"/>
                  </a:cubicBezTo>
                  <a:lnTo>
                    <a:pt x="3863627" y="158518"/>
                  </a:lnTo>
                  <a:cubicBezTo>
                    <a:pt x="3867917" y="154227"/>
                    <a:pt x="3873541" y="152082"/>
                    <a:pt x="3879164" y="152082"/>
                  </a:cubicBezTo>
                  <a:close/>
                  <a:moveTo>
                    <a:pt x="590028" y="148775"/>
                  </a:moveTo>
                  <a:cubicBezTo>
                    <a:pt x="595652" y="148775"/>
                    <a:pt x="601276" y="150921"/>
                    <a:pt x="605566" y="155211"/>
                  </a:cubicBezTo>
                  <a:lnTo>
                    <a:pt x="646610" y="196255"/>
                  </a:lnTo>
                  <a:cubicBezTo>
                    <a:pt x="655191" y="204836"/>
                    <a:pt x="655191" y="218750"/>
                    <a:pt x="646610" y="227331"/>
                  </a:cubicBezTo>
                  <a:lnTo>
                    <a:pt x="607293" y="266648"/>
                  </a:lnTo>
                  <a:cubicBezTo>
                    <a:pt x="598713" y="275228"/>
                    <a:pt x="584799" y="275228"/>
                    <a:pt x="576217" y="266648"/>
                  </a:cubicBezTo>
                  <a:lnTo>
                    <a:pt x="535173" y="225604"/>
                  </a:lnTo>
                  <a:cubicBezTo>
                    <a:pt x="526592" y="217023"/>
                    <a:pt x="526593" y="203108"/>
                    <a:pt x="535173" y="194528"/>
                  </a:cubicBezTo>
                  <a:lnTo>
                    <a:pt x="574490" y="155211"/>
                  </a:lnTo>
                  <a:cubicBezTo>
                    <a:pt x="578781" y="150920"/>
                    <a:pt x="584405" y="148775"/>
                    <a:pt x="590028" y="148775"/>
                  </a:cubicBezTo>
                  <a:close/>
                  <a:moveTo>
                    <a:pt x="937808" y="145779"/>
                  </a:moveTo>
                  <a:cubicBezTo>
                    <a:pt x="943432" y="145779"/>
                    <a:pt x="949056" y="147925"/>
                    <a:pt x="953346" y="152215"/>
                  </a:cubicBezTo>
                  <a:lnTo>
                    <a:pt x="994390" y="193259"/>
                  </a:lnTo>
                  <a:cubicBezTo>
                    <a:pt x="1002971" y="201840"/>
                    <a:pt x="1002971" y="215754"/>
                    <a:pt x="994390" y="224335"/>
                  </a:cubicBezTo>
                  <a:lnTo>
                    <a:pt x="955074" y="263651"/>
                  </a:lnTo>
                  <a:cubicBezTo>
                    <a:pt x="946493" y="272232"/>
                    <a:pt x="932579" y="272232"/>
                    <a:pt x="923997" y="263651"/>
                  </a:cubicBezTo>
                  <a:lnTo>
                    <a:pt x="882954" y="222608"/>
                  </a:lnTo>
                  <a:cubicBezTo>
                    <a:pt x="874372" y="214026"/>
                    <a:pt x="874373" y="200112"/>
                    <a:pt x="882954" y="191531"/>
                  </a:cubicBezTo>
                  <a:lnTo>
                    <a:pt x="922270" y="152215"/>
                  </a:lnTo>
                  <a:cubicBezTo>
                    <a:pt x="926561" y="147924"/>
                    <a:pt x="932185" y="145778"/>
                    <a:pt x="937808" y="145779"/>
                  </a:cubicBezTo>
                  <a:close/>
                  <a:moveTo>
                    <a:pt x="1978152" y="144643"/>
                  </a:moveTo>
                  <a:cubicBezTo>
                    <a:pt x="1983776" y="144643"/>
                    <a:pt x="1989400" y="146788"/>
                    <a:pt x="1993691" y="151079"/>
                  </a:cubicBezTo>
                  <a:lnTo>
                    <a:pt x="2034735" y="192123"/>
                  </a:lnTo>
                  <a:cubicBezTo>
                    <a:pt x="2043316" y="200704"/>
                    <a:pt x="2043315" y="214618"/>
                    <a:pt x="2034735" y="223199"/>
                  </a:cubicBezTo>
                  <a:lnTo>
                    <a:pt x="1995418" y="262515"/>
                  </a:lnTo>
                  <a:cubicBezTo>
                    <a:pt x="1986836" y="271097"/>
                    <a:pt x="1972923" y="271096"/>
                    <a:pt x="1964342" y="262515"/>
                  </a:cubicBezTo>
                  <a:lnTo>
                    <a:pt x="1923298" y="221471"/>
                  </a:lnTo>
                  <a:cubicBezTo>
                    <a:pt x="1914717" y="212890"/>
                    <a:pt x="1914716" y="198977"/>
                    <a:pt x="1923298" y="190395"/>
                  </a:cubicBezTo>
                  <a:lnTo>
                    <a:pt x="1962615" y="151079"/>
                  </a:lnTo>
                  <a:cubicBezTo>
                    <a:pt x="1966905" y="146788"/>
                    <a:pt x="1972529" y="144643"/>
                    <a:pt x="1978152" y="144643"/>
                  </a:cubicBezTo>
                  <a:close/>
                  <a:moveTo>
                    <a:pt x="2325932" y="141647"/>
                  </a:moveTo>
                  <a:cubicBezTo>
                    <a:pt x="2331556" y="141647"/>
                    <a:pt x="2337180" y="143793"/>
                    <a:pt x="2341470" y="148083"/>
                  </a:cubicBezTo>
                  <a:lnTo>
                    <a:pt x="2382515" y="189126"/>
                  </a:lnTo>
                  <a:cubicBezTo>
                    <a:pt x="2391096" y="197707"/>
                    <a:pt x="2391096" y="211621"/>
                    <a:pt x="2382515" y="220202"/>
                  </a:cubicBezTo>
                  <a:lnTo>
                    <a:pt x="2343198" y="259519"/>
                  </a:lnTo>
                  <a:cubicBezTo>
                    <a:pt x="2334616" y="268101"/>
                    <a:pt x="2320703" y="268101"/>
                    <a:pt x="2312121" y="259520"/>
                  </a:cubicBezTo>
                  <a:lnTo>
                    <a:pt x="2271078" y="218475"/>
                  </a:lnTo>
                  <a:cubicBezTo>
                    <a:pt x="2262497" y="209894"/>
                    <a:pt x="2262497" y="195981"/>
                    <a:pt x="2271078" y="187399"/>
                  </a:cubicBezTo>
                  <a:lnTo>
                    <a:pt x="2310394" y="148083"/>
                  </a:lnTo>
                  <a:cubicBezTo>
                    <a:pt x="2314685" y="143792"/>
                    <a:pt x="2320309" y="141646"/>
                    <a:pt x="2325932" y="141647"/>
                  </a:cubicBezTo>
                  <a:close/>
                  <a:moveTo>
                    <a:pt x="2690140" y="127079"/>
                  </a:moveTo>
                  <a:cubicBezTo>
                    <a:pt x="2695764" y="127079"/>
                    <a:pt x="2701388" y="129224"/>
                    <a:pt x="2705679" y="133514"/>
                  </a:cubicBezTo>
                  <a:lnTo>
                    <a:pt x="2746723" y="174559"/>
                  </a:lnTo>
                  <a:cubicBezTo>
                    <a:pt x="2755304" y="183140"/>
                    <a:pt x="2755304" y="197054"/>
                    <a:pt x="2746723" y="205635"/>
                  </a:cubicBezTo>
                  <a:lnTo>
                    <a:pt x="2707406" y="244952"/>
                  </a:lnTo>
                  <a:cubicBezTo>
                    <a:pt x="2698824" y="253533"/>
                    <a:pt x="2684911" y="253532"/>
                    <a:pt x="2676330" y="244951"/>
                  </a:cubicBezTo>
                  <a:lnTo>
                    <a:pt x="2635285" y="203908"/>
                  </a:lnTo>
                  <a:cubicBezTo>
                    <a:pt x="2626705" y="195326"/>
                    <a:pt x="2626705" y="181413"/>
                    <a:pt x="2635285" y="172832"/>
                  </a:cubicBezTo>
                  <a:lnTo>
                    <a:pt x="2674603" y="133515"/>
                  </a:lnTo>
                  <a:cubicBezTo>
                    <a:pt x="2678893" y="129224"/>
                    <a:pt x="2684517" y="127078"/>
                    <a:pt x="2690140" y="127079"/>
                  </a:cubicBezTo>
                  <a:close/>
                  <a:moveTo>
                    <a:pt x="3037920" y="124083"/>
                  </a:moveTo>
                  <a:cubicBezTo>
                    <a:pt x="3043544" y="124083"/>
                    <a:pt x="3049168" y="126228"/>
                    <a:pt x="3053458" y="130519"/>
                  </a:cubicBezTo>
                  <a:lnTo>
                    <a:pt x="3094503" y="171562"/>
                  </a:lnTo>
                  <a:cubicBezTo>
                    <a:pt x="3103084" y="180143"/>
                    <a:pt x="3103084" y="194057"/>
                    <a:pt x="3094502" y="202638"/>
                  </a:cubicBezTo>
                  <a:lnTo>
                    <a:pt x="3055185" y="241955"/>
                  </a:lnTo>
                  <a:cubicBezTo>
                    <a:pt x="3046604" y="250536"/>
                    <a:pt x="3032690" y="250536"/>
                    <a:pt x="3024109" y="241955"/>
                  </a:cubicBezTo>
                  <a:lnTo>
                    <a:pt x="2983066" y="200911"/>
                  </a:lnTo>
                  <a:cubicBezTo>
                    <a:pt x="2974485" y="192329"/>
                    <a:pt x="2974484" y="178417"/>
                    <a:pt x="2983066" y="169835"/>
                  </a:cubicBezTo>
                  <a:lnTo>
                    <a:pt x="3022382" y="130519"/>
                  </a:lnTo>
                  <a:cubicBezTo>
                    <a:pt x="3026673" y="126228"/>
                    <a:pt x="3032296" y="124082"/>
                    <a:pt x="3037920" y="124083"/>
                  </a:cubicBezTo>
                  <a:close/>
                  <a:moveTo>
                    <a:pt x="445480" y="118503"/>
                  </a:moveTo>
                  <a:cubicBezTo>
                    <a:pt x="451104" y="118503"/>
                    <a:pt x="456727" y="120648"/>
                    <a:pt x="461018" y="124939"/>
                  </a:cubicBezTo>
                  <a:lnTo>
                    <a:pt x="502062" y="165983"/>
                  </a:lnTo>
                  <a:cubicBezTo>
                    <a:pt x="510643" y="174563"/>
                    <a:pt x="510643" y="188477"/>
                    <a:pt x="502061" y="197058"/>
                  </a:cubicBezTo>
                  <a:lnTo>
                    <a:pt x="462745" y="236375"/>
                  </a:lnTo>
                  <a:cubicBezTo>
                    <a:pt x="454164" y="244957"/>
                    <a:pt x="440250" y="244957"/>
                    <a:pt x="431669" y="236375"/>
                  </a:cubicBezTo>
                  <a:lnTo>
                    <a:pt x="390625" y="195332"/>
                  </a:lnTo>
                  <a:cubicBezTo>
                    <a:pt x="382044" y="186750"/>
                    <a:pt x="382044" y="172837"/>
                    <a:pt x="390626" y="164255"/>
                  </a:cubicBezTo>
                  <a:lnTo>
                    <a:pt x="429942" y="124939"/>
                  </a:lnTo>
                  <a:cubicBezTo>
                    <a:pt x="434233" y="120648"/>
                    <a:pt x="439856" y="118503"/>
                    <a:pt x="445480" y="118503"/>
                  </a:cubicBezTo>
                  <a:close/>
                  <a:moveTo>
                    <a:pt x="1485824" y="117367"/>
                  </a:moveTo>
                  <a:cubicBezTo>
                    <a:pt x="1491448" y="117367"/>
                    <a:pt x="1497072" y="119513"/>
                    <a:pt x="1501362" y="123803"/>
                  </a:cubicBezTo>
                  <a:lnTo>
                    <a:pt x="1542406" y="164847"/>
                  </a:lnTo>
                  <a:cubicBezTo>
                    <a:pt x="1550987" y="173428"/>
                    <a:pt x="1550987" y="187342"/>
                    <a:pt x="1542406" y="195923"/>
                  </a:cubicBezTo>
                  <a:lnTo>
                    <a:pt x="1503090" y="235240"/>
                  </a:lnTo>
                  <a:cubicBezTo>
                    <a:pt x="1494508" y="243821"/>
                    <a:pt x="1480595" y="243821"/>
                    <a:pt x="1472013" y="235240"/>
                  </a:cubicBezTo>
                  <a:lnTo>
                    <a:pt x="1430969" y="194196"/>
                  </a:lnTo>
                  <a:cubicBezTo>
                    <a:pt x="1422388" y="185615"/>
                    <a:pt x="1422388" y="171701"/>
                    <a:pt x="1430970" y="163120"/>
                  </a:cubicBezTo>
                  <a:lnTo>
                    <a:pt x="1470286" y="123803"/>
                  </a:lnTo>
                  <a:cubicBezTo>
                    <a:pt x="1474577" y="119512"/>
                    <a:pt x="1480200" y="117367"/>
                    <a:pt x="1485824" y="117367"/>
                  </a:cubicBezTo>
                  <a:close/>
                  <a:moveTo>
                    <a:pt x="1833604" y="114371"/>
                  </a:moveTo>
                  <a:cubicBezTo>
                    <a:pt x="1839228" y="114371"/>
                    <a:pt x="1844851" y="116516"/>
                    <a:pt x="1849143" y="120807"/>
                  </a:cubicBezTo>
                  <a:lnTo>
                    <a:pt x="1890186" y="161851"/>
                  </a:lnTo>
                  <a:cubicBezTo>
                    <a:pt x="1898767" y="170432"/>
                    <a:pt x="1898767" y="184345"/>
                    <a:pt x="1890186" y="192927"/>
                  </a:cubicBezTo>
                  <a:lnTo>
                    <a:pt x="1850869" y="232243"/>
                  </a:lnTo>
                  <a:cubicBezTo>
                    <a:pt x="1842288" y="240824"/>
                    <a:pt x="1828375" y="240824"/>
                    <a:pt x="1819793" y="232243"/>
                  </a:cubicBezTo>
                  <a:lnTo>
                    <a:pt x="1778750" y="191199"/>
                  </a:lnTo>
                  <a:cubicBezTo>
                    <a:pt x="1770168" y="182618"/>
                    <a:pt x="1770169" y="168705"/>
                    <a:pt x="1778750" y="160123"/>
                  </a:cubicBezTo>
                  <a:lnTo>
                    <a:pt x="1818066" y="120807"/>
                  </a:lnTo>
                  <a:cubicBezTo>
                    <a:pt x="1822357" y="116516"/>
                    <a:pt x="1827981" y="114371"/>
                    <a:pt x="1833604" y="114371"/>
                  </a:cubicBezTo>
                  <a:close/>
                  <a:moveTo>
                    <a:pt x="3397274" y="114370"/>
                  </a:moveTo>
                  <a:cubicBezTo>
                    <a:pt x="3402897" y="114370"/>
                    <a:pt x="3408522" y="116515"/>
                    <a:pt x="3412812" y="120806"/>
                  </a:cubicBezTo>
                  <a:lnTo>
                    <a:pt x="3453856" y="161849"/>
                  </a:lnTo>
                  <a:cubicBezTo>
                    <a:pt x="3462437" y="170431"/>
                    <a:pt x="3462437" y="184345"/>
                    <a:pt x="3453856" y="192926"/>
                  </a:cubicBezTo>
                  <a:lnTo>
                    <a:pt x="3414539" y="232242"/>
                  </a:lnTo>
                  <a:cubicBezTo>
                    <a:pt x="3405958" y="240824"/>
                    <a:pt x="3392044" y="240823"/>
                    <a:pt x="3383463" y="232242"/>
                  </a:cubicBezTo>
                  <a:lnTo>
                    <a:pt x="3342419" y="191198"/>
                  </a:lnTo>
                  <a:cubicBezTo>
                    <a:pt x="3333838" y="182617"/>
                    <a:pt x="3333838" y="168704"/>
                    <a:pt x="3342419" y="160122"/>
                  </a:cubicBezTo>
                  <a:lnTo>
                    <a:pt x="3381736" y="120806"/>
                  </a:lnTo>
                  <a:cubicBezTo>
                    <a:pt x="3386026" y="116515"/>
                    <a:pt x="3391650" y="114370"/>
                    <a:pt x="3397274" y="114370"/>
                  </a:cubicBezTo>
                  <a:close/>
                  <a:moveTo>
                    <a:pt x="3745054" y="111374"/>
                  </a:moveTo>
                  <a:cubicBezTo>
                    <a:pt x="3750676" y="111374"/>
                    <a:pt x="3756301" y="113519"/>
                    <a:pt x="3760592" y="117810"/>
                  </a:cubicBezTo>
                  <a:lnTo>
                    <a:pt x="3801636" y="158852"/>
                  </a:lnTo>
                  <a:cubicBezTo>
                    <a:pt x="3810216" y="167434"/>
                    <a:pt x="3810216" y="181348"/>
                    <a:pt x="3801635" y="189928"/>
                  </a:cubicBezTo>
                  <a:lnTo>
                    <a:pt x="3762319" y="229246"/>
                  </a:lnTo>
                  <a:cubicBezTo>
                    <a:pt x="3753738" y="237828"/>
                    <a:pt x="3739824" y="237828"/>
                    <a:pt x="3731243" y="229246"/>
                  </a:cubicBezTo>
                  <a:lnTo>
                    <a:pt x="3690199" y="188202"/>
                  </a:lnTo>
                  <a:cubicBezTo>
                    <a:pt x="3681618" y="179621"/>
                    <a:pt x="3681618" y="165708"/>
                    <a:pt x="3690200" y="157126"/>
                  </a:cubicBezTo>
                  <a:lnTo>
                    <a:pt x="3729516" y="117810"/>
                  </a:lnTo>
                  <a:cubicBezTo>
                    <a:pt x="3733806" y="113518"/>
                    <a:pt x="3739430" y="111374"/>
                    <a:pt x="3745054" y="111374"/>
                  </a:cubicBezTo>
                  <a:close/>
                  <a:moveTo>
                    <a:pt x="4091697" y="109513"/>
                  </a:moveTo>
                  <a:cubicBezTo>
                    <a:pt x="4097321" y="109514"/>
                    <a:pt x="4102945" y="111659"/>
                    <a:pt x="4107235" y="115950"/>
                  </a:cubicBezTo>
                  <a:lnTo>
                    <a:pt x="4148279" y="156993"/>
                  </a:lnTo>
                  <a:cubicBezTo>
                    <a:pt x="4156860" y="165575"/>
                    <a:pt x="4156860" y="179488"/>
                    <a:pt x="4148278" y="188069"/>
                  </a:cubicBezTo>
                  <a:lnTo>
                    <a:pt x="4108962" y="227385"/>
                  </a:lnTo>
                  <a:cubicBezTo>
                    <a:pt x="4100381" y="235967"/>
                    <a:pt x="4086468" y="235967"/>
                    <a:pt x="4077886" y="227385"/>
                  </a:cubicBezTo>
                  <a:lnTo>
                    <a:pt x="4036843" y="186342"/>
                  </a:lnTo>
                  <a:cubicBezTo>
                    <a:pt x="4028261" y="177760"/>
                    <a:pt x="4028261" y="163847"/>
                    <a:pt x="4036843" y="155266"/>
                  </a:cubicBezTo>
                  <a:lnTo>
                    <a:pt x="4076159" y="115950"/>
                  </a:lnTo>
                  <a:cubicBezTo>
                    <a:pt x="4080450" y="111659"/>
                    <a:pt x="4086073" y="109513"/>
                    <a:pt x="4091697" y="109513"/>
                  </a:cubicBezTo>
                  <a:close/>
                  <a:moveTo>
                    <a:pt x="804833" y="108790"/>
                  </a:moveTo>
                  <a:cubicBezTo>
                    <a:pt x="810457" y="108790"/>
                    <a:pt x="816080" y="110935"/>
                    <a:pt x="820371" y="115226"/>
                  </a:cubicBezTo>
                  <a:lnTo>
                    <a:pt x="861415" y="156269"/>
                  </a:lnTo>
                  <a:cubicBezTo>
                    <a:pt x="869996" y="164851"/>
                    <a:pt x="869996" y="178764"/>
                    <a:pt x="861415" y="187346"/>
                  </a:cubicBezTo>
                  <a:lnTo>
                    <a:pt x="822098" y="226662"/>
                  </a:lnTo>
                  <a:cubicBezTo>
                    <a:pt x="813517" y="235243"/>
                    <a:pt x="799603" y="235243"/>
                    <a:pt x="791022" y="226662"/>
                  </a:cubicBezTo>
                  <a:lnTo>
                    <a:pt x="749978" y="185618"/>
                  </a:lnTo>
                  <a:cubicBezTo>
                    <a:pt x="741397" y="177037"/>
                    <a:pt x="741397" y="163124"/>
                    <a:pt x="749978" y="154542"/>
                  </a:cubicBezTo>
                  <a:lnTo>
                    <a:pt x="789295" y="115226"/>
                  </a:lnTo>
                  <a:cubicBezTo>
                    <a:pt x="793586" y="110935"/>
                    <a:pt x="799209" y="108790"/>
                    <a:pt x="804833" y="108790"/>
                  </a:cubicBezTo>
                  <a:close/>
                  <a:moveTo>
                    <a:pt x="1152613" y="105793"/>
                  </a:moveTo>
                  <a:cubicBezTo>
                    <a:pt x="1158237" y="105793"/>
                    <a:pt x="1163860" y="107939"/>
                    <a:pt x="1168151" y="112229"/>
                  </a:cubicBezTo>
                  <a:lnTo>
                    <a:pt x="1209195" y="153273"/>
                  </a:lnTo>
                  <a:cubicBezTo>
                    <a:pt x="1217776" y="161854"/>
                    <a:pt x="1217776" y="175768"/>
                    <a:pt x="1209195" y="184349"/>
                  </a:cubicBezTo>
                  <a:lnTo>
                    <a:pt x="1169878" y="223666"/>
                  </a:lnTo>
                  <a:cubicBezTo>
                    <a:pt x="1161297" y="232247"/>
                    <a:pt x="1147383" y="232247"/>
                    <a:pt x="1138802" y="223666"/>
                  </a:cubicBezTo>
                  <a:lnTo>
                    <a:pt x="1097758" y="182622"/>
                  </a:lnTo>
                  <a:cubicBezTo>
                    <a:pt x="1089177" y="174041"/>
                    <a:pt x="1089177" y="160127"/>
                    <a:pt x="1097759" y="151546"/>
                  </a:cubicBezTo>
                  <a:lnTo>
                    <a:pt x="1137075" y="112229"/>
                  </a:lnTo>
                  <a:cubicBezTo>
                    <a:pt x="1141366" y="107939"/>
                    <a:pt x="1146989" y="105793"/>
                    <a:pt x="1152613" y="105793"/>
                  </a:cubicBezTo>
                  <a:close/>
                  <a:moveTo>
                    <a:pt x="2192957" y="104658"/>
                  </a:moveTo>
                  <a:cubicBezTo>
                    <a:pt x="2198581" y="104658"/>
                    <a:pt x="2204205" y="106803"/>
                    <a:pt x="2208495" y="111094"/>
                  </a:cubicBezTo>
                  <a:lnTo>
                    <a:pt x="2249539" y="152138"/>
                  </a:lnTo>
                  <a:cubicBezTo>
                    <a:pt x="2258120" y="160719"/>
                    <a:pt x="2258120" y="174632"/>
                    <a:pt x="2249539" y="183213"/>
                  </a:cubicBezTo>
                  <a:lnTo>
                    <a:pt x="2210222" y="222530"/>
                  </a:lnTo>
                  <a:cubicBezTo>
                    <a:pt x="2201641" y="231111"/>
                    <a:pt x="2187728" y="231111"/>
                    <a:pt x="2179146" y="222530"/>
                  </a:cubicBezTo>
                  <a:lnTo>
                    <a:pt x="2138102" y="181486"/>
                  </a:lnTo>
                  <a:cubicBezTo>
                    <a:pt x="2129521" y="172905"/>
                    <a:pt x="2129521" y="158991"/>
                    <a:pt x="2138102" y="150410"/>
                  </a:cubicBezTo>
                  <a:lnTo>
                    <a:pt x="2177419" y="111094"/>
                  </a:lnTo>
                  <a:cubicBezTo>
                    <a:pt x="2181709" y="106803"/>
                    <a:pt x="2187333" y="104658"/>
                    <a:pt x="2192957" y="104658"/>
                  </a:cubicBezTo>
                  <a:close/>
                  <a:moveTo>
                    <a:pt x="2540737" y="101661"/>
                  </a:moveTo>
                  <a:cubicBezTo>
                    <a:pt x="2546361" y="101662"/>
                    <a:pt x="2551984" y="103806"/>
                    <a:pt x="2556275" y="108097"/>
                  </a:cubicBezTo>
                  <a:lnTo>
                    <a:pt x="2597319" y="149141"/>
                  </a:lnTo>
                  <a:cubicBezTo>
                    <a:pt x="2605900" y="157722"/>
                    <a:pt x="2605900" y="171636"/>
                    <a:pt x="2597319" y="180217"/>
                  </a:cubicBezTo>
                  <a:lnTo>
                    <a:pt x="2558002" y="219534"/>
                  </a:lnTo>
                  <a:cubicBezTo>
                    <a:pt x="2549421" y="228115"/>
                    <a:pt x="2535508" y="228115"/>
                    <a:pt x="2526926" y="219534"/>
                  </a:cubicBezTo>
                  <a:lnTo>
                    <a:pt x="2485883" y="178490"/>
                  </a:lnTo>
                  <a:cubicBezTo>
                    <a:pt x="2477301" y="169909"/>
                    <a:pt x="2477301" y="155995"/>
                    <a:pt x="2485883" y="147414"/>
                  </a:cubicBezTo>
                  <a:lnTo>
                    <a:pt x="2525199" y="108097"/>
                  </a:lnTo>
                  <a:cubicBezTo>
                    <a:pt x="2529490" y="103807"/>
                    <a:pt x="2535113" y="101661"/>
                    <a:pt x="2540737" y="101661"/>
                  </a:cubicBezTo>
                  <a:close/>
                  <a:moveTo>
                    <a:pt x="2904945" y="87093"/>
                  </a:moveTo>
                  <a:cubicBezTo>
                    <a:pt x="2910569" y="87093"/>
                    <a:pt x="2916192" y="89239"/>
                    <a:pt x="2920483" y="93529"/>
                  </a:cubicBezTo>
                  <a:lnTo>
                    <a:pt x="2961527" y="134573"/>
                  </a:lnTo>
                  <a:cubicBezTo>
                    <a:pt x="2970108" y="143155"/>
                    <a:pt x="2970108" y="157069"/>
                    <a:pt x="2961527" y="165649"/>
                  </a:cubicBezTo>
                  <a:lnTo>
                    <a:pt x="2922210" y="204966"/>
                  </a:lnTo>
                  <a:cubicBezTo>
                    <a:pt x="2913629" y="213547"/>
                    <a:pt x="2899715" y="213547"/>
                    <a:pt x="2891134" y="204966"/>
                  </a:cubicBezTo>
                  <a:lnTo>
                    <a:pt x="2850090" y="163922"/>
                  </a:lnTo>
                  <a:cubicBezTo>
                    <a:pt x="2841510" y="155341"/>
                    <a:pt x="2841510" y="141428"/>
                    <a:pt x="2850090" y="132846"/>
                  </a:cubicBezTo>
                  <a:lnTo>
                    <a:pt x="2889407" y="93529"/>
                  </a:lnTo>
                  <a:cubicBezTo>
                    <a:pt x="2893697" y="89239"/>
                    <a:pt x="2899321" y="87093"/>
                    <a:pt x="2904945" y="87093"/>
                  </a:cubicBezTo>
                  <a:close/>
                  <a:moveTo>
                    <a:pt x="3252725" y="84097"/>
                  </a:moveTo>
                  <a:cubicBezTo>
                    <a:pt x="3258349" y="84098"/>
                    <a:pt x="3263972" y="86242"/>
                    <a:pt x="3268263" y="90533"/>
                  </a:cubicBezTo>
                  <a:lnTo>
                    <a:pt x="3309307" y="131577"/>
                  </a:lnTo>
                  <a:cubicBezTo>
                    <a:pt x="3317888" y="140158"/>
                    <a:pt x="3317888" y="154072"/>
                    <a:pt x="3309307" y="162653"/>
                  </a:cubicBezTo>
                  <a:lnTo>
                    <a:pt x="3269990" y="201970"/>
                  </a:lnTo>
                  <a:cubicBezTo>
                    <a:pt x="3261410" y="210551"/>
                    <a:pt x="3247495" y="210551"/>
                    <a:pt x="3238914" y="201969"/>
                  </a:cubicBezTo>
                  <a:lnTo>
                    <a:pt x="3197871" y="160926"/>
                  </a:lnTo>
                  <a:cubicBezTo>
                    <a:pt x="3189290" y="152345"/>
                    <a:pt x="3189290" y="138431"/>
                    <a:pt x="3197871" y="129850"/>
                  </a:cubicBezTo>
                  <a:lnTo>
                    <a:pt x="3237187" y="90534"/>
                  </a:lnTo>
                  <a:cubicBezTo>
                    <a:pt x="3241478" y="86243"/>
                    <a:pt x="3247101" y="84097"/>
                    <a:pt x="3252725" y="84097"/>
                  </a:cubicBezTo>
                  <a:close/>
                  <a:moveTo>
                    <a:pt x="311369" y="77794"/>
                  </a:moveTo>
                  <a:cubicBezTo>
                    <a:pt x="316993" y="77794"/>
                    <a:pt x="322617" y="79940"/>
                    <a:pt x="326907" y="84230"/>
                  </a:cubicBezTo>
                  <a:lnTo>
                    <a:pt x="367951" y="125274"/>
                  </a:lnTo>
                  <a:cubicBezTo>
                    <a:pt x="376532" y="133855"/>
                    <a:pt x="376532" y="147768"/>
                    <a:pt x="367951" y="156350"/>
                  </a:cubicBezTo>
                  <a:lnTo>
                    <a:pt x="328635" y="195666"/>
                  </a:lnTo>
                  <a:cubicBezTo>
                    <a:pt x="320054" y="204247"/>
                    <a:pt x="306140" y="204247"/>
                    <a:pt x="297559" y="195667"/>
                  </a:cubicBezTo>
                  <a:lnTo>
                    <a:pt x="256515" y="154623"/>
                  </a:lnTo>
                  <a:cubicBezTo>
                    <a:pt x="247933" y="146042"/>
                    <a:pt x="247934" y="132128"/>
                    <a:pt x="256515" y="123547"/>
                  </a:cubicBezTo>
                  <a:lnTo>
                    <a:pt x="295831" y="84230"/>
                  </a:lnTo>
                  <a:cubicBezTo>
                    <a:pt x="300122" y="79940"/>
                    <a:pt x="305746" y="77794"/>
                    <a:pt x="311369" y="77794"/>
                  </a:cubicBezTo>
                  <a:close/>
                  <a:moveTo>
                    <a:pt x="1351713" y="76659"/>
                  </a:moveTo>
                  <a:cubicBezTo>
                    <a:pt x="1357337" y="76659"/>
                    <a:pt x="1362962" y="78804"/>
                    <a:pt x="1367252" y="83094"/>
                  </a:cubicBezTo>
                  <a:lnTo>
                    <a:pt x="1408296" y="124138"/>
                  </a:lnTo>
                  <a:cubicBezTo>
                    <a:pt x="1416876" y="132720"/>
                    <a:pt x="1416876" y="146633"/>
                    <a:pt x="1408296" y="155214"/>
                  </a:cubicBezTo>
                  <a:lnTo>
                    <a:pt x="1368979" y="194531"/>
                  </a:lnTo>
                  <a:cubicBezTo>
                    <a:pt x="1360397" y="203112"/>
                    <a:pt x="1346484" y="203112"/>
                    <a:pt x="1337903" y="194530"/>
                  </a:cubicBezTo>
                  <a:lnTo>
                    <a:pt x="1296859" y="153487"/>
                  </a:lnTo>
                  <a:cubicBezTo>
                    <a:pt x="1288278" y="144905"/>
                    <a:pt x="1288277" y="130993"/>
                    <a:pt x="1296859" y="122411"/>
                  </a:cubicBezTo>
                  <a:lnTo>
                    <a:pt x="1336176" y="83094"/>
                  </a:lnTo>
                  <a:cubicBezTo>
                    <a:pt x="1340466" y="78804"/>
                    <a:pt x="1346090" y="76658"/>
                    <a:pt x="1351713" y="76659"/>
                  </a:cubicBezTo>
                  <a:close/>
                  <a:moveTo>
                    <a:pt x="3612078" y="74384"/>
                  </a:moveTo>
                  <a:cubicBezTo>
                    <a:pt x="3617702" y="74385"/>
                    <a:pt x="3623326" y="76530"/>
                    <a:pt x="3627616" y="80821"/>
                  </a:cubicBezTo>
                  <a:lnTo>
                    <a:pt x="3668660" y="121864"/>
                  </a:lnTo>
                  <a:cubicBezTo>
                    <a:pt x="3677241" y="130446"/>
                    <a:pt x="3677241" y="144359"/>
                    <a:pt x="3668660" y="152940"/>
                  </a:cubicBezTo>
                  <a:lnTo>
                    <a:pt x="3629344" y="192257"/>
                  </a:lnTo>
                  <a:cubicBezTo>
                    <a:pt x="3620761" y="200838"/>
                    <a:pt x="3606849" y="200838"/>
                    <a:pt x="3598268" y="192257"/>
                  </a:cubicBezTo>
                  <a:lnTo>
                    <a:pt x="3557223" y="151213"/>
                  </a:lnTo>
                  <a:cubicBezTo>
                    <a:pt x="3548643" y="142632"/>
                    <a:pt x="3548643" y="128718"/>
                    <a:pt x="3557223" y="120137"/>
                  </a:cubicBezTo>
                  <a:lnTo>
                    <a:pt x="3596540" y="80821"/>
                  </a:lnTo>
                  <a:cubicBezTo>
                    <a:pt x="3600831" y="76530"/>
                    <a:pt x="3606455" y="74385"/>
                    <a:pt x="3612078" y="74384"/>
                  </a:cubicBezTo>
                  <a:close/>
                  <a:moveTo>
                    <a:pt x="1699493" y="73662"/>
                  </a:moveTo>
                  <a:cubicBezTo>
                    <a:pt x="1705117" y="73662"/>
                    <a:pt x="1710741" y="75808"/>
                    <a:pt x="1715031" y="80098"/>
                  </a:cubicBezTo>
                  <a:lnTo>
                    <a:pt x="1756076" y="121141"/>
                  </a:lnTo>
                  <a:cubicBezTo>
                    <a:pt x="1764657" y="129723"/>
                    <a:pt x="1764657" y="143636"/>
                    <a:pt x="1756076" y="152218"/>
                  </a:cubicBezTo>
                  <a:lnTo>
                    <a:pt x="1716759" y="191535"/>
                  </a:lnTo>
                  <a:cubicBezTo>
                    <a:pt x="1708178" y="200116"/>
                    <a:pt x="1694264" y="200116"/>
                    <a:pt x="1685683" y="191535"/>
                  </a:cubicBezTo>
                  <a:lnTo>
                    <a:pt x="1644639" y="150490"/>
                  </a:lnTo>
                  <a:cubicBezTo>
                    <a:pt x="1636058" y="141909"/>
                    <a:pt x="1636058" y="127996"/>
                    <a:pt x="1644639" y="119414"/>
                  </a:cubicBezTo>
                  <a:lnTo>
                    <a:pt x="1683956" y="80098"/>
                  </a:lnTo>
                  <a:cubicBezTo>
                    <a:pt x="1688246" y="75807"/>
                    <a:pt x="1693870" y="73662"/>
                    <a:pt x="1699493" y="73662"/>
                  </a:cubicBezTo>
                  <a:close/>
                  <a:moveTo>
                    <a:pt x="3959859" y="71388"/>
                  </a:moveTo>
                  <a:cubicBezTo>
                    <a:pt x="3965483" y="71388"/>
                    <a:pt x="3971106" y="73533"/>
                    <a:pt x="3975397" y="77824"/>
                  </a:cubicBezTo>
                  <a:lnTo>
                    <a:pt x="4016441" y="118868"/>
                  </a:lnTo>
                  <a:cubicBezTo>
                    <a:pt x="4025022" y="127449"/>
                    <a:pt x="4025022" y="141363"/>
                    <a:pt x="4016440" y="149944"/>
                  </a:cubicBezTo>
                  <a:lnTo>
                    <a:pt x="3977124" y="189261"/>
                  </a:lnTo>
                  <a:cubicBezTo>
                    <a:pt x="3968542" y="197842"/>
                    <a:pt x="3954629" y="197842"/>
                    <a:pt x="3946048" y="189261"/>
                  </a:cubicBezTo>
                  <a:lnTo>
                    <a:pt x="3905003" y="148216"/>
                  </a:lnTo>
                  <a:cubicBezTo>
                    <a:pt x="3896423" y="139636"/>
                    <a:pt x="3896422" y="125722"/>
                    <a:pt x="3905003" y="117140"/>
                  </a:cubicBezTo>
                  <a:lnTo>
                    <a:pt x="3944321" y="77824"/>
                  </a:lnTo>
                  <a:cubicBezTo>
                    <a:pt x="3948611" y="73534"/>
                    <a:pt x="3954235" y="71388"/>
                    <a:pt x="3959859" y="71388"/>
                  </a:cubicBezTo>
                  <a:close/>
                  <a:moveTo>
                    <a:pt x="214930" y="68240"/>
                  </a:moveTo>
                  <a:lnTo>
                    <a:pt x="234976" y="88285"/>
                  </a:lnTo>
                  <a:cubicBezTo>
                    <a:pt x="243557" y="96866"/>
                    <a:pt x="243557" y="110780"/>
                    <a:pt x="234976" y="119361"/>
                  </a:cubicBezTo>
                  <a:lnTo>
                    <a:pt x="195659" y="158678"/>
                  </a:lnTo>
                  <a:lnTo>
                    <a:pt x="193904" y="159405"/>
                  </a:lnTo>
                  <a:close/>
                  <a:moveTo>
                    <a:pt x="670722" y="68081"/>
                  </a:moveTo>
                  <a:cubicBezTo>
                    <a:pt x="676346" y="68081"/>
                    <a:pt x="681970" y="70226"/>
                    <a:pt x="686261" y="74517"/>
                  </a:cubicBezTo>
                  <a:lnTo>
                    <a:pt x="727304" y="115561"/>
                  </a:lnTo>
                  <a:cubicBezTo>
                    <a:pt x="735885" y="124142"/>
                    <a:pt x="735885" y="138056"/>
                    <a:pt x="727304" y="146637"/>
                  </a:cubicBezTo>
                  <a:lnTo>
                    <a:pt x="687988" y="185953"/>
                  </a:lnTo>
                  <a:cubicBezTo>
                    <a:pt x="679407" y="194534"/>
                    <a:pt x="665493" y="194534"/>
                    <a:pt x="656911" y="185954"/>
                  </a:cubicBezTo>
                  <a:lnTo>
                    <a:pt x="615867" y="144910"/>
                  </a:lnTo>
                  <a:cubicBezTo>
                    <a:pt x="607286" y="136329"/>
                    <a:pt x="607287" y="122414"/>
                    <a:pt x="615867" y="113834"/>
                  </a:cubicBezTo>
                  <a:lnTo>
                    <a:pt x="655184" y="74517"/>
                  </a:lnTo>
                  <a:cubicBezTo>
                    <a:pt x="659475" y="70226"/>
                    <a:pt x="665099" y="68081"/>
                    <a:pt x="670722" y="68081"/>
                  </a:cubicBezTo>
                  <a:close/>
                  <a:moveTo>
                    <a:pt x="1018502" y="65085"/>
                  </a:moveTo>
                  <a:cubicBezTo>
                    <a:pt x="1024126" y="65085"/>
                    <a:pt x="1029751" y="67230"/>
                    <a:pt x="1034041" y="71520"/>
                  </a:cubicBezTo>
                  <a:lnTo>
                    <a:pt x="1075084" y="112565"/>
                  </a:lnTo>
                  <a:cubicBezTo>
                    <a:pt x="1083665" y="121146"/>
                    <a:pt x="1083665" y="135060"/>
                    <a:pt x="1075084" y="143641"/>
                  </a:cubicBezTo>
                  <a:lnTo>
                    <a:pt x="1035768" y="182957"/>
                  </a:lnTo>
                  <a:cubicBezTo>
                    <a:pt x="1027186" y="191539"/>
                    <a:pt x="1013273" y="191538"/>
                    <a:pt x="1004692" y="182957"/>
                  </a:cubicBezTo>
                  <a:lnTo>
                    <a:pt x="963648" y="141914"/>
                  </a:lnTo>
                  <a:cubicBezTo>
                    <a:pt x="955066" y="133332"/>
                    <a:pt x="955066" y="119419"/>
                    <a:pt x="963648" y="110838"/>
                  </a:cubicBezTo>
                  <a:lnTo>
                    <a:pt x="1002965" y="71520"/>
                  </a:lnTo>
                  <a:cubicBezTo>
                    <a:pt x="1007255" y="67230"/>
                    <a:pt x="1012879" y="65084"/>
                    <a:pt x="1018502" y="65085"/>
                  </a:cubicBezTo>
                  <a:close/>
                  <a:moveTo>
                    <a:pt x="2058846" y="63949"/>
                  </a:moveTo>
                  <a:cubicBezTo>
                    <a:pt x="2064470" y="63949"/>
                    <a:pt x="2070095" y="66094"/>
                    <a:pt x="2074385" y="70385"/>
                  </a:cubicBezTo>
                  <a:lnTo>
                    <a:pt x="2115429" y="111429"/>
                  </a:lnTo>
                  <a:cubicBezTo>
                    <a:pt x="2124009" y="120010"/>
                    <a:pt x="2124009" y="133924"/>
                    <a:pt x="2115429" y="142505"/>
                  </a:cubicBezTo>
                  <a:lnTo>
                    <a:pt x="2076112" y="181821"/>
                  </a:lnTo>
                  <a:cubicBezTo>
                    <a:pt x="2067531" y="190403"/>
                    <a:pt x="2053617" y="190402"/>
                    <a:pt x="2045036" y="181821"/>
                  </a:cubicBezTo>
                  <a:lnTo>
                    <a:pt x="2003992" y="140777"/>
                  </a:lnTo>
                  <a:cubicBezTo>
                    <a:pt x="1995411" y="132196"/>
                    <a:pt x="1995410" y="118283"/>
                    <a:pt x="2003992" y="109701"/>
                  </a:cubicBezTo>
                  <a:lnTo>
                    <a:pt x="2043309" y="70385"/>
                  </a:lnTo>
                  <a:cubicBezTo>
                    <a:pt x="2047599" y="66094"/>
                    <a:pt x="2053223" y="63949"/>
                    <a:pt x="2058846" y="63949"/>
                  </a:cubicBezTo>
                  <a:close/>
                  <a:moveTo>
                    <a:pt x="2406626" y="60953"/>
                  </a:moveTo>
                  <a:cubicBezTo>
                    <a:pt x="2412250" y="60953"/>
                    <a:pt x="2417874" y="63099"/>
                    <a:pt x="2422164" y="67389"/>
                  </a:cubicBezTo>
                  <a:lnTo>
                    <a:pt x="2463209" y="108432"/>
                  </a:lnTo>
                  <a:cubicBezTo>
                    <a:pt x="2471790" y="117013"/>
                    <a:pt x="2471790" y="130927"/>
                    <a:pt x="2463209" y="139508"/>
                  </a:cubicBezTo>
                  <a:lnTo>
                    <a:pt x="2423892" y="178825"/>
                  </a:lnTo>
                  <a:cubicBezTo>
                    <a:pt x="2415310" y="187406"/>
                    <a:pt x="2401397" y="187407"/>
                    <a:pt x="2392816" y="178825"/>
                  </a:cubicBezTo>
                  <a:lnTo>
                    <a:pt x="2351772" y="137781"/>
                  </a:lnTo>
                  <a:cubicBezTo>
                    <a:pt x="2343191" y="129200"/>
                    <a:pt x="2343191" y="115287"/>
                    <a:pt x="2351772" y="106705"/>
                  </a:cubicBezTo>
                  <a:lnTo>
                    <a:pt x="2391088" y="67389"/>
                  </a:lnTo>
                  <a:cubicBezTo>
                    <a:pt x="2395379" y="63098"/>
                    <a:pt x="2401003" y="60953"/>
                    <a:pt x="2406626" y="60953"/>
                  </a:cubicBezTo>
                  <a:close/>
                  <a:moveTo>
                    <a:pt x="2770834" y="46385"/>
                  </a:moveTo>
                  <a:cubicBezTo>
                    <a:pt x="2776458" y="46385"/>
                    <a:pt x="2782082" y="48530"/>
                    <a:pt x="2786373" y="52820"/>
                  </a:cubicBezTo>
                  <a:lnTo>
                    <a:pt x="2827417" y="93865"/>
                  </a:lnTo>
                  <a:cubicBezTo>
                    <a:pt x="2835998" y="102447"/>
                    <a:pt x="2835998" y="116360"/>
                    <a:pt x="2827417" y="124941"/>
                  </a:cubicBezTo>
                  <a:lnTo>
                    <a:pt x="2788100" y="164257"/>
                  </a:lnTo>
                  <a:cubicBezTo>
                    <a:pt x="2779518" y="172839"/>
                    <a:pt x="2765605" y="172838"/>
                    <a:pt x="2757024" y="164257"/>
                  </a:cubicBezTo>
                  <a:lnTo>
                    <a:pt x="2715979" y="123214"/>
                  </a:lnTo>
                  <a:cubicBezTo>
                    <a:pt x="2707399" y="114632"/>
                    <a:pt x="2707399" y="100719"/>
                    <a:pt x="2715980" y="92138"/>
                  </a:cubicBezTo>
                  <a:lnTo>
                    <a:pt x="2755297" y="52821"/>
                  </a:lnTo>
                  <a:cubicBezTo>
                    <a:pt x="2759587" y="48530"/>
                    <a:pt x="2765210" y="46385"/>
                    <a:pt x="2770834" y="46385"/>
                  </a:cubicBezTo>
                  <a:close/>
                  <a:moveTo>
                    <a:pt x="3118614" y="43389"/>
                  </a:moveTo>
                  <a:cubicBezTo>
                    <a:pt x="3124238" y="43389"/>
                    <a:pt x="3129862" y="45534"/>
                    <a:pt x="3134152" y="49825"/>
                  </a:cubicBezTo>
                  <a:lnTo>
                    <a:pt x="3175197" y="90868"/>
                  </a:lnTo>
                  <a:cubicBezTo>
                    <a:pt x="3183778" y="99449"/>
                    <a:pt x="3183778" y="113363"/>
                    <a:pt x="3175197" y="121944"/>
                  </a:cubicBezTo>
                  <a:lnTo>
                    <a:pt x="3135879" y="161261"/>
                  </a:lnTo>
                  <a:cubicBezTo>
                    <a:pt x="3127298" y="169842"/>
                    <a:pt x="3113385" y="169842"/>
                    <a:pt x="3104803" y="161261"/>
                  </a:cubicBezTo>
                  <a:lnTo>
                    <a:pt x="3063760" y="120217"/>
                  </a:lnTo>
                  <a:cubicBezTo>
                    <a:pt x="3055179" y="111635"/>
                    <a:pt x="3055179" y="97722"/>
                    <a:pt x="3063760" y="89141"/>
                  </a:cubicBezTo>
                  <a:lnTo>
                    <a:pt x="3103076" y="49825"/>
                  </a:lnTo>
                  <a:cubicBezTo>
                    <a:pt x="3107367" y="45534"/>
                    <a:pt x="3112990" y="43389"/>
                    <a:pt x="3118614" y="43389"/>
                  </a:cubicBezTo>
                  <a:close/>
                  <a:moveTo>
                    <a:pt x="526174" y="37809"/>
                  </a:moveTo>
                  <a:cubicBezTo>
                    <a:pt x="531798" y="37809"/>
                    <a:pt x="537421" y="39954"/>
                    <a:pt x="541712" y="44245"/>
                  </a:cubicBezTo>
                  <a:lnTo>
                    <a:pt x="582756" y="85289"/>
                  </a:lnTo>
                  <a:cubicBezTo>
                    <a:pt x="591337" y="93869"/>
                    <a:pt x="591337" y="107783"/>
                    <a:pt x="582755" y="116364"/>
                  </a:cubicBezTo>
                  <a:lnTo>
                    <a:pt x="543439" y="155681"/>
                  </a:lnTo>
                  <a:cubicBezTo>
                    <a:pt x="534858" y="164263"/>
                    <a:pt x="520945" y="164262"/>
                    <a:pt x="512363" y="155681"/>
                  </a:cubicBezTo>
                  <a:lnTo>
                    <a:pt x="471320" y="114637"/>
                  </a:lnTo>
                  <a:cubicBezTo>
                    <a:pt x="462738" y="106056"/>
                    <a:pt x="462738" y="92143"/>
                    <a:pt x="471320" y="83561"/>
                  </a:cubicBezTo>
                  <a:lnTo>
                    <a:pt x="510636" y="44245"/>
                  </a:lnTo>
                  <a:cubicBezTo>
                    <a:pt x="514927" y="39954"/>
                    <a:pt x="520550" y="37809"/>
                    <a:pt x="526174" y="37809"/>
                  </a:cubicBezTo>
                  <a:close/>
                  <a:moveTo>
                    <a:pt x="1566518" y="36673"/>
                  </a:moveTo>
                  <a:cubicBezTo>
                    <a:pt x="1572142" y="36673"/>
                    <a:pt x="1577766" y="38819"/>
                    <a:pt x="1582056" y="43109"/>
                  </a:cubicBezTo>
                  <a:lnTo>
                    <a:pt x="1623100" y="84153"/>
                  </a:lnTo>
                  <a:cubicBezTo>
                    <a:pt x="1631681" y="92734"/>
                    <a:pt x="1631681" y="106648"/>
                    <a:pt x="1623100" y="115229"/>
                  </a:cubicBezTo>
                  <a:lnTo>
                    <a:pt x="1583783" y="154546"/>
                  </a:lnTo>
                  <a:cubicBezTo>
                    <a:pt x="1575202" y="163127"/>
                    <a:pt x="1561289" y="163127"/>
                    <a:pt x="1552707" y="154546"/>
                  </a:cubicBezTo>
                  <a:lnTo>
                    <a:pt x="1511664" y="113502"/>
                  </a:lnTo>
                  <a:cubicBezTo>
                    <a:pt x="1503082" y="104921"/>
                    <a:pt x="1503082" y="91007"/>
                    <a:pt x="1511664" y="82426"/>
                  </a:cubicBezTo>
                  <a:lnTo>
                    <a:pt x="1550980" y="43109"/>
                  </a:lnTo>
                  <a:cubicBezTo>
                    <a:pt x="1555271" y="38819"/>
                    <a:pt x="1560894" y="36673"/>
                    <a:pt x="1566518" y="36673"/>
                  </a:cubicBezTo>
                  <a:close/>
                  <a:moveTo>
                    <a:pt x="1914298" y="33677"/>
                  </a:moveTo>
                  <a:cubicBezTo>
                    <a:pt x="1919922" y="33677"/>
                    <a:pt x="1925546" y="35822"/>
                    <a:pt x="1929836" y="40113"/>
                  </a:cubicBezTo>
                  <a:lnTo>
                    <a:pt x="1970880" y="81156"/>
                  </a:lnTo>
                  <a:cubicBezTo>
                    <a:pt x="1979461" y="89738"/>
                    <a:pt x="1979461" y="103651"/>
                    <a:pt x="1970880" y="112233"/>
                  </a:cubicBezTo>
                  <a:lnTo>
                    <a:pt x="1931564" y="151549"/>
                  </a:lnTo>
                  <a:cubicBezTo>
                    <a:pt x="1922982" y="160130"/>
                    <a:pt x="1909069" y="160131"/>
                    <a:pt x="1900487" y="151549"/>
                  </a:cubicBezTo>
                  <a:lnTo>
                    <a:pt x="1859444" y="110506"/>
                  </a:lnTo>
                  <a:cubicBezTo>
                    <a:pt x="1850863" y="101924"/>
                    <a:pt x="1850863" y="88011"/>
                    <a:pt x="1859444" y="79429"/>
                  </a:cubicBezTo>
                  <a:lnTo>
                    <a:pt x="1898761" y="40113"/>
                  </a:lnTo>
                  <a:cubicBezTo>
                    <a:pt x="1903051" y="35822"/>
                    <a:pt x="1908675" y="33677"/>
                    <a:pt x="1914298" y="33677"/>
                  </a:cubicBezTo>
                  <a:close/>
                  <a:moveTo>
                    <a:pt x="3477968" y="33676"/>
                  </a:moveTo>
                  <a:cubicBezTo>
                    <a:pt x="3483591" y="33676"/>
                    <a:pt x="3489216" y="35821"/>
                    <a:pt x="3493506" y="40112"/>
                  </a:cubicBezTo>
                  <a:lnTo>
                    <a:pt x="3534550" y="81155"/>
                  </a:lnTo>
                  <a:cubicBezTo>
                    <a:pt x="3543131" y="89737"/>
                    <a:pt x="3543131" y="103650"/>
                    <a:pt x="3534550" y="112231"/>
                  </a:cubicBezTo>
                  <a:lnTo>
                    <a:pt x="3495233" y="151548"/>
                  </a:lnTo>
                  <a:cubicBezTo>
                    <a:pt x="3486652" y="160130"/>
                    <a:pt x="3472738" y="160129"/>
                    <a:pt x="3464157" y="151548"/>
                  </a:cubicBezTo>
                  <a:lnTo>
                    <a:pt x="3423114" y="110504"/>
                  </a:lnTo>
                  <a:cubicBezTo>
                    <a:pt x="3414532" y="101923"/>
                    <a:pt x="3414532" y="88010"/>
                    <a:pt x="3423113" y="79428"/>
                  </a:cubicBezTo>
                  <a:lnTo>
                    <a:pt x="3462430" y="40112"/>
                  </a:lnTo>
                  <a:cubicBezTo>
                    <a:pt x="3466720" y="35821"/>
                    <a:pt x="3472344" y="33676"/>
                    <a:pt x="3477968" y="33676"/>
                  </a:cubicBezTo>
                  <a:close/>
                  <a:moveTo>
                    <a:pt x="3825748" y="30680"/>
                  </a:moveTo>
                  <a:cubicBezTo>
                    <a:pt x="3831370" y="30680"/>
                    <a:pt x="3836995" y="32825"/>
                    <a:pt x="3841286" y="37116"/>
                  </a:cubicBezTo>
                  <a:lnTo>
                    <a:pt x="3882330" y="78158"/>
                  </a:lnTo>
                  <a:cubicBezTo>
                    <a:pt x="3890910" y="86740"/>
                    <a:pt x="3890910" y="100654"/>
                    <a:pt x="3882329" y="109234"/>
                  </a:cubicBezTo>
                  <a:lnTo>
                    <a:pt x="3843013" y="148552"/>
                  </a:lnTo>
                  <a:cubicBezTo>
                    <a:pt x="3834432" y="157134"/>
                    <a:pt x="3820519" y="157133"/>
                    <a:pt x="3811937" y="148552"/>
                  </a:cubicBezTo>
                  <a:lnTo>
                    <a:pt x="3770894" y="107508"/>
                  </a:lnTo>
                  <a:cubicBezTo>
                    <a:pt x="3762312" y="98927"/>
                    <a:pt x="3762312" y="85014"/>
                    <a:pt x="3770894" y="76432"/>
                  </a:cubicBezTo>
                  <a:lnTo>
                    <a:pt x="3810210" y="37116"/>
                  </a:lnTo>
                  <a:cubicBezTo>
                    <a:pt x="3814500" y="32824"/>
                    <a:pt x="3820124" y="30679"/>
                    <a:pt x="3825748" y="30680"/>
                  </a:cubicBezTo>
                  <a:close/>
                  <a:moveTo>
                    <a:pt x="4172391" y="28819"/>
                  </a:moveTo>
                  <a:lnTo>
                    <a:pt x="4176965" y="30714"/>
                  </a:lnTo>
                  <a:lnTo>
                    <a:pt x="4201080" y="135269"/>
                  </a:lnTo>
                  <a:lnTo>
                    <a:pt x="4189657" y="146691"/>
                  </a:lnTo>
                  <a:cubicBezTo>
                    <a:pt x="4181075" y="155273"/>
                    <a:pt x="4167162" y="155273"/>
                    <a:pt x="4158580" y="146691"/>
                  </a:cubicBezTo>
                  <a:lnTo>
                    <a:pt x="4117537" y="105648"/>
                  </a:lnTo>
                  <a:cubicBezTo>
                    <a:pt x="4108955" y="97066"/>
                    <a:pt x="4108955" y="83153"/>
                    <a:pt x="4117537" y="74572"/>
                  </a:cubicBezTo>
                  <a:lnTo>
                    <a:pt x="4156853" y="35256"/>
                  </a:lnTo>
                  <a:cubicBezTo>
                    <a:pt x="4161144" y="30965"/>
                    <a:pt x="4166767" y="28819"/>
                    <a:pt x="4172391" y="28819"/>
                  </a:cubicBezTo>
                  <a:close/>
                  <a:moveTo>
                    <a:pt x="885527" y="28096"/>
                  </a:moveTo>
                  <a:cubicBezTo>
                    <a:pt x="891151" y="28096"/>
                    <a:pt x="896775" y="30241"/>
                    <a:pt x="901065" y="34532"/>
                  </a:cubicBezTo>
                  <a:lnTo>
                    <a:pt x="942109" y="75576"/>
                  </a:lnTo>
                  <a:cubicBezTo>
                    <a:pt x="950690" y="84157"/>
                    <a:pt x="950690" y="98070"/>
                    <a:pt x="942109" y="106652"/>
                  </a:cubicBezTo>
                  <a:lnTo>
                    <a:pt x="902792" y="145968"/>
                  </a:lnTo>
                  <a:cubicBezTo>
                    <a:pt x="894211" y="154549"/>
                    <a:pt x="880297" y="154549"/>
                    <a:pt x="871716" y="145968"/>
                  </a:cubicBezTo>
                  <a:lnTo>
                    <a:pt x="830672" y="104924"/>
                  </a:lnTo>
                  <a:cubicBezTo>
                    <a:pt x="822091" y="96343"/>
                    <a:pt x="822091" y="82430"/>
                    <a:pt x="830672" y="73848"/>
                  </a:cubicBezTo>
                  <a:lnTo>
                    <a:pt x="869989" y="34532"/>
                  </a:lnTo>
                  <a:cubicBezTo>
                    <a:pt x="874280" y="30241"/>
                    <a:pt x="879903" y="28096"/>
                    <a:pt x="885527" y="28096"/>
                  </a:cubicBezTo>
                  <a:close/>
                  <a:moveTo>
                    <a:pt x="1233307" y="25099"/>
                  </a:moveTo>
                  <a:cubicBezTo>
                    <a:pt x="1238931" y="25099"/>
                    <a:pt x="1244554" y="27244"/>
                    <a:pt x="1248845" y="31535"/>
                  </a:cubicBezTo>
                  <a:lnTo>
                    <a:pt x="1289889" y="72579"/>
                  </a:lnTo>
                  <a:cubicBezTo>
                    <a:pt x="1298470" y="81160"/>
                    <a:pt x="1298470" y="95074"/>
                    <a:pt x="1289889" y="103655"/>
                  </a:cubicBezTo>
                  <a:lnTo>
                    <a:pt x="1250572" y="142972"/>
                  </a:lnTo>
                  <a:cubicBezTo>
                    <a:pt x="1241991" y="151553"/>
                    <a:pt x="1228078" y="151553"/>
                    <a:pt x="1219496" y="142972"/>
                  </a:cubicBezTo>
                  <a:lnTo>
                    <a:pt x="1178453" y="101928"/>
                  </a:lnTo>
                  <a:cubicBezTo>
                    <a:pt x="1169871" y="93347"/>
                    <a:pt x="1169871" y="79433"/>
                    <a:pt x="1178452" y="70852"/>
                  </a:cubicBezTo>
                  <a:lnTo>
                    <a:pt x="1217769" y="31535"/>
                  </a:lnTo>
                  <a:cubicBezTo>
                    <a:pt x="1222059" y="27245"/>
                    <a:pt x="1227683" y="25099"/>
                    <a:pt x="1233307" y="25099"/>
                  </a:cubicBezTo>
                  <a:close/>
                  <a:moveTo>
                    <a:pt x="2273651" y="23964"/>
                  </a:moveTo>
                  <a:cubicBezTo>
                    <a:pt x="2279275" y="23964"/>
                    <a:pt x="2284898" y="26109"/>
                    <a:pt x="2289189" y="30400"/>
                  </a:cubicBezTo>
                  <a:lnTo>
                    <a:pt x="2330233" y="71443"/>
                  </a:lnTo>
                  <a:cubicBezTo>
                    <a:pt x="2338814" y="80025"/>
                    <a:pt x="2338814" y="93938"/>
                    <a:pt x="2330233" y="102520"/>
                  </a:cubicBezTo>
                  <a:lnTo>
                    <a:pt x="2290916" y="141836"/>
                  </a:lnTo>
                  <a:cubicBezTo>
                    <a:pt x="2282335" y="150417"/>
                    <a:pt x="2268421" y="150417"/>
                    <a:pt x="2259841" y="141836"/>
                  </a:cubicBezTo>
                  <a:lnTo>
                    <a:pt x="2218797" y="100792"/>
                  </a:lnTo>
                  <a:cubicBezTo>
                    <a:pt x="2210215" y="92211"/>
                    <a:pt x="2210215" y="78297"/>
                    <a:pt x="2218797" y="69716"/>
                  </a:cubicBezTo>
                  <a:lnTo>
                    <a:pt x="2258113" y="30400"/>
                  </a:lnTo>
                  <a:cubicBezTo>
                    <a:pt x="2262403" y="26109"/>
                    <a:pt x="2268027" y="23964"/>
                    <a:pt x="2273651" y="23964"/>
                  </a:cubicBezTo>
                  <a:close/>
                  <a:moveTo>
                    <a:pt x="2621431" y="20967"/>
                  </a:moveTo>
                  <a:cubicBezTo>
                    <a:pt x="2627055" y="20967"/>
                    <a:pt x="2632678" y="23112"/>
                    <a:pt x="2636969" y="27403"/>
                  </a:cubicBezTo>
                  <a:lnTo>
                    <a:pt x="2678013" y="68447"/>
                  </a:lnTo>
                  <a:cubicBezTo>
                    <a:pt x="2686594" y="77028"/>
                    <a:pt x="2686594" y="90942"/>
                    <a:pt x="2678013" y="99523"/>
                  </a:cubicBezTo>
                  <a:lnTo>
                    <a:pt x="2638696" y="138840"/>
                  </a:lnTo>
                  <a:cubicBezTo>
                    <a:pt x="2630115" y="147421"/>
                    <a:pt x="2616202" y="147421"/>
                    <a:pt x="2607620" y="138840"/>
                  </a:cubicBezTo>
                  <a:lnTo>
                    <a:pt x="2566577" y="97796"/>
                  </a:lnTo>
                  <a:cubicBezTo>
                    <a:pt x="2557995" y="89215"/>
                    <a:pt x="2557995" y="75301"/>
                    <a:pt x="2566577" y="66720"/>
                  </a:cubicBezTo>
                  <a:lnTo>
                    <a:pt x="2605893" y="27403"/>
                  </a:lnTo>
                  <a:cubicBezTo>
                    <a:pt x="2610184" y="23112"/>
                    <a:pt x="2615807" y="20967"/>
                    <a:pt x="2621431" y="20967"/>
                  </a:cubicBezTo>
                  <a:close/>
                  <a:moveTo>
                    <a:pt x="2985639" y="6399"/>
                  </a:moveTo>
                  <a:cubicBezTo>
                    <a:pt x="2991263" y="6399"/>
                    <a:pt x="2996886" y="8544"/>
                    <a:pt x="3001177" y="12835"/>
                  </a:cubicBezTo>
                  <a:lnTo>
                    <a:pt x="3042221" y="53879"/>
                  </a:lnTo>
                  <a:cubicBezTo>
                    <a:pt x="3050803" y="62461"/>
                    <a:pt x="3050803" y="76375"/>
                    <a:pt x="3042221" y="84955"/>
                  </a:cubicBezTo>
                  <a:lnTo>
                    <a:pt x="3002904" y="124272"/>
                  </a:lnTo>
                  <a:cubicBezTo>
                    <a:pt x="2994323" y="132853"/>
                    <a:pt x="2980409" y="132853"/>
                    <a:pt x="2971828" y="124272"/>
                  </a:cubicBezTo>
                  <a:lnTo>
                    <a:pt x="2930784" y="83228"/>
                  </a:lnTo>
                  <a:cubicBezTo>
                    <a:pt x="2922204" y="74647"/>
                    <a:pt x="2922204" y="60734"/>
                    <a:pt x="2930784" y="52152"/>
                  </a:cubicBezTo>
                  <a:lnTo>
                    <a:pt x="2970101" y="12835"/>
                  </a:lnTo>
                  <a:cubicBezTo>
                    <a:pt x="2974392" y="8545"/>
                    <a:pt x="2980015" y="6399"/>
                    <a:pt x="2985639" y="6399"/>
                  </a:cubicBezTo>
                  <a:close/>
                  <a:moveTo>
                    <a:pt x="3333419" y="3403"/>
                  </a:moveTo>
                  <a:cubicBezTo>
                    <a:pt x="3339044" y="3403"/>
                    <a:pt x="3344666" y="5548"/>
                    <a:pt x="3348957" y="9839"/>
                  </a:cubicBezTo>
                  <a:lnTo>
                    <a:pt x="3390001" y="50883"/>
                  </a:lnTo>
                  <a:cubicBezTo>
                    <a:pt x="3398582" y="59464"/>
                    <a:pt x="3398582" y="73378"/>
                    <a:pt x="3390001" y="81959"/>
                  </a:cubicBezTo>
                  <a:lnTo>
                    <a:pt x="3350684" y="121275"/>
                  </a:lnTo>
                  <a:cubicBezTo>
                    <a:pt x="3342104" y="129857"/>
                    <a:pt x="3328189" y="129857"/>
                    <a:pt x="3319608" y="121275"/>
                  </a:cubicBezTo>
                  <a:lnTo>
                    <a:pt x="3278564" y="80232"/>
                  </a:lnTo>
                  <a:cubicBezTo>
                    <a:pt x="3269984" y="71651"/>
                    <a:pt x="3269984" y="57737"/>
                    <a:pt x="3278565" y="49156"/>
                  </a:cubicBezTo>
                  <a:lnTo>
                    <a:pt x="3317881" y="9839"/>
                  </a:lnTo>
                  <a:cubicBezTo>
                    <a:pt x="3322171" y="5549"/>
                    <a:pt x="3327795" y="3403"/>
                    <a:pt x="3333419" y="3403"/>
                  </a:cubicBezTo>
                  <a:close/>
                  <a:moveTo>
                    <a:pt x="4079564" y="0"/>
                  </a:moveTo>
                  <a:lnTo>
                    <a:pt x="4166384" y="0"/>
                  </a:lnTo>
                  <a:lnTo>
                    <a:pt x="4138512" y="27873"/>
                  </a:lnTo>
                  <a:cubicBezTo>
                    <a:pt x="4129930" y="36454"/>
                    <a:pt x="4116017" y="36454"/>
                    <a:pt x="4107436" y="27873"/>
                  </a:cubicBezTo>
                  <a:close/>
                  <a:moveTo>
                    <a:pt x="4022145" y="0"/>
                  </a:moveTo>
                  <a:lnTo>
                    <a:pt x="4058961" y="0"/>
                  </a:lnTo>
                  <a:lnTo>
                    <a:pt x="4097135" y="38174"/>
                  </a:lnTo>
                  <a:cubicBezTo>
                    <a:pt x="4105716" y="46755"/>
                    <a:pt x="4105716" y="60669"/>
                    <a:pt x="4097134" y="69250"/>
                  </a:cubicBezTo>
                  <a:lnTo>
                    <a:pt x="4057818" y="108567"/>
                  </a:lnTo>
                  <a:cubicBezTo>
                    <a:pt x="4049236" y="117148"/>
                    <a:pt x="4035323" y="117148"/>
                    <a:pt x="4026742" y="108567"/>
                  </a:cubicBezTo>
                  <a:lnTo>
                    <a:pt x="3985698" y="67522"/>
                  </a:lnTo>
                  <a:cubicBezTo>
                    <a:pt x="3977117" y="58942"/>
                    <a:pt x="3977116" y="45028"/>
                    <a:pt x="3985698" y="36446"/>
                  </a:cubicBezTo>
                  <a:close/>
                  <a:moveTo>
                    <a:pt x="3849822" y="0"/>
                  </a:moveTo>
                  <a:lnTo>
                    <a:pt x="3964074" y="0"/>
                  </a:lnTo>
                  <a:lnTo>
                    <a:pt x="3969460" y="13003"/>
                  </a:lnTo>
                  <a:cubicBezTo>
                    <a:pt x="3969459" y="18627"/>
                    <a:pt x="3967314" y="24250"/>
                    <a:pt x="3963024" y="28540"/>
                  </a:cubicBezTo>
                  <a:lnTo>
                    <a:pt x="3923707" y="67858"/>
                  </a:lnTo>
                  <a:cubicBezTo>
                    <a:pt x="3915126" y="76439"/>
                    <a:pt x="3901213" y="76439"/>
                    <a:pt x="3892631" y="67858"/>
                  </a:cubicBezTo>
                  <a:lnTo>
                    <a:pt x="3851587" y="26814"/>
                  </a:lnTo>
                  <a:cubicBezTo>
                    <a:pt x="3847297" y="22524"/>
                    <a:pt x="3845151" y="16900"/>
                    <a:pt x="3845151" y="11276"/>
                  </a:cubicBezTo>
                  <a:close/>
                  <a:moveTo>
                    <a:pt x="3728787" y="0"/>
                  </a:moveTo>
                  <a:lnTo>
                    <a:pt x="3821600" y="0"/>
                  </a:lnTo>
                  <a:lnTo>
                    <a:pt x="3790732" y="30869"/>
                  </a:lnTo>
                  <a:cubicBezTo>
                    <a:pt x="3782150" y="39450"/>
                    <a:pt x="3768237" y="39450"/>
                    <a:pt x="3759656" y="30869"/>
                  </a:cubicBezTo>
                  <a:close/>
                  <a:moveTo>
                    <a:pt x="3677539" y="0"/>
                  </a:moveTo>
                  <a:lnTo>
                    <a:pt x="3708006" y="0"/>
                  </a:lnTo>
                  <a:lnTo>
                    <a:pt x="3708310" y="126"/>
                  </a:lnTo>
                  <a:lnTo>
                    <a:pt x="3749354" y="41170"/>
                  </a:lnTo>
                  <a:cubicBezTo>
                    <a:pt x="3757936" y="49752"/>
                    <a:pt x="3757935" y="63665"/>
                    <a:pt x="3749354" y="72246"/>
                  </a:cubicBezTo>
                  <a:lnTo>
                    <a:pt x="3710038" y="111563"/>
                  </a:lnTo>
                  <a:cubicBezTo>
                    <a:pt x="3701456" y="120144"/>
                    <a:pt x="3687543" y="120144"/>
                    <a:pt x="3678962" y="111563"/>
                  </a:cubicBezTo>
                  <a:lnTo>
                    <a:pt x="3637917" y="70519"/>
                  </a:lnTo>
                  <a:cubicBezTo>
                    <a:pt x="3629336" y="61938"/>
                    <a:pt x="3629336" y="48025"/>
                    <a:pt x="3637917" y="39443"/>
                  </a:cubicBezTo>
                  <a:lnTo>
                    <a:pt x="3677234" y="126"/>
                  </a:lnTo>
                  <a:close/>
                  <a:moveTo>
                    <a:pt x="3503283" y="0"/>
                  </a:moveTo>
                  <a:lnTo>
                    <a:pt x="3614782" y="0"/>
                  </a:lnTo>
                  <a:lnTo>
                    <a:pt x="3615243" y="461"/>
                  </a:lnTo>
                  <a:cubicBezTo>
                    <a:pt x="3623825" y="9042"/>
                    <a:pt x="3623825" y="22956"/>
                    <a:pt x="3615243" y="31537"/>
                  </a:cubicBezTo>
                  <a:lnTo>
                    <a:pt x="3575927" y="70854"/>
                  </a:lnTo>
                  <a:cubicBezTo>
                    <a:pt x="3567346" y="79436"/>
                    <a:pt x="3553433" y="79435"/>
                    <a:pt x="3544851" y="70854"/>
                  </a:cubicBezTo>
                  <a:lnTo>
                    <a:pt x="3503808" y="29810"/>
                  </a:lnTo>
                  <a:cubicBezTo>
                    <a:pt x="3499517" y="25520"/>
                    <a:pt x="3497371" y="19896"/>
                    <a:pt x="3497371" y="14272"/>
                  </a:cubicBezTo>
                  <a:close/>
                  <a:moveTo>
                    <a:pt x="3359721" y="0"/>
                  </a:moveTo>
                  <a:lnTo>
                    <a:pt x="3471219" y="0"/>
                  </a:lnTo>
                  <a:lnTo>
                    <a:pt x="3470695" y="1265"/>
                  </a:lnTo>
                  <a:lnTo>
                    <a:pt x="3431378" y="40581"/>
                  </a:lnTo>
                  <a:cubicBezTo>
                    <a:pt x="3422798" y="49163"/>
                    <a:pt x="3408884" y="49163"/>
                    <a:pt x="3400302" y="40581"/>
                  </a:cubicBezTo>
                  <a:close/>
                  <a:moveTo>
                    <a:pt x="3266499" y="0"/>
                  </a:moveTo>
                  <a:lnTo>
                    <a:pt x="3296960" y="0"/>
                  </a:lnTo>
                  <a:lnTo>
                    <a:pt x="3281730" y="6309"/>
                  </a:lnTo>
                  <a:close/>
                  <a:moveTo>
                    <a:pt x="3152901" y="0"/>
                  </a:moveTo>
                  <a:lnTo>
                    <a:pt x="3245717" y="0"/>
                  </a:lnTo>
                  <a:lnTo>
                    <a:pt x="3255891" y="10174"/>
                  </a:lnTo>
                  <a:cubicBezTo>
                    <a:pt x="3264472" y="18755"/>
                    <a:pt x="3264472" y="32669"/>
                    <a:pt x="3255891" y="41250"/>
                  </a:cubicBezTo>
                  <a:lnTo>
                    <a:pt x="3216574" y="80567"/>
                  </a:lnTo>
                  <a:cubicBezTo>
                    <a:pt x="3207992" y="89148"/>
                    <a:pt x="3194079" y="89148"/>
                    <a:pt x="3185497" y="80567"/>
                  </a:cubicBezTo>
                  <a:lnTo>
                    <a:pt x="3144454" y="39523"/>
                  </a:lnTo>
                  <a:cubicBezTo>
                    <a:pt x="3135873" y="30941"/>
                    <a:pt x="3135872" y="17028"/>
                    <a:pt x="3144454" y="8447"/>
                  </a:cubicBezTo>
                  <a:close/>
                  <a:moveTo>
                    <a:pt x="3010429" y="0"/>
                  </a:moveTo>
                  <a:lnTo>
                    <a:pt x="3124680" y="0"/>
                  </a:lnTo>
                  <a:lnTo>
                    <a:pt x="3122915" y="4261"/>
                  </a:lnTo>
                  <a:lnTo>
                    <a:pt x="3083598" y="43578"/>
                  </a:lnTo>
                  <a:cubicBezTo>
                    <a:pt x="3075017" y="52159"/>
                    <a:pt x="3061103" y="52159"/>
                    <a:pt x="3052522" y="43578"/>
                  </a:cubicBezTo>
                  <a:lnTo>
                    <a:pt x="3011478" y="2534"/>
                  </a:lnTo>
                  <a:close/>
                  <a:moveTo>
                    <a:pt x="2915542" y="0"/>
                  </a:moveTo>
                  <a:lnTo>
                    <a:pt x="2952357" y="0"/>
                  </a:lnTo>
                  <a:lnTo>
                    <a:pt x="2949488" y="2869"/>
                  </a:lnTo>
                  <a:cubicBezTo>
                    <a:pt x="2940906" y="11451"/>
                    <a:pt x="2926993" y="11450"/>
                    <a:pt x="2918411" y="2869"/>
                  </a:cubicBezTo>
                  <a:close/>
                  <a:moveTo>
                    <a:pt x="2808117" y="0"/>
                  </a:moveTo>
                  <a:lnTo>
                    <a:pt x="2894941" y="0"/>
                  </a:lnTo>
                  <a:lnTo>
                    <a:pt x="2908111" y="13171"/>
                  </a:lnTo>
                  <a:cubicBezTo>
                    <a:pt x="2916692" y="21751"/>
                    <a:pt x="2916692" y="35665"/>
                    <a:pt x="2908111" y="44247"/>
                  </a:cubicBezTo>
                  <a:lnTo>
                    <a:pt x="2868794" y="83563"/>
                  </a:lnTo>
                  <a:cubicBezTo>
                    <a:pt x="2860212" y="92145"/>
                    <a:pt x="2846299" y="92144"/>
                    <a:pt x="2837718" y="83563"/>
                  </a:cubicBezTo>
                  <a:lnTo>
                    <a:pt x="2796674" y="42519"/>
                  </a:lnTo>
                  <a:cubicBezTo>
                    <a:pt x="2788093" y="33938"/>
                    <a:pt x="2788093" y="20025"/>
                    <a:pt x="2796674" y="11444"/>
                  </a:cubicBezTo>
                  <a:close/>
                  <a:moveTo>
                    <a:pt x="2641482" y="0"/>
                  </a:moveTo>
                  <a:lnTo>
                    <a:pt x="2763780" y="0"/>
                  </a:lnTo>
                  <a:lnTo>
                    <a:pt x="2765143" y="3291"/>
                  </a:lnTo>
                  <a:cubicBezTo>
                    <a:pt x="2765143" y="8915"/>
                    <a:pt x="2762998" y="14539"/>
                    <a:pt x="2758707" y="18829"/>
                  </a:cubicBezTo>
                  <a:lnTo>
                    <a:pt x="2719391" y="58146"/>
                  </a:lnTo>
                  <a:cubicBezTo>
                    <a:pt x="2710809" y="66727"/>
                    <a:pt x="2696896" y="66727"/>
                    <a:pt x="2688315" y="58146"/>
                  </a:cubicBezTo>
                  <a:lnTo>
                    <a:pt x="2647271" y="17102"/>
                  </a:lnTo>
                  <a:cubicBezTo>
                    <a:pt x="2642980" y="12811"/>
                    <a:pt x="2640835" y="7188"/>
                    <a:pt x="2640835" y="1564"/>
                  </a:cubicBezTo>
                  <a:close/>
                  <a:moveTo>
                    <a:pt x="2536767" y="0"/>
                  </a:moveTo>
                  <a:lnTo>
                    <a:pt x="2602717" y="0"/>
                  </a:lnTo>
                  <a:lnTo>
                    <a:pt x="2585280" y="17437"/>
                  </a:lnTo>
                  <a:cubicBezTo>
                    <a:pt x="2576699" y="26018"/>
                    <a:pt x="2562785" y="26018"/>
                    <a:pt x="2554204" y="17437"/>
                  </a:cubicBezTo>
                  <a:close/>
                  <a:moveTo>
                    <a:pt x="2458477" y="0"/>
                  </a:moveTo>
                  <a:lnTo>
                    <a:pt x="2516164" y="0"/>
                  </a:lnTo>
                  <a:lnTo>
                    <a:pt x="2543903" y="27738"/>
                  </a:lnTo>
                  <a:cubicBezTo>
                    <a:pt x="2552484" y="36319"/>
                    <a:pt x="2552484" y="50233"/>
                    <a:pt x="2543903" y="58814"/>
                  </a:cubicBezTo>
                  <a:lnTo>
                    <a:pt x="2504586" y="98131"/>
                  </a:lnTo>
                  <a:cubicBezTo>
                    <a:pt x="2496004" y="106712"/>
                    <a:pt x="2482091" y="106713"/>
                    <a:pt x="2473510" y="98131"/>
                  </a:cubicBezTo>
                  <a:lnTo>
                    <a:pt x="2432466" y="57087"/>
                  </a:lnTo>
                  <a:cubicBezTo>
                    <a:pt x="2423885" y="48506"/>
                    <a:pt x="2423885" y="34593"/>
                    <a:pt x="2432466" y="26011"/>
                  </a:cubicBezTo>
                  <a:close/>
                  <a:moveTo>
                    <a:pt x="2294943" y="0"/>
                  </a:moveTo>
                  <a:lnTo>
                    <a:pt x="2414759" y="0"/>
                  </a:lnTo>
                  <a:lnTo>
                    <a:pt x="2417363" y="6287"/>
                  </a:lnTo>
                  <a:cubicBezTo>
                    <a:pt x="2417363" y="11911"/>
                    <a:pt x="2415218" y="17535"/>
                    <a:pt x="2410927" y="21825"/>
                  </a:cubicBezTo>
                  <a:lnTo>
                    <a:pt x="2371610" y="61142"/>
                  </a:lnTo>
                  <a:cubicBezTo>
                    <a:pt x="2363029" y="69723"/>
                    <a:pt x="2349116" y="69723"/>
                    <a:pt x="2340534" y="61142"/>
                  </a:cubicBezTo>
                  <a:lnTo>
                    <a:pt x="2299491" y="20098"/>
                  </a:lnTo>
                  <a:cubicBezTo>
                    <a:pt x="2295200" y="15808"/>
                    <a:pt x="2293055" y="10184"/>
                    <a:pt x="2293055" y="4560"/>
                  </a:cubicBezTo>
                  <a:close/>
                  <a:moveTo>
                    <a:pt x="2185991" y="0"/>
                  </a:moveTo>
                  <a:lnTo>
                    <a:pt x="2257933" y="0"/>
                  </a:lnTo>
                  <a:lnTo>
                    <a:pt x="2237500" y="20433"/>
                  </a:lnTo>
                  <a:cubicBezTo>
                    <a:pt x="2228918" y="29015"/>
                    <a:pt x="2215005" y="29014"/>
                    <a:pt x="2206424" y="20433"/>
                  </a:cubicBezTo>
                  <a:close/>
                  <a:moveTo>
                    <a:pt x="2113693" y="0"/>
                  </a:moveTo>
                  <a:lnTo>
                    <a:pt x="2165388" y="0"/>
                  </a:lnTo>
                  <a:lnTo>
                    <a:pt x="2196123" y="30734"/>
                  </a:lnTo>
                  <a:cubicBezTo>
                    <a:pt x="2204704" y="39316"/>
                    <a:pt x="2204704" y="53230"/>
                    <a:pt x="2196123" y="61810"/>
                  </a:cubicBezTo>
                  <a:lnTo>
                    <a:pt x="2156806" y="101127"/>
                  </a:lnTo>
                  <a:cubicBezTo>
                    <a:pt x="2148224" y="109709"/>
                    <a:pt x="2134311" y="109708"/>
                    <a:pt x="2125730" y="101127"/>
                  </a:cubicBezTo>
                  <a:lnTo>
                    <a:pt x="2084687" y="60083"/>
                  </a:lnTo>
                  <a:cubicBezTo>
                    <a:pt x="2076105" y="51502"/>
                    <a:pt x="2076104" y="37589"/>
                    <a:pt x="2084686" y="29007"/>
                  </a:cubicBezTo>
                  <a:close/>
                  <a:moveTo>
                    <a:pt x="1939614" y="0"/>
                  </a:moveTo>
                  <a:lnTo>
                    <a:pt x="2051112" y="0"/>
                  </a:lnTo>
                  <a:lnTo>
                    <a:pt x="2051574" y="462"/>
                  </a:lnTo>
                  <a:cubicBezTo>
                    <a:pt x="2060156" y="9044"/>
                    <a:pt x="2060156" y="22957"/>
                    <a:pt x="2051574" y="31538"/>
                  </a:cubicBezTo>
                  <a:lnTo>
                    <a:pt x="2012258" y="70855"/>
                  </a:lnTo>
                  <a:cubicBezTo>
                    <a:pt x="2003676" y="79436"/>
                    <a:pt x="1989763" y="79436"/>
                    <a:pt x="1981182" y="70855"/>
                  </a:cubicBezTo>
                  <a:lnTo>
                    <a:pt x="1940138" y="29811"/>
                  </a:lnTo>
                  <a:cubicBezTo>
                    <a:pt x="1935847" y="25521"/>
                    <a:pt x="1933702" y="19897"/>
                    <a:pt x="1933702" y="14273"/>
                  </a:cubicBezTo>
                  <a:close/>
                  <a:moveTo>
                    <a:pt x="1816925" y="0"/>
                  </a:moveTo>
                  <a:lnTo>
                    <a:pt x="1908293" y="0"/>
                  </a:lnTo>
                  <a:lnTo>
                    <a:pt x="1878147" y="30147"/>
                  </a:lnTo>
                  <a:cubicBezTo>
                    <a:pt x="1869566" y="38728"/>
                    <a:pt x="1855652" y="38728"/>
                    <a:pt x="1847071" y="30147"/>
                  </a:cubicBezTo>
                  <a:close/>
                  <a:moveTo>
                    <a:pt x="1764054" y="0"/>
                  </a:moveTo>
                  <a:lnTo>
                    <a:pt x="1796322" y="0"/>
                  </a:lnTo>
                  <a:lnTo>
                    <a:pt x="1836770" y="40447"/>
                  </a:lnTo>
                  <a:cubicBezTo>
                    <a:pt x="1845351" y="49029"/>
                    <a:pt x="1845351" y="62942"/>
                    <a:pt x="1836770" y="71523"/>
                  </a:cubicBezTo>
                  <a:lnTo>
                    <a:pt x="1797453" y="110841"/>
                  </a:lnTo>
                  <a:cubicBezTo>
                    <a:pt x="1788871" y="119422"/>
                    <a:pt x="1774958" y="119422"/>
                    <a:pt x="1766377" y="110841"/>
                  </a:cubicBezTo>
                  <a:lnTo>
                    <a:pt x="1725333" y="69796"/>
                  </a:lnTo>
                  <a:cubicBezTo>
                    <a:pt x="1716752" y="61215"/>
                    <a:pt x="1716752" y="47302"/>
                    <a:pt x="1725333" y="38720"/>
                  </a:cubicBezTo>
                  <a:close/>
                  <a:moveTo>
                    <a:pt x="1594089" y="0"/>
                  </a:moveTo>
                  <a:lnTo>
                    <a:pt x="1700335" y="0"/>
                  </a:lnTo>
                  <a:lnTo>
                    <a:pt x="1703794" y="3459"/>
                  </a:lnTo>
                  <a:cubicBezTo>
                    <a:pt x="1712375" y="12040"/>
                    <a:pt x="1712375" y="25954"/>
                    <a:pt x="1703794" y="34535"/>
                  </a:cubicBezTo>
                  <a:lnTo>
                    <a:pt x="1664478" y="73851"/>
                  </a:lnTo>
                  <a:cubicBezTo>
                    <a:pt x="1655896" y="82433"/>
                    <a:pt x="1641983" y="82433"/>
                    <a:pt x="1633401" y="73852"/>
                  </a:cubicBezTo>
                  <a:lnTo>
                    <a:pt x="1592358" y="32808"/>
                  </a:lnTo>
                  <a:cubicBezTo>
                    <a:pt x="1583776" y="24227"/>
                    <a:pt x="1583777" y="10313"/>
                    <a:pt x="1592358" y="1732"/>
                  </a:cubicBezTo>
                  <a:close/>
                  <a:moveTo>
                    <a:pt x="1466149" y="0"/>
                  </a:moveTo>
                  <a:lnTo>
                    <a:pt x="1563509" y="0"/>
                  </a:lnTo>
                  <a:lnTo>
                    <a:pt x="1530367" y="33142"/>
                  </a:lnTo>
                  <a:cubicBezTo>
                    <a:pt x="1521785" y="41724"/>
                    <a:pt x="1507872" y="41724"/>
                    <a:pt x="1499291" y="33142"/>
                  </a:cubicBezTo>
                  <a:close/>
                  <a:moveTo>
                    <a:pt x="1422664" y="0"/>
                  </a:moveTo>
                  <a:lnTo>
                    <a:pt x="1442151" y="0"/>
                  </a:lnTo>
                  <a:lnTo>
                    <a:pt x="1447946" y="2400"/>
                  </a:lnTo>
                  <a:lnTo>
                    <a:pt x="1488990" y="43444"/>
                  </a:lnTo>
                  <a:cubicBezTo>
                    <a:pt x="1497570" y="52026"/>
                    <a:pt x="1497571" y="65939"/>
                    <a:pt x="1488990" y="74520"/>
                  </a:cubicBezTo>
                  <a:lnTo>
                    <a:pt x="1449673" y="113836"/>
                  </a:lnTo>
                  <a:cubicBezTo>
                    <a:pt x="1441091" y="122418"/>
                    <a:pt x="1427178" y="122418"/>
                    <a:pt x="1418597" y="113837"/>
                  </a:cubicBezTo>
                  <a:lnTo>
                    <a:pt x="1377553" y="72793"/>
                  </a:lnTo>
                  <a:cubicBezTo>
                    <a:pt x="1368972" y="64212"/>
                    <a:pt x="1368971" y="50298"/>
                    <a:pt x="1377553" y="41717"/>
                  </a:cubicBezTo>
                  <a:lnTo>
                    <a:pt x="1416870" y="2400"/>
                  </a:lnTo>
                  <a:close/>
                  <a:moveTo>
                    <a:pt x="1255070" y="0"/>
                  </a:moveTo>
                  <a:lnTo>
                    <a:pt x="1373944" y="0"/>
                  </a:lnTo>
                  <a:lnTo>
                    <a:pt x="1377019" y="7423"/>
                  </a:lnTo>
                  <a:cubicBezTo>
                    <a:pt x="1377019" y="13047"/>
                    <a:pt x="1374874" y="18671"/>
                    <a:pt x="1370583" y="22961"/>
                  </a:cubicBezTo>
                  <a:lnTo>
                    <a:pt x="1331266" y="62278"/>
                  </a:lnTo>
                  <a:cubicBezTo>
                    <a:pt x="1322685" y="70859"/>
                    <a:pt x="1308771" y="70859"/>
                    <a:pt x="1300190" y="62278"/>
                  </a:cubicBezTo>
                  <a:lnTo>
                    <a:pt x="1259146" y="21234"/>
                  </a:lnTo>
                  <a:cubicBezTo>
                    <a:pt x="1254856" y="16944"/>
                    <a:pt x="1252710" y="11320"/>
                    <a:pt x="1252710" y="5696"/>
                  </a:cubicBezTo>
                  <a:close/>
                  <a:moveTo>
                    <a:pt x="1144511" y="0"/>
                  </a:moveTo>
                  <a:lnTo>
                    <a:pt x="1218725" y="0"/>
                  </a:lnTo>
                  <a:lnTo>
                    <a:pt x="1197156" y="21569"/>
                  </a:lnTo>
                  <a:cubicBezTo>
                    <a:pt x="1188574" y="30151"/>
                    <a:pt x="1174661" y="30150"/>
                    <a:pt x="1166080" y="21569"/>
                  </a:cubicBezTo>
                  <a:close/>
                  <a:moveTo>
                    <a:pt x="1074485" y="0"/>
                  </a:moveTo>
                  <a:lnTo>
                    <a:pt x="1123909" y="0"/>
                  </a:lnTo>
                  <a:lnTo>
                    <a:pt x="1155779" y="31870"/>
                  </a:lnTo>
                  <a:cubicBezTo>
                    <a:pt x="1164360" y="40451"/>
                    <a:pt x="1164360" y="54365"/>
                    <a:pt x="1155779" y="62946"/>
                  </a:cubicBezTo>
                  <a:lnTo>
                    <a:pt x="1116462" y="102263"/>
                  </a:lnTo>
                  <a:cubicBezTo>
                    <a:pt x="1107880" y="110845"/>
                    <a:pt x="1093967" y="110844"/>
                    <a:pt x="1085386" y="102263"/>
                  </a:cubicBezTo>
                  <a:lnTo>
                    <a:pt x="1044342" y="61219"/>
                  </a:lnTo>
                  <a:cubicBezTo>
                    <a:pt x="1035761" y="52638"/>
                    <a:pt x="1035760" y="38725"/>
                    <a:pt x="1044342" y="30143"/>
                  </a:cubicBezTo>
                  <a:close/>
                  <a:moveTo>
                    <a:pt x="908531" y="0"/>
                  </a:moveTo>
                  <a:lnTo>
                    <a:pt x="1024923" y="0"/>
                  </a:lnTo>
                  <a:lnTo>
                    <a:pt x="1029239" y="10420"/>
                  </a:lnTo>
                  <a:cubicBezTo>
                    <a:pt x="1029239" y="16043"/>
                    <a:pt x="1027093" y="21667"/>
                    <a:pt x="1022803" y="25958"/>
                  </a:cubicBezTo>
                  <a:lnTo>
                    <a:pt x="983486" y="65274"/>
                  </a:lnTo>
                  <a:cubicBezTo>
                    <a:pt x="974905" y="73855"/>
                    <a:pt x="960991" y="73855"/>
                    <a:pt x="952410" y="65274"/>
                  </a:cubicBezTo>
                  <a:lnTo>
                    <a:pt x="911366" y="24230"/>
                  </a:lnTo>
                  <a:cubicBezTo>
                    <a:pt x="907076" y="19940"/>
                    <a:pt x="904931" y="14316"/>
                    <a:pt x="904930" y="8692"/>
                  </a:cubicBezTo>
                  <a:close/>
                  <a:moveTo>
                    <a:pt x="793735" y="0"/>
                  </a:moveTo>
                  <a:lnTo>
                    <a:pt x="873941" y="0"/>
                  </a:lnTo>
                  <a:lnTo>
                    <a:pt x="849376" y="24565"/>
                  </a:lnTo>
                  <a:cubicBezTo>
                    <a:pt x="840794" y="33147"/>
                    <a:pt x="826881" y="33146"/>
                    <a:pt x="818300" y="24565"/>
                  </a:cubicBezTo>
                  <a:close/>
                  <a:moveTo>
                    <a:pt x="729701" y="0"/>
                  </a:moveTo>
                  <a:lnTo>
                    <a:pt x="773132" y="0"/>
                  </a:lnTo>
                  <a:lnTo>
                    <a:pt x="807999" y="34866"/>
                  </a:lnTo>
                  <a:cubicBezTo>
                    <a:pt x="816579" y="43448"/>
                    <a:pt x="816579" y="57362"/>
                    <a:pt x="807998" y="65943"/>
                  </a:cubicBezTo>
                  <a:lnTo>
                    <a:pt x="768682" y="105259"/>
                  </a:lnTo>
                  <a:cubicBezTo>
                    <a:pt x="760101" y="113840"/>
                    <a:pt x="746187" y="113840"/>
                    <a:pt x="737606" y="105259"/>
                  </a:cubicBezTo>
                  <a:lnTo>
                    <a:pt x="696562" y="64215"/>
                  </a:lnTo>
                  <a:cubicBezTo>
                    <a:pt x="687981" y="55634"/>
                    <a:pt x="687981" y="41721"/>
                    <a:pt x="696562" y="33139"/>
                  </a:cubicBezTo>
                  <a:close/>
                  <a:moveTo>
                    <a:pt x="687530" y="0"/>
                  </a:moveTo>
                  <a:lnTo>
                    <a:pt x="691049" y="0"/>
                  </a:lnTo>
                  <a:lnTo>
                    <a:pt x="689289" y="729"/>
                  </a:lnTo>
                  <a:close/>
                  <a:moveTo>
                    <a:pt x="554881" y="0"/>
                  </a:moveTo>
                  <a:lnTo>
                    <a:pt x="658856" y="0"/>
                  </a:lnTo>
                  <a:lnTo>
                    <a:pt x="663450" y="4594"/>
                  </a:lnTo>
                  <a:cubicBezTo>
                    <a:pt x="672031" y="13175"/>
                    <a:pt x="672031" y="27089"/>
                    <a:pt x="663449" y="35670"/>
                  </a:cubicBezTo>
                  <a:lnTo>
                    <a:pt x="624133" y="74987"/>
                  </a:lnTo>
                  <a:cubicBezTo>
                    <a:pt x="615552" y="83568"/>
                    <a:pt x="601639" y="83568"/>
                    <a:pt x="593057" y="74987"/>
                  </a:cubicBezTo>
                  <a:lnTo>
                    <a:pt x="552014" y="33943"/>
                  </a:lnTo>
                  <a:cubicBezTo>
                    <a:pt x="543432" y="25362"/>
                    <a:pt x="543432" y="11449"/>
                    <a:pt x="552014" y="2867"/>
                  </a:cubicBezTo>
                  <a:close/>
                  <a:moveTo>
                    <a:pt x="424669" y="0"/>
                  </a:moveTo>
                  <a:lnTo>
                    <a:pt x="524301" y="0"/>
                  </a:lnTo>
                  <a:lnTo>
                    <a:pt x="490023" y="34278"/>
                  </a:lnTo>
                  <a:cubicBezTo>
                    <a:pt x="481441" y="42860"/>
                    <a:pt x="467528" y="42859"/>
                    <a:pt x="458947" y="34277"/>
                  </a:cubicBezTo>
                  <a:close/>
                  <a:moveTo>
                    <a:pt x="385061" y="0"/>
                  </a:moveTo>
                  <a:lnTo>
                    <a:pt x="399065" y="0"/>
                  </a:lnTo>
                  <a:lnTo>
                    <a:pt x="407602" y="3536"/>
                  </a:lnTo>
                  <a:lnTo>
                    <a:pt x="448644" y="44580"/>
                  </a:lnTo>
                  <a:cubicBezTo>
                    <a:pt x="457225" y="53161"/>
                    <a:pt x="457226" y="67074"/>
                    <a:pt x="448645" y="75656"/>
                  </a:cubicBezTo>
                  <a:lnTo>
                    <a:pt x="409329" y="114972"/>
                  </a:lnTo>
                  <a:cubicBezTo>
                    <a:pt x="400747" y="123554"/>
                    <a:pt x="386834" y="123553"/>
                    <a:pt x="378252" y="114972"/>
                  </a:cubicBezTo>
                  <a:lnTo>
                    <a:pt x="337209" y="73929"/>
                  </a:lnTo>
                  <a:cubicBezTo>
                    <a:pt x="328627" y="65348"/>
                    <a:pt x="328628" y="51434"/>
                    <a:pt x="337209" y="42853"/>
                  </a:cubicBezTo>
                  <a:lnTo>
                    <a:pt x="376525" y="3535"/>
                  </a:lnTo>
                  <a:close/>
                  <a:moveTo>
                    <a:pt x="332515" y="0"/>
                  </a:moveTo>
                  <a:lnTo>
                    <a:pt x="350503" y="0"/>
                  </a:lnTo>
                  <a:lnTo>
                    <a:pt x="341509" y="3726"/>
                  </a:lnTo>
                  <a:close/>
                  <a:moveTo>
                    <a:pt x="230669" y="0"/>
                  </a:moveTo>
                  <a:lnTo>
                    <a:pt x="308080" y="0"/>
                  </a:lnTo>
                  <a:lnTo>
                    <a:pt x="315670" y="7591"/>
                  </a:lnTo>
                  <a:cubicBezTo>
                    <a:pt x="324251" y="16172"/>
                    <a:pt x="324251" y="30086"/>
                    <a:pt x="315670" y="38667"/>
                  </a:cubicBezTo>
                  <a:lnTo>
                    <a:pt x="276353" y="77984"/>
                  </a:lnTo>
                  <a:cubicBezTo>
                    <a:pt x="267772" y="86565"/>
                    <a:pt x="253858" y="86565"/>
                    <a:pt x="245277" y="77984"/>
                  </a:cubicBezTo>
                  <a:lnTo>
                    <a:pt x="218792" y="5149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9B7BC393-3608-486A-99A3-26CD1AC6ED3A}"/>
                </a:ext>
              </a:extLst>
            </p:cNvPr>
            <p:cNvGrpSpPr/>
            <p:nvPr/>
          </p:nvGrpSpPr>
          <p:grpSpPr>
            <a:xfrm>
              <a:off x="837456" y="718230"/>
              <a:ext cx="1405682" cy="1098626"/>
              <a:chOff x="804119" y="725689"/>
              <a:chExt cx="1472356" cy="1150736"/>
            </a:xfrm>
          </p:grpSpPr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6D3DA86D-B779-4166-BFED-AE0600A2F692}"/>
                  </a:ext>
                </a:extLst>
              </p:cNvPr>
              <p:cNvSpPr/>
              <p:nvPr/>
            </p:nvSpPr>
            <p:spPr>
              <a:xfrm>
                <a:off x="1043507" y="1362415"/>
                <a:ext cx="1004368" cy="51401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7535638B-FFFA-4580-8C94-C0AB622921CD}"/>
                  </a:ext>
                </a:extLst>
              </p:cNvPr>
              <p:cNvGrpSpPr/>
              <p:nvPr/>
            </p:nvGrpSpPr>
            <p:grpSpPr>
              <a:xfrm>
                <a:off x="804119" y="725689"/>
                <a:ext cx="1472356" cy="1020847"/>
                <a:chOff x="804119" y="725689"/>
                <a:chExt cx="1472356" cy="1020847"/>
              </a:xfrm>
            </p:grpSpPr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01C24A80-3542-4447-A768-C8CC215E83AF}"/>
                    </a:ext>
                  </a:extLst>
                </p:cNvPr>
                <p:cNvGrpSpPr/>
                <p:nvPr/>
              </p:nvGrpSpPr>
              <p:grpSpPr>
                <a:xfrm>
                  <a:off x="1002917" y="819150"/>
                  <a:ext cx="1068772" cy="435028"/>
                  <a:chOff x="7725199" y="2414677"/>
                  <a:chExt cx="974928" cy="454701"/>
                </a:xfrm>
              </p:grpSpPr>
              <p:sp>
                <p:nvSpPr>
                  <p:cNvPr id="673" name="二等辺三角形 672">
                    <a:extLst>
                      <a:ext uri="{FF2B5EF4-FFF2-40B4-BE49-F238E27FC236}">
                        <a16:creationId xmlns:a16="http://schemas.microsoft.com/office/drawing/2014/main" id="{CA75D5D1-02C2-47B3-B732-985F3045E3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25199" y="2414677"/>
                    <a:ext cx="974928" cy="454701"/>
                  </a:xfrm>
                  <a:prstGeom prst="triangle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4" name="二等辺三角形 673">
                    <a:extLst>
                      <a:ext uri="{FF2B5EF4-FFF2-40B4-BE49-F238E27FC236}">
                        <a16:creationId xmlns:a16="http://schemas.microsoft.com/office/drawing/2014/main" id="{5C5C2225-7AF4-4650-99F5-90CA35DF95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15686" y="2510060"/>
                    <a:ext cx="793954" cy="357368"/>
                  </a:xfrm>
                  <a:prstGeom prst="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4F35F450-7E41-4B30-A432-FBB1E1D683E1}"/>
                      </a:ext>
                    </a:extLst>
                  </p:cNvPr>
                  <p:cNvSpPr/>
                  <p:nvPr/>
                </p:nvSpPr>
                <p:spPr>
                  <a:xfrm>
                    <a:off x="7865526" y="2647224"/>
                    <a:ext cx="694274" cy="222154"/>
                  </a:xfrm>
                  <a:custGeom>
                    <a:avLst/>
                    <a:gdLst>
                      <a:gd name="connsiteX0" fmla="*/ 261399 w 694274"/>
                      <a:gd name="connsiteY0" fmla="*/ 0 h 187826"/>
                      <a:gd name="connsiteX1" fmla="*/ 317975 w 694274"/>
                      <a:gd name="connsiteY1" fmla="*/ 0 h 187826"/>
                      <a:gd name="connsiteX2" fmla="*/ 313621 w 694274"/>
                      <a:gd name="connsiteY2" fmla="*/ 10510 h 187826"/>
                      <a:gd name="connsiteX3" fmla="*/ 347137 w 694274"/>
                      <a:gd name="connsiteY3" fmla="*/ 44026 h 187826"/>
                      <a:gd name="connsiteX4" fmla="*/ 380653 w 694274"/>
                      <a:gd name="connsiteY4" fmla="*/ 10510 h 187826"/>
                      <a:gd name="connsiteX5" fmla="*/ 376300 w 694274"/>
                      <a:gd name="connsiteY5" fmla="*/ 0 h 187826"/>
                      <a:gd name="connsiteX6" fmla="*/ 432875 w 694274"/>
                      <a:gd name="connsiteY6" fmla="*/ 0 h 187826"/>
                      <a:gd name="connsiteX7" fmla="*/ 694274 w 694274"/>
                      <a:gd name="connsiteY7" fmla="*/ 187826 h 187826"/>
                      <a:gd name="connsiteX8" fmla="*/ 0 w 694274"/>
                      <a:gd name="connsiteY8" fmla="*/ 187826 h 187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4274" h="187826">
                        <a:moveTo>
                          <a:pt x="261399" y="0"/>
                        </a:moveTo>
                        <a:lnTo>
                          <a:pt x="317975" y="0"/>
                        </a:lnTo>
                        <a:lnTo>
                          <a:pt x="313621" y="10510"/>
                        </a:lnTo>
                        <a:cubicBezTo>
                          <a:pt x="313621" y="29020"/>
                          <a:pt x="328627" y="44026"/>
                          <a:pt x="347137" y="44026"/>
                        </a:cubicBezTo>
                        <a:cubicBezTo>
                          <a:pt x="365647" y="44026"/>
                          <a:pt x="380653" y="29020"/>
                          <a:pt x="380653" y="10510"/>
                        </a:cubicBezTo>
                        <a:lnTo>
                          <a:pt x="376300" y="0"/>
                        </a:lnTo>
                        <a:lnTo>
                          <a:pt x="432875" y="0"/>
                        </a:lnTo>
                        <a:lnTo>
                          <a:pt x="694274" y="187826"/>
                        </a:lnTo>
                        <a:lnTo>
                          <a:pt x="0" y="187826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ECC297DE-FA4B-4567-8757-116ADD22F21C}"/>
                    </a:ext>
                  </a:extLst>
                </p:cNvPr>
                <p:cNvSpPr/>
                <p:nvPr/>
              </p:nvSpPr>
              <p:spPr>
                <a:xfrm>
                  <a:off x="1502570" y="725689"/>
                  <a:ext cx="71436" cy="71436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台形 665">
                  <a:extLst>
                    <a:ext uri="{FF2B5EF4-FFF2-40B4-BE49-F238E27FC236}">
                      <a16:creationId xmlns:a16="http://schemas.microsoft.com/office/drawing/2014/main" id="{3D7AF73B-9C5A-436C-A0B3-697225974A64}"/>
                    </a:ext>
                  </a:extLst>
                </p:cNvPr>
                <p:cNvSpPr/>
                <p:nvPr/>
              </p:nvSpPr>
              <p:spPr>
                <a:xfrm>
                  <a:off x="1487748" y="796796"/>
                  <a:ext cx="97526" cy="63988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18D27786-2CEF-41FD-A04C-34E60166D943}"/>
                    </a:ext>
                  </a:extLst>
                </p:cNvPr>
                <p:cNvSpPr/>
                <p:nvPr/>
              </p:nvSpPr>
              <p:spPr>
                <a:xfrm flipV="1">
                  <a:off x="858459" y="1318972"/>
                  <a:ext cx="1356104" cy="62152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064803AC-8F86-4BBB-B62C-81CBD8EF1289}"/>
                    </a:ext>
                  </a:extLst>
                </p:cNvPr>
                <p:cNvSpPr/>
                <p:nvPr/>
              </p:nvSpPr>
              <p:spPr>
                <a:xfrm>
                  <a:off x="804119" y="1209675"/>
                  <a:ext cx="1472356" cy="127452"/>
                </a:xfrm>
                <a:prstGeom prst="trapezoid">
                  <a:avLst>
                    <a:gd name="adj" fmla="val 122370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3490F5D5-2749-444D-9E03-BBB62FF12EE0}"/>
                    </a:ext>
                  </a:extLst>
                </p:cNvPr>
                <p:cNvSpPr/>
                <p:nvPr/>
              </p:nvSpPr>
              <p:spPr>
                <a:xfrm>
                  <a:off x="1438794" y="1467902"/>
                  <a:ext cx="213794" cy="278634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四角形: 上の 2 つの角を丸める 669">
                  <a:extLst>
                    <a:ext uri="{FF2B5EF4-FFF2-40B4-BE49-F238E27FC236}">
                      <a16:creationId xmlns:a16="http://schemas.microsoft.com/office/drawing/2014/main" id="{0FAEAD64-5772-4204-8744-370240CA229E}"/>
                    </a:ext>
                  </a:extLst>
                </p:cNvPr>
                <p:cNvSpPr/>
                <p:nvPr/>
              </p:nvSpPr>
              <p:spPr>
                <a:xfrm>
                  <a:off x="1152508" y="1482623"/>
                  <a:ext cx="162372" cy="2035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E4DDB4C9-0358-4AEB-90A8-C185E38717D0}"/>
                    </a:ext>
                  </a:extLst>
                </p:cNvPr>
                <p:cNvSpPr/>
                <p:nvPr/>
              </p:nvSpPr>
              <p:spPr>
                <a:xfrm>
                  <a:off x="1781158" y="1482623"/>
                  <a:ext cx="162372" cy="2035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4A0C9C42-FA3B-4EFC-924B-88DA6EE4BD67}"/>
                    </a:ext>
                  </a:extLst>
                </p:cNvPr>
                <p:cNvSpPr/>
                <p:nvPr/>
              </p:nvSpPr>
              <p:spPr>
                <a:xfrm rot="5400000">
                  <a:off x="1468246" y="1044803"/>
                  <a:ext cx="155411" cy="1138238"/>
                </a:xfrm>
                <a:custGeom>
                  <a:avLst/>
                  <a:gdLst>
                    <a:gd name="connsiteX0" fmla="*/ 71439 w 155411"/>
                    <a:gd name="connsiteY0" fmla="*/ 52388 h 1138238"/>
                    <a:gd name="connsiteX1" fmla="*/ 109691 w 155411"/>
                    <a:gd name="connsiteY1" fmla="*/ 52388 h 1138238"/>
                    <a:gd name="connsiteX2" fmla="*/ 109691 w 155411"/>
                    <a:gd name="connsiteY2" fmla="*/ 19050 h 1138238"/>
                    <a:gd name="connsiteX3" fmla="*/ 71439 w 155411"/>
                    <a:gd name="connsiteY3" fmla="*/ 19050 h 1138238"/>
                    <a:gd name="connsiteX4" fmla="*/ 71439 w 155411"/>
                    <a:gd name="connsiteY4" fmla="*/ 213360 h 1138238"/>
                    <a:gd name="connsiteX5" fmla="*/ 109691 w 155411"/>
                    <a:gd name="connsiteY5" fmla="*/ 213360 h 1138238"/>
                    <a:gd name="connsiteX6" fmla="*/ 109691 w 155411"/>
                    <a:gd name="connsiteY6" fmla="*/ 71438 h 1138238"/>
                    <a:gd name="connsiteX7" fmla="*/ 71439 w 155411"/>
                    <a:gd name="connsiteY7" fmla="*/ 71438 h 1138238"/>
                    <a:gd name="connsiteX8" fmla="*/ 71439 w 155411"/>
                    <a:gd name="connsiteY8" fmla="*/ 265748 h 1138238"/>
                    <a:gd name="connsiteX9" fmla="*/ 109691 w 155411"/>
                    <a:gd name="connsiteY9" fmla="*/ 265748 h 1138238"/>
                    <a:gd name="connsiteX10" fmla="*/ 109691 w 155411"/>
                    <a:gd name="connsiteY10" fmla="*/ 232410 h 1138238"/>
                    <a:gd name="connsiteX11" fmla="*/ 71439 w 155411"/>
                    <a:gd name="connsiteY11" fmla="*/ 232410 h 1138238"/>
                    <a:gd name="connsiteX12" fmla="*/ 71439 w 155411"/>
                    <a:gd name="connsiteY12" fmla="*/ 426720 h 1138238"/>
                    <a:gd name="connsiteX13" fmla="*/ 109691 w 155411"/>
                    <a:gd name="connsiteY13" fmla="*/ 426720 h 1138238"/>
                    <a:gd name="connsiteX14" fmla="*/ 109691 w 155411"/>
                    <a:gd name="connsiteY14" fmla="*/ 284798 h 1138238"/>
                    <a:gd name="connsiteX15" fmla="*/ 71439 w 155411"/>
                    <a:gd name="connsiteY15" fmla="*/ 284798 h 1138238"/>
                    <a:gd name="connsiteX16" fmla="*/ 71439 w 155411"/>
                    <a:gd name="connsiteY16" fmla="*/ 479108 h 1138238"/>
                    <a:gd name="connsiteX17" fmla="*/ 109691 w 155411"/>
                    <a:gd name="connsiteY17" fmla="*/ 479108 h 1138238"/>
                    <a:gd name="connsiteX18" fmla="*/ 109691 w 155411"/>
                    <a:gd name="connsiteY18" fmla="*/ 445770 h 1138238"/>
                    <a:gd name="connsiteX19" fmla="*/ 71439 w 155411"/>
                    <a:gd name="connsiteY19" fmla="*/ 445770 h 1138238"/>
                    <a:gd name="connsiteX20" fmla="*/ 71439 w 155411"/>
                    <a:gd name="connsiteY20" fmla="*/ 640080 h 1138238"/>
                    <a:gd name="connsiteX21" fmla="*/ 109691 w 155411"/>
                    <a:gd name="connsiteY21" fmla="*/ 640080 h 1138238"/>
                    <a:gd name="connsiteX22" fmla="*/ 109691 w 155411"/>
                    <a:gd name="connsiteY22" fmla="*/ 498158 h 1138238"/>
                    <a:gd name="connsiteX23" fmla="*/ 71439 w 155411"/>
                    <a:gd name="connsiteY23" fmla="*/ 498158 h 1138238"/>
                    <a:gd name="connsiteX24" fmla="*/ 71438 w 155411"/>
                    <a:gd name="connsiteY24" fmla="*/ 692468 h 1138238"/>
                    <a:gd name="connsiteX25" fmla="*/ 109691 w 155411"/>
                    <a:gd name="connsiteY25" fmla="*/ 692468 h 1138238"/>
                    <a:gd name="connsiteX26" fmla="*/ 109691 w 155411"/>
                    <a:gd name="connsiteY26" fmla="*/ 659130 h 1138238"/>
                    <a:gd name="connsiteX27" fmla="*/ 71439 w 155411"/>
                    <a:gd name="connsiteY27" fmla="*/ 659130 h 1138238"/>
                    <a:gd name="connsiteX28" fmla="*/ 71438 w 155411"/>
                    <a:gd name="connsiteY28" fmla="*/ 853440 h 1138238"/>
                    <a:gd name="connsiteX29" fmla="*/ 109691 w 155411"/>
                    <a:gd name="connsiteY29" fmla="*/ 853440 h 1138238"/>
                    <a:gd name="connsiteX30" fmla="*/ 109691 w 155411"/>
                    <a:gd name="connsiteY30" fmla="*/ 711518 h 1138238"/>
                    <a:gd name="connsiteX31" fmla="*/ 71438 w 155411"/>
                    <a:gd name="connsiteY31" fmla="*/ 711518 h 1138238"/>
                    <a:gd name="connsiteX32" fmla="*/ 71438 w 155411"/>
                    <a:gd name="connsiteY32" fmla="*/ 905828 h 1138238"/>
                    <a:gd name="connsiteX33" fmla="*/ 109691 w 155411"/>
                    <a:gd name="connsiteY33" fmla="*/ 905828 h 1138238"/>
                    <a:gd name="connsiteX34" fmla="*/ 109691 w 155411"/>
                    <a:gd name="connsiteY34" fmla="*/ 872490 h 1138238"/>
                    <a:gd name="connsiteX35" fmla="*/ 71438 w 155411"/>
                    <a:gd name="connsiteY35" fmla="*/ 872490 h 1138238"/>
                    <a:gd name="connsiteX36" fmla="*/ 71438 w 155411"/>
                    <a:gd name="connsiteY36" fmla="*/ 1066800 h 1138238"/>
                    <a:gd name="connsiteX37" fmla="*/ 109691 w 155411"/>
                    <a:gd name="connsiteY37" fmla="*/ 1066800 h 1138238"/>
                    <a:gd name="connsiteX38" fmla="*/ 109691 w 155411"/>
                    <a:gd name="connsiteY38" fmla="*/ 924878 h 1138238"/>
                    <a:gd name="connsiteX39" fmla="*/ 71438 w 155411"/>
                    <a:gd name="connsiteY39" fmla="*/ 924878 h 1138238"/>
                    <a:gd name="connsiteX40" fmla="*/ 71438 w 155411"/>
                    <a:gd name="connsiteY40" fmla="*/ 1119188 h 1138238"/>
                    <a:gd name="connsiteX41" fmla="*/ 109691 w 155411"/>
                    <a:gd name="connsiteY41" fmla="*/ 1119188 h 1138238"/>
                    <a:gd name="connsiteX42" fmla="*/ 109691 w 155411"/>
                    <a:gd name="connsiteY42" fmla="*/ 1085850 h 1138238"/>
                    <a:gd name="connsiteX43" fmla="*/ 71438 w 155411"/>
                    <a:gd name="connsiteY43" fmla="*/ 1085850 h 1138238"/>
                    <a:gd name="connsiteX44" fmla="*/ 19051 w 155411"/>
                    <a:gd name="connsiteY44" fmla="*/ 52388 h 1138238"/>
                    <a:gd name="connsiteX45" fmla="*/ 52389 w 155411"/>
                    <a:gd name="connsiteY45" fmla="*/ 52388 h 1138238"/>
                    <a:gd name="connsiteX46" fmla="*/ 52389 w 155411"/>
                    <a:gd name="connsiteY46" fmla="*/ 19050 h 1138238"/>
                    <a:gd name="connsiteX47" fmla="*/ 19051 w 155411"/>
                    <a:gd name="connsiteY47" fmla="*/ 19050 h 1138238"/>
                    <a:gd name="connsiteX48" fmla="*/ 19051 w 155411"/>
                    <a:gd name="connsiteY48" fmla="*/ 213360 h 1138238"/>
                    <a:gd name="connsiteX49" fmla="*/ 52389 w 155411"/>
                    <a:gd name="connsiteY49" fmla="*/ 213360 h 1138238"/>
                    <a:gd name="connsiteX50" fmla="*/ 52389 w 155411"/>
                    <a:gd name="connsiteY50" fmla="*/ 71438 h 1138238"/>
                    <a:gd name="connsiteX51" fmla="*/ 19051 w 155411"/>
                    <a:gd name="connsiteY51" fmla="*/ 71438 h 1138238"/>
                    <a:gd name="connsiteX52" fmla="*/ 19051 w 155411"/>
                    <a:gd name="connsiteY52" fmla="*/ 265748 h 1138238"/>
                    <a:gd name="connsiteX53" fmla="*/ 52389 w 155411"/>
                    <a:gd name="connsiteY53" fmla="*/ 265748 h 1138238"/>
                    <a:gd name="connsiteX54" fmla="*/ 52389 w 155411"/>
                    <a:gd name="connsiteY54" fmla="*/ 232410 h 1138238"/>
                    <a:gd name="connsiteX55" fmla="*/ 19051 w 155411"/>
                    <a:gd name="connsiteY55" fmla="*/ 232410 h 1138238"/>
                    <a:gd name="connsiteX56" fmla="*/ 19051 w 155411"/>
                    <a:gd name="connsiteY56" fmla="*/ 426720 h 1138238"/>
                    <a:gd name="connsiteX57" fmla="*/ 52389 w 155411"/>
                    <a:gd name="connsiteY57" fmla="*/ 426720 h 1138238"/>
                    <a:gd name="connsiteX58" fmla="*/ 52389 w 155411"/>
                    <a:gd name="connsiteY58" fmla="*/ 284798 h 1138238"/>
                    <a:gd name="connsiteX59" fmla="*/ 19051 w 155411"/>
                    <a:gd name="connsiteY59" fmla="*/ 284798 h 1138238"/>
                    <a:gd name="connsiteX60" fmla="*/ 19051 w 155411"/>
                    <a:gd name="connsiteY60" fmla="*/ 479108 h 1138238"/>
                    <a:gd name="connsiteX61" fmla="*/ 52389 w 155411"/>
                    <a:gd name="connsiteY61" fmla="*/ 479108 h 1138238"/>
                    <a:gd name="connsiteX62" fmla="*/ 52389 w 155411"/>
                    <a:gd name="connsiteY62" fmla="*/ 445770 h 1138238"/>
                    <a:gd name="connsiteX63" fmla="*/ 19051 w 155411"/>
                    <a:gd name="connsiteY63" fmla="*/ 445770 h 1138238"/>
                    <a:gd name="connsiteX64" fmla="*/ 19051 w 155411"/>
                    <a:gd name="connsiteY64" fmla="*/ 640080 h 1138238"/>
                    <a:gd name="connsiteX65" fmla="*/ 52389 w 155411"/>
                    <a:gd name="connsiteY65" fmla="*/ 640080 h 1138238"/>
                    <a:gd name="connsiteX66" fmla="*/ 52389 w 155411"/>
                    <a:gd name="connsiteY66" fmla="*/ 498158 h 1138238"/>
                    <a:gd name="connsiteX67" fmla="*/ 19051 w 155411"/>
                    <a:gd name="connsiteY67" fmla="*/ 498158 h 1138238"/>
                    <a:gd name="connsiteX68" fmla="*/ 19050 w 155411"/>
                    <a:gd name="connsiteY68" fmla="*/ 692468 h 1138238"/>
                    <a:gd name="connsiteX69" fmla="*/ 52388 w 155411"/>
                    <a:gd name="connsiteY69" fmla="*/ 692468 h 1138238"/>
                    <a:gd name="connsiteX70" fmla="*/ 52389 w 155411"/>
                    <a:gd name="connsiteY70" fmla="*/ 659130 h 1138238"/>
                    <a:gd name="connsiteX71" fmla="*/ 19051 w 155411"/>
                    <a:gd name="connsiteY71" fmla="*/ 659130 h 1138238"/>
                    <a:gd name="connsiteX72" fmla="*/ 19050 w 155411"/>
                    <a:gd name="connsiteY72" fmla="*/ 853440 h 1138238"/>
                    <a:gd name="connsiteX73" fmla="*/ 52388 w 155411"/>
                    <a:gd name="connsiteY73" fmla="*/ 853440 h 1138238"/>
                    <a:gd name="connsiteX74" fmla="*/ 52388 w 155411"/>
                    <a:gd name="connsiteY74" fmla="*/ 711518 h 1138238"/>
                    <a:gd name="connsiteX75" fmla="*/ 19050 w 155411"/>
                    <a:gd name="connsiteY75" fmla="*/ 711518 h 1138238"/>
                    <a:gd name="connsiteX76" fmla="*/ 19050 w 155411"/>
                    <a:gd name="connsiteY76" fmla="*/ 905828 h 1138238"/>
                    <a:gd name="connsiteX77" fmla="*/ 52388 w 155411"/>
                    <a:gd name="connsiteY77" fmla="*/ 905828 h 1138238"/>
                    <a:gd name="connsiteX78" fmla="*/ 52388 w 155411"/>
                    <a:gd name="connsiteY78" fmla="*/ 872490 h 1138238"/>
                    <a:gd name="connsiteX79" fmla="*/ 19050 w 155411"/>
                    <a:gd name="connsiteY79" fmla="*/ 872490 h 1138238"/>
                    <a:gd name="connsiteX80" fmla="*/ 19050 w 155411"/>
                    <a:gd name="connsiteY80" fmla="*/ 1066800 h 1138238"/>
                    <a:gd name="connsiteX81" fmla="*/ 52388 w 155411"/>
                    <a:gd name="connsiteY81" fmla="*/ 1066800 h 1138238"/>
                    <a:gd name="connsiteX82" fmla="*/ 52388 w 155411"/>
                    <a:gd name="connsiteY82" fmla="*/ 924878 h 1138238"/>
                    <a:gd name="connsiteX83" fmla="*/ 19050 w 155411"/>
                    <a:gd name="connsiteY83" fmla="*/ 924878 h 1138238"/>
                    <a:gd name="connsiteX84" fmla="*/ 19050 w 155411"/>
                    <a:gd name="connsiteY84" fmla="*/ 1119188 h 1138238"/>
                    <a:gd name="connsiteX85" fmla="*/ 52388 w 155411"/>
                    <a:gd name="connsiteY85" fmla="*/ 1119188 h 1138238"/>
                    <a:gd name="connsiteX86" fmla="*/ 52388 w 155411"/>
                    <a:gd name="connsiteY86" fmla="*/ 1085850 h 1138238"/>
                    <a:gd name="connsiteX87" fmla="*/ 19050 w 155411"/>
                    <a:gd name="connsiteY87" fmla="*/ 1085850 h 1138238"/>
                    <a:gd name="connsiteX88" fmla="*/ 0 w 155411"/>
                    <a:gd name="connsiteY88" fmla="*/ 1138238 h 1138238"/>
                    <a:gd name="connsiteX89" fmla="*/ 0 w 155411"/>
                    <a:gd name="connsiteY89" fmla="*/ 1119188 h 1138238"/>
                    <a:gd name="connsiteX90" fmla="*/ 0 w 155411"/>
                    <a:gd name="connsiteY90" fmla="*/ 1119188 h 1138238"/>
                    <a:gd name="connsiteX91" fmla="*/ 0 w 155411"/>
                    <a:gd name="connsiteY91" fmla="*/ 1085850 h 1138238"/>
                    <a:gd name="connsiteX92" fmla="*/ 0 w 155411"/>
                    <a:gd name="connsiteY92" fmla="*/ 1085850 h 1138238"/>
                    <a:gd name="connsiteX93" fmla="*/ 0 w 155411"/>
                    <a:gd name="connsiteY93" fmla="*/ 1066800 h 1138238"/>
                    <a:gd name="connsiteX94" fmla="*/ 0 w 155411"/>
                    <a:gd name="connsiteY94" fmla="*/ 1066800 h 1138238"/>
                    <a:gd name="connsiteX95" fmla="*/ 0 w 155411"/>
                    <a:gd name="connsiteY95" fmla="*/ 924878 h 1138238"/>
                    <a:gd name="connsiteX96" fmla="*/ 0 w 155411"/>
                    <a:gd name="connsiteY96" fmla="*/ 924878 h 1138238"/>
                    <a:gd name="connsiteX97" fmla="*/ 0 w 155411"/>
                    <a:gd name="connsiteY97" fmla="*/ 905828 h 1138238"/>
                    <a:gd name="connsiteX98" fmla="*/ 0 w 155411"/>
                    <a:gd name="connsiteY98" fmla="*/ 905828 h 1138238"/>
                    <a:gd name="connsiteX99" fmla="*/ 0 w 155411"/>
                    <a:gd name="connsiteY99" fmla="*/ 872490 h 1138238"/>
                    <a:gd name="connsiteX100" fmla="*/ 0 w 155411"/>
                    <a:gd name="connsiteY100" fmla="*/ 872490 h 1138238"/>
                    <a:gd name="connsiteX101" fmla="*/ 0 w 155411"/>
                    <a:gd name="connsiteY101" fmla="*/ 853440 h 1138238"/>
                    <a:gd name="connsiteX102" fmla="*/ 0 w 155411"/>
                    <a:gd name="connsiteY102" fmla="*/ 853440 h 1138238"/>
                    <a:gd name="connsiteX103" fmla="*/ 0 w 155411"/>
                    <a:gd name="connsiteY103" fmla="*/ 711518 h 1138238"/>
                    <a:gd name="connsiteX104" fmla="*/ 0 w 155411"/>
                    <a:gd name="connsiteY104" fmla="*/ 711518 h 1138238"/>
                    <a:gd name="connsiteX105" fmla="*/ 0 w 155411"/>
                    <a:gd name="connsiteY105" fmla="*/ 692468 h 1138238"/>
                    <a:gd name="connsiteX106" fmla="*/ 0 w 155411"/>
                    <a:gd name="connsiteY106" fmla="*/ 692468 h 1138238"/>
                    <a:gd name="connsiteX107" fmla="*/ 1 w 155411"/>
                    <a:gd name="connsiteY107" fmla="*/ 659130 h 1138238"/>
                    <a:gd name="connsiteX108" fmla="*/ 0 w 155411"/>
                    <a:gd name="connsiteY108" fmla="*/ 659130 h 1138238"/>
                    <a:gd name="connsiteX109" fmla="*/ 0 w 155411"/>
                    <a:gd name="connsiteY109" fmla="*/ 640080 h 1138238"/>
                    <a:gd name="connsiteX110" fmla="*/ 1 w 155411"/>
                    <a:gd name="connsiteY110" fmla="*/ 640080 h 1138238"/>
                    <a:gd name="connsiteX111" fmla="*/ 1 w 155411"/>
                    <a:gd name="connsiteY111" fmla="*/ 498158 h 1138238"/>
                    <a:gd name="connsiteX112" fmla="*/ 0 w 155411"/>
                    <a:gd name="connsiteY112" fmla="*/ 498158 h 1138238"/>
                    <a:gd name="connsiteX113" fmla="*/ 0 w 155411"/>
                    <a:gd name="connsiteY113" fmla="*/ 479108 h 1138238"/>
                    <a:gd name="connsiteX114" fmla="*/ 1 w 155411"/>
                    <a:gd name="connsiteY114" fmla="*/ 479108 h 1138238"/>
                    <a:gd name="connsiteX115" fmla="*/ 1 w 155411"/>
                    <a:gd name="connsiteY115" fmla="*/ 445770 h 1138238"/>
                    <a:gd name="connsiteX116" fmla="*/ 0 w 155411"/>
                    <a:gd name="connsiteY116" fmla="*/ 445770 h 1138238"/>
                    <a:gd name="connsiteX117" fmla="*/ 0 w 155411"/>
                    <a:gd name="connsiteY117" fmla="*/ 426720 h 1138238"/>
                    <a:gd name="connsiteX118" fmla="*/ 1 w 155411"/>
                    <a:gd name="connsiteY118" fmla="*/ 426720 h 1138238"/>
                    <a:gd name="connsiteX119" fmla="*/ 1 w 155411"/>
                    <a:gd name="connsiteY119" fmla="*/ 284798 h 1138238"/>
                    <a:gd name="connsiteX120" fmla="*/ 0 w 155411"/>
                    <a:gd name="connsiteY120" fmla="*/ 284798 h 1138238"/>
                    <a:gd name="connsiteX121" fmla="*/ 0 w 155411"/>
                    <a:gd name="connsiteY121" fmla="*/ 265748 h 1138238"/>
                    <a:gd name="connsiteX122" fmla="*/ 1 w 155411"/>
                    <a:gd name="connsiteY122" fmla="*/ 265748 h 1138238"/>
                    <a:gd name="connsiteX123" fmla="*/ 1 w 155411"/>
                    <a:gd name="connsiteY123" fmla="*/ 232410 h 1138238"/>
                    <a:gd name="connsiteX124" fmla="*/ 0 w 155411"/>
                    <a:gd name="connsiteY124" fmla="*/ 232410 h 1138238"/>
                    <a:gd name="connsiteX125" fmla="*/ 0 w 155411"/>
                    <a:gd name="connsiteY125" fmla="*/ 213360 h 1138238"/>
                    <a:gd name="connsiteX126" fmla="*/ 1 w 155411"/>
                    <a:gd name="connsiteY126" fmla="*/ 213360 h 1138238"/>
                    <a:gd name="connsiteX127" fmla="*/ 1 w 155411"/>
                    <a:gd name="connsiteY127" fmla="*/ 71438 h 1138238"/>
                    <a:gd name="connsiteX128" fmla="*/ 0 w 155411"/>
                    <a:gd name="connsiteY128" fmla="*/ 71438 h 1138238"/>
                    <a:gd name="connsiteX129" fmla="*/ 0 w 155411"/>
                    <a:gd name="connsiteY129" fmla="*/ 52388 h 1138238"/>
                    <a:gd name="connsiteX130" fmla="*/ 1 w 155411"/>
                    <a:gd name="connsiteY130" fmla="*/ 52388 h 1138238"/>
                    <a:gd name="connsiteX131" fmla="*/ 1 w 155411"/>
                    <a:gd name="connsiteY131" fmla="*/ 19050 h 1138238"/>
                    <a:gd name="connsiteX132" fmla="*/ 0 w 155411"/>
                    <a:gd name="connsiteY132" fmla="*/ 19050 h 1138238"/>
                    <a:gd name="connsiteX133" fmla="*/ 0 w 155411"/>
                    <a:gd name="connsiteY133" fmla="*/ 0 h 1138238"/>
                    <a:gd name="connsiteX134" fmla="*/ 133521 w 155411"/>
                    <a:gd name="connsiteY134" fmla="*/ 0 h 1138238"/>
                    <a:gd name="connsiteX135" fmla="*/ 133521 w 155411"/>
                    <a:gd name="connsiteY135" fmla="*/ 520 h 1138238"/>
                    <a:gd name="connsiteX136" fmla="*/ 155411 w 155411"/>
                    <a:gd name="connsiteY136" fmla="*/ 520 h 1138238"/>
                    <a:gd name="connsiteX137" fmla="*/ 155411 w 155411"/>
                    <a:gd name="connsiteY137" fmla="*/ 1138238 h 1138238"/>
                    <a:gd name="connsiteX138" fmla="*/ 133521 w 155411"/>
                    <a:gd name="connsiteY138" fmla="*/ 1138238 h 1138238"/>
                    <a:gd name="connsiteX139" fmla="*/ 133521 w 155411"/>
                    <a:gd name="connsiteY139" fmla="*/ 1138238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55411" h="1138238">
                      <a:moveTo>
                        <a:pt x="71439" y="52388"/>
                      </a:moveTo>
                      <a:lnTo>
                        <a:pt x="109691" y="52388"/>
                      </a:lnTo>
                      <a:lnTo>
                        <a:pt x="109691" y="19050"/>
                      </a:lnTo>
                      <a:lnTo>
                        <a:pt x="71439" y="19050"/>
                      </a:lnTo>
                      <a:close/>
                      <a:moveTo>
                        <a:pt x="71439" y="213360"/>
                      </a:moveTo>
                      <a:lnTo>
                        <a:pt x="109691" y="213360"/>
                      </a:lnTo>
                      <a:lnTo>
                        <a:pt x="109691" y="71438"/>
                      </a:lnTo>
                      <a:lnTo>
                        <a:pt x="71439" y="71438"/>
                      </a:lnTo>
                      <a:close/>
                      <a:moveTo>
                        <a:pt x="71439" y="265748"/>
                      </a:moveTo>
                      <a:lnTo>
                        <a:pt x="109691" y="265748"/>
                      </a:lnTo>
                      <a:lnTo>
                        <a:pt x="109691" y="232410"/>
                      </a:lnTo>
                      <a:lnTo>
                        <a:pt x="71439" y="232410"/>
                      </a:lnTo>
                      <a:close/>
                      <a:moveTo>
                        <a:pt x="71439" y="426720"/>
                      </a:moveTo>
                      <a:lnTo>
                        <a:pt x="109691" y="426720"/>
                      </a:lnTo>
                      <a:lnTo>
                        <a:pt x="109691" y="284798"/>
                      </a:lnTo>
                      <a:lnTo>
                        <a:pt x="71439" y="284798"/>
                      </a:lnTo>
                      <a:close/>
                      <a:moveTo>
                        <a:pt x="71439" y="479108"/>
                      </a:moveTo>
                      <a:lnTo>
                        <a:pt x="109691" y="479108"/>
                      </a:lnTo>
                      <a:lnTo>
                        <a:pt x="109691" y="445770"/>
                      </a:lnTo>
                      <a:lnTo>
                        <a:pt x="71439" y="445770"/>
                      </a:lnTo>
                      <a:close/>
                      <a:moveTo>
                        <a:pt x="71439" y="640080"/>
                      </a:moveTo>
                      <a:lnTo>
                        <a:pt x="109691" y="640080"/>
                      </a:lnTo>
                      <a:lnTo>
                        <a:pt x="109691" y="498158"/>
                      </a:lnTo>
                      <a:lnTo>
                        <a:pt x="71439" y="498158"/>
                      </a:lnTo>
                      <a:close/>
                      <a:moveTo>
                        <a:pt x="71438" y="692468"/>
                      </a:moveTo>
                      <a:lnTo>
                        <a:pt x="109691" y="692468"/>
                      </a:lnTo>
                      <a:lnTo>
                        <a:pt x="109691" y="659130"/>
                      </a:lnTo>
                      <a:lnTo>
                        <a:pt x="71439" y="659130"/>
                      </a:lnTo>
                      <a:close/>
                      <a:moveTo>
                        <a:pt x="71438" y="853440"/>
                      </a:moveTo>
                      <a:lnTo>
                        <a:pt x="109691" y="853440"/>
                      </a:lnTo>
                      <a:lnTo>
                        <a:pt x="109691" y="711518"/>
                      </a:lnTo>
                      <a:lnTo>
                        <a:pt x="71438" y="711518"/>
                      </a:lnTo>
                      <a:close/>
                      <a:moveTo>
                        <a:pt x="71438" y="905828"/>
                      </a:moveTo>
                      <a:lnTo>
                        <a:pt x="109691" y="905828"/>
                      </a:lnTo>
                      <a:lnTo>
                        <a:pt x="109691" y="872490"/>
                      </a:lnTo>
                      <a:lnTo>
                        <a:pt x="71438" y="872490"/>
                      </a:lnTo>
                      <a:close/>
                      <a:moveTo>
                        <a:pt x="71438" y="1066800"/>
                      </a:moveTo>
                      <a:lnTo>
                        <a:pt x="109691" y="1066800"/>
                      </a:lnTo>
                      <a:lnTo>
                        <a:pt x="109691" y="924878"/>
                      </a:lnTo>
                      <a:lnTo>
                        <a:pt x="71438" y="924878"/>
                      </a:lnTo>
                      <a:close/>
                      <a:moveTo>
                        <a:pt x="71438" y="1119188"/>
                      </a:moveTo>
                      <a:lnTo>
                        <a:pt x="109691" y="1119188"/>
                      </a:lnTo>
                      <a:lnTo>
                        <a:pt x="109691" y="1085850"/>
                      </a:lnTo>
                      <a:lnTo>
                        <a:pt x="71438" y="1085850"/>
                      </a:lnTo>
                      <a:close/>
                      <a:moveTo>
                        <a:pt x="19051" y="52388"/>
                      </a:moveTo>
                      <a:lnTo>
                        <a:pt x="52389" y="52388"/>
                      </a:lnTo>
                      <a:lnTo>
                        <a:pt x="52389" y="19050"/>
                      </a:lnTo>
                      <a:lnTo>
                        <a:pt x="19051" y="19050"/>
                      </a:lnTo>
                      <a:close/>
                      <a:moveTo>
                        <a:pt x="19051" y="213360"/>
                      </a:moveTo>
                      <a:lnTo>
                        <a:pt x="52389" y="213360"/>
                      </a:lnTo>
                      <a:lnTo>
                        <a:pt x="52389" y="71438"/>
                      </a:lnTo>
                      <a:lnTo>
                        <a:pt x="19051" y="71438"/>
                      </a:lnTo>
                      <a:close/>
                      <a:moveTo>
                        <a:pt x="19051" y="265748"/>
                      </a:moveTo>
                      <a:lnTo>
                        <a:pt x="52389" y="265748"/>
                      </a:lnTo>
                      <a:lnTo>
                        <a:pt x="52389" y="232410"/>
                      </a:lnTo>
                      <a:lnTo>
                        <a:pt x="19051" y="232410"/>
                      </a:lnTo>
                      <a:close/>
                      <a:moveTo>
                        <a:pt x="19051" y="426720"/>
                      </a:moveTo>
                      <a:lnTo>
                        <a:pt x="52389" y="426720"/>
                      </a:lnTo>
                      <a:lnTo>
                        <a:pt x="52389" y="284798"/>
                      </a:lnTo>
                      <a:lnTo>
                        <a:pt x="19051" y="284798"/>
                      </a:lnTo>
                      <a:close/>
                      <a:moveTo>
                        <a:pt x="19051" y="479108"/>
                      </a:moveTo>
                      <a:lnTo>
                        <a:pt x="52389" y="479108"/>
                      </a:lnTo>
                      <a:lnTo>
                        <a:pt x="52389" y="445770"/>
                      </a:lnTo>
                      <a:lnTo>
                        <a:pt x="19051" y="445770"/>
                      </a:lnTo>
                      <a:close/>
                      <a:moveTo>
                        <a:pt x="19051" y="640080"/>
                      </a:moveTo>
                      <a:lnTo>
                        <a:pt x="52389" y="640080"/>
                      </a:lnTo>
                      <a:lnTo>
                        <a:pt x="52389" y="498158"/>
                      </a:lnTo>
                      <a:lnTo>
                        <a:pt x="19051" y="498158"/>
                      </a:lnTo>
                      <a:close/>
                      <a:moveTo>
                        <a:pt x="19050" y="692468"/>
                      </a:moveTo>
                      <a:lnTo>
                        <a:pt x="52388" y="692468"/>
                      </a:lnTo>
                      <a:lnTo>
                        <a:pt x="52389" y="659130"/>
                      </a:lnTo>
                      <a:lnTo>
                        <a:pt x="19051" y="659130"/>
                      </a:lnTo>
                      <a:close/>
                      <a:moveTo>
                        <a:pt x="19050" y="853440"/>
                      </a:moveTo>
                      <a:lnTo>
                        <a:pt x="52388" y="853440"/>
                      </a:lnTo>
                      <a:lnTo>
                        <a:pt x="52388" y="711518"/>
                      </a:lnTo>
                      <a:lnTo>
                        <a:pt x="19050" y="711518"/>
                      </a:lnTo>
                      <a:close/>
                      <a:moveTo>
                        <a:pt x="19050" y="905828"/>
                      </a:moveTo>
                      <a:lnTo>
                        <a:pt x="52388" y="905828"/>
                      </a:lnTo>
                      <a:lnTo>
                        <a:pt x="52388" y="872490"/>
                      </a:lnTo>
                      <a:lnTo>
                        <a:pt x="19050" y="872490"/>
                      </a:lnTo>
                      <a:close/>
                      <a:moveTo>
                        <a:pt x="19050" y="1066800"/>
                      </a:moveTo>
                      <a:lnTo>
                        <a:pt x="52388" y="1066800"/>
                      </a:lnTo>
                      <a:lnTo>
                        <a:pt x="52388" y="924878"/>
                      </a:lnTo>
                      <a:lnTo>
                        <a:pt x="19050" y="924878"/>
                      </a:lnTo>
                      <a:close/>
                      <a:moveTo>
                        <a:pt x="19050" y="1119188"/>
                      </a:moveTo>
                      <a:lnTo>
                        <a:pt x="52388" y="1119188"/>
                      </a:lnTo>
                      <a:lnTo>
                        <a:pt x="52388" y="1085850"/>
                      </a:lnTo>
                      <a:lnTo>
                        <a:pt x="19050" y="1085850"/>
                      </a:lnTo>
                      <a:close/>
                      <a:moveTo>
                        <a:pt x="0" y="1138238"/>
                      </a:moveTo>
                      <a:lnTo>
                        <a:pt x="0" y="1119188"/>
                      </a:lnTo>
                      <a:lnTo>
                        <a:pt x="0" y="1119188"/>
                      </a:lnTo>
                      <a:lnTo>
                        <a:pt x="0" y="1085850"/>
                      </a:lnTo>
                      <a:lnTo>
                        <a:pt x="0" y="1085850"/>
                      </a:lnTo>
                      <a:lnTo>
                        <a:pt x="0" y="1066800"/>
                      </a:lnTo>
                      <a:lnTo>
                        <a:pt x="0" y="1066800"/>
                      </a:lnTo>
                      <a:lnTo>
                        <a:pt x="0" y="924878"/>
                      </a:lnTo>
                      <a:lnTo>
                        <a:pt x="0" y="924878"/>
                      </a:lnTo>
                      <a:lnTo>
                        <a:pt x="0" y="905828"/>
                      </a:lnTo>
                      <a:lnTo>
                        <a:pt x="0" y="905828"/>
                      </a:lnTo>
                      <a:lnTo>
                        <a:pt x="0" y="872490"/>
                      </a:lnTo>
                      <a:lnTo>
                        <a:pt x="0" y="872490"/>
                      </a:lnTo>
                      <a:lnTo>
                        <a:pt x="0" y="853440"/>
                      </a:lnTo>
                      <a:lnTo>
                        <a:pt x="0" y="853440"/>
                      </a:lnTo>
                      <a:lnTo>
                        <a:pt x="0" y="711518"/>
                      </a:lnTo>
                      <a:lnTo>
                        <a:pt x="0" y="711518"/>
                      </a:lnTo>
                      <a:lnTo>
                        <a:pt x="0" y="692468"/>
                      </a:lnTo>
                      <a:lnTo>
                        <a:pt x="0" y="692468"/>
                      </a:lnTo>
                      <a:lnTo>
                        <a:pt x="1" y="659130"/>
                      </a:lnTo>
                      <a:lnTo>
                        <a:pt x="0" y="659130"/>
                      </a:lnTo>
                      <a:lnTo>
                        <a:pt x="0" y="640080"/>
                      </a:lnTo>
                      <a:lnTo>
                        <a:pt x="1" y="640080"/>
                      </a:lnTo>
                      <a:lnTo>
                        <a:pt x="1" y="498158"/>
                      </a:lnTo>
                      <a:lnTo>
                        <a:pt x="0" y="498158"/>
                      </a:lnTo>
                      <a:lnTo>
                        <a:pt x="0" y="479108"/>
                      </a:lnTo>
                      <a:lnTo>
                        <a:pt x="1" y="479108"/>
                      </a:lnTo>
                      <a:lnTo>
                        <a:pt x="1" y="445770"/>
                      </a:lnTo>
                      <a:lnTo>
                        <a:pt x="0" y="445770"/>
                      </a:lnTo>
                      <a:lnTo>
                        <a:pt x="0" y="426720"/>
                      </a:lnTo>
                      <a:lnTo>
                        <a:pt x="1" y="426720"/>
                      </a:lnTo>
                      <a:lnTo>
                        <a:pt x="1" y="284798"/>
                      </a:lnTo>
                      <a:lnTo>
                        <a:pt x="0" y="284798"/>
                      </a:lnTo>
                      <a:lnTo>
                        <a:pt x="0" y="265748"/>
                      </a:lnTo>
                      <a:lnTo>
                        <a:pt x="1" y="265748"/>
                      </a:lnTo>
                      <a:lnTo>
                        <a:pt x="1" y="232410"/>
                      </a:lnTo>
                      <a:lnTo>
                        <a:pt x="0" y="232410"/>
                      </a:lnTo>
                      <a:lnTo>
                        <a:pt x="0" y="213360"/>
                      </a:lnTo>
                      <a:lnTo>
                        <a:pt x="1" y="213360"/>
                      </a:lnTo>
                      <a:lnTo>
                        <a:pt x="1" y="71438"/>
                      </a:lnTo>
                      <a:lnTo>
                        <a:pt x="0" y="71438"/>
                      </a:lnTo>
                      <a:lnTo>
                        <a:pt x="0" y="52388"/>
                      </a:lnTo>
                      <a:lnTo>
                        <a:pt x="1" y="52388"/>
                      </a:lnTo>
                      <a:lnTo>
                        <a:pt x="1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lnTo>
                        <a:pt x="133521" y="0"/>
                      </a:lnTo>
                      <a:lnTo>
                        <a:pt x="133521" y="520"/>
                      </a:lnTo>
                      <a:lnTo>
                        <a:pt x="155411" y="520"/>
                      </a:lnTo>
                      <a:lnTo>
                        <a:pt x="155411" y="1138238"/>
                      </a:lnTo>
                      <a:lnTo>
                        <a:pt x="133521" y="1138238"/>
                      </a:lnTo>
                      <a:lnTo>
                        <a:pt x="133521" y="1138238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A2B12532-3EAF-4C76-A379-0ED910093C08}"/>
                </a:ext>
              </a:extLst>
            </p:cNvPr>
            <p:cNvGrpSpPr/>
            <p:nvPr/>
          </p:nvGrpSpPr>
          <p:grpSpPr>
            <a:xfrm>
              <a:off x="995880" y="1633538"/>
              <a:ext cx="1099620" cy="395642"/>
              <a:chOff x="5743535" y="1925420"/>
              <a:chExt cx="908090" cy="278805"/>
            </a:xfrm>
          </p:grpSpPr>
          <p:sp>
            <p:nvSpPr>
              <p:cNvPr id="657" name="正方形/長方形 656">
                <a:extLst>
                  <a:ext uri="{FF2B5EF4-FFF2-40B4-BE49-F238E27FC236}">
                    <a16:creationId xmlns:a16="http://schemas.microsoft.com/office/drawing/2014/main" id="{C33D2C10-7F33-44D2-93BC-BCD8AFFA0D0D}"/>
                  </a:ext>
                </a:extLst>
              </p:cNvPr>
              <p:cNvSpPr/>
              <p:nvPr/>
            </p:nvSpPr>
            <p:spPr>
              <a:xfrm>
                <a:off x="5939910" y="2042424"/>
                <a:ext cx="505856" cy="161801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6EBDCF2D-E505-4563-91B0-42172A0A59A9}"/>
                  </a:ext>
                </a:extLst>
              </p:cNvPr>
              <p:cNvGrpSpPr/>
              <p:nvPr/>
            </p:nvGrpSpPr>
            <p:grpSpPr>
              <a:xfrm>
                <a:off x="5776543" y="1957385"/>
                <a:ext cx="835724" cy="182302"/>
                <a:chOff x="5779718" y="2146372"/>
                <a:chExt cx="835724" cy="217247"/>
              </a:xfrm>
            </p:grpSpPr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2DF04632-84CB-4B29-A4E2-F5010508ACB3}"/>
                    </a:ext>
                  </a:extLst>
                </p:cNvPr>
                <p:cNvSpPr/>
                <p:nvPr/>
              </p:nvSpPr>
              <p:spPr>
                <a:xfrm>
                  <a:off x="5779718" y="2146372"/>
                  <a:ext cx="835724" cy="180364"/>
                </a:xfrm>
                <a:custGeom>
                  <a:avLst/>
                  <a:gdLst>
                    <a:gd name="connsiteX0" fmla="*/ 415951 w 835724"/>
                    <a:gd name="connsiteY0" fmla="*/ 0 h 180364"/>
                    <a:gd name="connsiteX1" fmla="*/ 480161 w 835724"/>
                    <a:gd name="connsiteY1" fmla="*/ 7683 h 180364"/>
                    <a:gd name="connsiteX2" fmla="*/ 514720 w 835724"/>
                    <a:gd name="connsiteY2" fmla="*/ 21492 h 180364"/>
                    <a:gd name="connsiteX3" fmla="*/ 515118 w 835724"/>
                    <a:gd name="connsiteY3" fmla="*/ 20154 h 180364"/>
                    <a:gd name="connsiteX4" fmla="*/ 531950 w 835724"/>
                    <a:gd name="connsiteY4" fmla="*/ 28378 h 180364"/>
                    <a:gd name="connsiteX5" fmla="*/ 532597 w 835724"/>
                    <a:gd name="connsiteY5" fmla="*/ 28636 h 180364"/>
                    <a:gd name="connsiteX6" fmla="*/ 532744 w 835724"/>
                    <a:gd name="connsiteY6" fmla="*/ 28766 h 180364"/>
                    <a:gd name="connsiteX7" fmla="*/ 668248 w 835724"/>
                    <a:gd name="connsiteY7" fmla="*/ 94969 h 180364"/>
                    <a:gd name="connsiteX8" fmla="*/ 835724 w 835724"/>
                    <a:gd name="connsiteY8" fmla="*/ 152075 h 180364"/>
                    <a:gd name="connsiteX9" fmla="*/ 800792 w 835724"/>
                    <a:gd name="connsiteY9" fmla="*/ 174463 h 180364"/>
                    <a:gd name="connsiteX10" fmla="*/ 763751 w 835724"/>
                    <a:gd name="connsiteY10" fmla="*/ 180364 h 180364"/>
                    <a:gd name="connsiteX11" fmla="*/ 668248 w 835724"/>
                    <a:gd name="connsiteY11" fmla="*/ 147799 h 180364"/>
                    <a:gd name="connsiteX12" fmla="*/ 532744 w 835724"/>
                    <a:gd name="connsiteY12" fmla="*/ 81596 h 180364"/>
                    <a:gd name="connsiteX13" fmla="*/ 532597 w 835724"/>
                    <a:gd name="connsiteY13" fmla="*/ 81466 h 180364"/>
                    <a:gd name="connsiteX14" fmla="*/ 531950 w 835724"/>
                    <a:gd name="connsiteY14" fmla="*/ 81208 h 180364"/>
                    <a:gd name="connsiteX15" fmla="*/ 515118 w 835724"/>
                    <a:gd name="connsiteY15" fmla="*/ 72984 h 180364"/>
                    <a:gd name="connsiteX16" fmla="*/ 514720 w 835724"/>
                    <a:gd name="connsiteY16" fmla="*/ 74323 h 180364"/>
                    <a:gd name="connsiteX17" fmla="*/ 480161 w 835724"/>
                    <a:gd name="connsiteY17" fmla="*/ 60514 h 180364"/>
                    <a:gd name="connsiteX18" fmla="*/ 476331 w 835724"/>
                    <a:gd name="connsiteY18" fmla="*/ 60055 h 180364"/>
                    <a:gd name="connsiteX19" fmla="*/ 417862 w 835724"/>
                    <a:gd name="connsiteY19" fmla="*/ 110319 h 180364"/>
                    <a:gd name="connsiteX20" fmla="*/ 358926 w 835724"/>
                    <a:gd name="connsiteY20" fmla="*/ 59654 h 180364"/>
                    <a:gd name="connsiteX21" fmla="*/ 351741 w 835724"/>
                    <a:gd name="connsiteY21" fmla="*/ 60513 h 180364"/>
                    <a:gd name="connsiteX22" fmla="*/ 299306 w 835724"/>
                    <a:gd name="connsiteY22" fmla="*/ 81466 h 180364"/>
                    <a:gd name="connsiteX23" fmla="*/ 294375 w 835724"/>
                    <a:gd name="connsiteY23" fmla="*/ 85801 h 180364"/>
                    <a:gd name="connsiteX24" fmla="*/ 167476 w 835724"/>
                    <a:gd name="connsiteY24" fmla="*/ 147799 h 180364"/>
                    <a:gd name="connsiteX25" fmla="*/ 71974 w 835724"/>
                    <a:gd name="connsiteY25" fmla="*/ 180364 h 180364"/>
                    <a:gd name="connsiteX26" fmla="*/ 34933 w 835724"/>
                    <a:gd name="connsiteY26" fmla="*/ 174463 h 180364"/>
                    <a:gd name="connsiteX27" fmla="*/ 0 w 835724"/>
                    <a:gd name="connsiteY27" fmla="*/ 152075 h 180364"/>
                    <a:gd name="connsiteX28" fmla="*/ 167476 w 835724"/>
                    <a:gd name="connsiteY28" fmla="*/ 94969 h 180364"/>
                    <a:gd name="connsiteX29" fmla="*/ 294375 w 835724"/>
                    <a:gd name="connsiteY29" fmla="*/ 32970 h 180364"/>
                    <a:gd name="connsiteX30" fmla="*/ 299306 w 835724"/>
                    <a:gd name="connsiteY30" fmla="*/ 28636 h 180364"/>
                    <a:gd name="connsiteX31" fmla="*/ 415951 w 835724"/>
                    <a:gd name="connsiteY31" fmla="*/ 0 h 180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35724" h="180364">
                      <a:moveTo>
                        <a:pt x="415951" y="0"/>
                      </a:moveTo>
                      <a:cubicBezTo>
                        <a:pt x="438727" y="0"/>
                        <a:pt x="460426" y="2736"/>
                        <a:pt x="480161" y="7683"/>
                      </a:cubicBezTo>
                      <a:lnTo>
                        <a:pt x="514720" y="21492"/>
                      </a:lnTo>
                      <a:lnTo>
                        <a:pt x="515118" y="20154"/>
                      </a:lnTo>
                      <a:lnTo>
                        <a:pt x="531950" y="28378"/>
                      </a:lnTo>
                      <a:lnTo>
                        <a:pt x="532597" y="28636"/>
                      </a:lnTo>
                      <a:lnTo>
                        <a:pt x="532744" y="28766"/>
                      </a:lnTo>
                      <a:lnTo>
                        <a:pt x="668248" y="94969"/>
                      </a:lnTo>
                      <a:cubicBezTo>
                        <a:pt x="722099" y="117128"/>
                        <a:pt x="778343" y="136335"/>
                        <a:pt x="835724" y="152075"/>
                      </a:cubicBezTo>
                      <a:cubicBezTo>
                        <a:pt x="827801" y="161855"/>
                        <a:pt x="815768" y="169326"/>
                        <a:pt x="800792" y="174463"/>
                      </a:cubicBezTo>
                      <a:lnTo>
                        <a:pt x="763751" y="180364"/>
                      </a:lnTo>
                      <a:lnTo>
                        <a:pt x="668248" y="147799"/>
                      </a:lnTo>
                      <a:lnTo>
                        <a:pt x="532744" y="81596"/>
                      </a:lnTo>
                      <a:lnTo>
                        <a:pt x="532597" y="81466"/>
                      </a:lnTo>
                      <a:lnTo>
                        <a:pt x="531950" y="81208"/>
                      </a:lnTo>
                      <a:lnTo>
                        <a:pt x="515118" y="72984"/>
                      </a:lnTo>
                      <a:lnTo>
                        <a:pt x="514720" y="74323"/>
                      </a:lnTo>
                      <a:lnTo>
                        <a:pt x="480161" y="60514"/>
                      </a:lnTo>
                      <a:lnTo>
                        <a:pt x="476331" y="60055"/>
                      </a:lnTo>
                      <a:lnTo>
                        <a:pt x="417862" y="110319"/>
                      </a:lnTo>
                      <a:lnTo>
                        <a:pt x="358926" y="59654"/>
                      </a:lnTo>
                      <a:lnTo>
                        <a:pt x="351741" y="60513"/>
                      </a:lnTo>
                      <a:cubicBezTo>
                        <a:pt x="332005" y="65461"/>
                        <a:pt x="314232" y="72620"/>
                        <a:pt x="299306" y="81466"/>
                      </a:cubicBezTo>
                      <a:lnTo>
                        <a:pt x="294375" y="85801"/>
                      </a:lnTo>
                      <a:lnTo>
                        <a:pt x="167476" y="147799"/>
                      </a:lnTo>
                      <a:lnTo>
                        <a:pt x="71974" y="180364"/>
                      </a:lnTo>
                      <a:lnTo>
                        <a:pt x="34933" y="174463"/>
                      </a:lnTo>
                      <a:cubicBezTo>
                        <a:pt x="19956" y="169326"/>
                        <a:pt x="7923" y="161855"/>
                        <a:pt x="0" y="152075"/>
                      </a:cubicBezTo>
                      <a:cubicBezTo>
                        <a:pt x="57382" y="136335"/>
                        <a:pt x="113625" y="117128"/>
                        <a:pt x="167476" y="94969"/>
                      </a:cubicBezTo>
                      <a:lnTo>
                        <a:pt x="294375" y="32970"/>
                      </a:lnTo>
                      <a:lnTo>
                        <a:pt x="299306" y="28636"/>
                      </a:lnTo>
                      <a:cubicBezTo>
                        <a:pt x="329158" y="10943"/>
                        <a:pt x="370398" y="0"/>
                        <a:pt x="41595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9B59DB84-51ED-415D-9455-17FFE4F748B6}"/>
                    </a:ext>
                  </a:extLst>
                </p:cNvPr>
                <p:cNvSpPr/>
                <p:nvPr/>
              </p:nvSpPr>
              <p:spPr>
                <a:xfrm>
                  <a:off x="5779718" y="2183255"/>
                  <a:ext cx="835724" cy="180364"/>
                </a:xfrm>
                <a:custGeom>
                  <a:avLst/>
                  <a:gdLst>
                    <a:gd name="connsiteX0" fmla="*/ 415951 w 835724"/>
                    <a:gd name="connsiteY0" fmla="*/ 0 h 180364"/>
                    <a:gd name="connsiteX1" fmla="*/ 480161 w 835724"/>
                    <a:gd name="connsiteY1" fmla="*/ 7683 h 180364"/>
                    <a:gd name="connsiteX2" fmla="*/ 514720 w 835724"/>
                    <a:gd name="connsiteY2" fmla="*/ 21492 h 180364"/>
                    <a:gd name="connsiteX3" fmla="*/ 515118 w 835724"/>
                    <a:gd name="connsiteY3" fmla="*/ 20154 h 180364"/>
                    <a:gd name="connsiteX4" fmla="*/ 531950 w 835724"/>
                    <a:gd name="connsiteY4" fmla="*/ 28378 h 180364"/>
                    <a:gd name="connsiteX5" fmla="*/ 532597 w 835724"/>
                    <a:gd name="connsiteY5" fmla="*/ 28636 h 180364"/>
                    <a:gd name="connsiteX6" fmla="*/ 532744 w 835724"/>
                    <a:gd name="connsiteY6" fmla="*/ 28766 h 180364"/>
                    <a:gd name="connsiteX7" fmla="*/ 668248 w 835724"/>
                    <a:gd name="connsiteY7" fmla="*/ 94969 h 180364"/>
                    <a:gd name="connsiteX8" fmla="*/ 835724 w 835724"/>
                    <a:gd name="connsiteY8" fmla="*/ 152075 h 180364"/>
                    <a:gd name="connsiteX9" fmla="*/ 800792 w 835724"/>
                    <a:gd name="connsiteY9" fmla="*/ 174463 h 180364"/>
                    <a:gd name="connsiteX10" fmla="*/ 763751 w 835724"/>
                    <a:gd name="connsiteY10" fmla="*/ 180364 h 180364"/>
                    <a:gd name="connsiteX11" fmla="*/ 668248 w 835724"/>
                    <a:gd name="connsiteY11" fmla="*/ 147799 h 180364"/>
                    <a:gd name="connsiteX12" fmla="*/ 532744 w 835724"/>
                    <a:gd name="connsiteY12" fmla="*/ 81596 h 180364"/>
                    <a:gd name="connsiteX13" fmla="*/ 532597 w 835724"/>
                    <a:gd name="connsiteY13" fmla="*/ 81466 h 180364"/>
                    <a:gd name="connsiteX14" fmla="*/ 531950 w 835724"/>
                    <a:gd name="connsiteY14" fmla="*/ 81208 h 180364"/>
                    <a:gd name="connsiteX15" fmla="*/ 515118 w 835724"/>
                    <a:gd name="connsiteY15" fmla="*/ 72984 h 180364"/>
                    <a:gd name="connsiteX16" fmla="*/ 514720 w 835724"/>
                    <a:gd name="connsiteY16" fmla="*/ 74323 h 180364"/>
                    <a:gd name="connsiteX17" fmla="*/ 480161 w 835724"/>
                    <a:gd name="connsiteY17" fmla="*/ 60514 h 180364"/>
                    <a:gd name="connsiteX18" fmla="*/ 476331 w 835724"/>
                    <a:gd name="connsiteY18" fmla="*/ 60055 h 180364"/>
                    <a:gd name="connsiteX19" fmla="*/ 417862 w 835724"/>
                    <a:gd name="connsiteY19" fmla="*/ 110319 h 180364"/>
                    <a:gd name="connsiteX20" fmla="*/ 358926 w 835724"/>
                    <a:gd name="connsiteY20" fmla="*/ 59654 h 180364"/>
                    <a:gd name="connsiteX21" fmla="*/ 351741 w 835724"/>
                    <a:gd name="connsiteY21" fmla="*/ 60513 h 180364"/>
                    <a:gd name="connsiteX22" fmla="*/ 299306 w 835724"/>
                    <a:gd name="connsiteY22" fmla="*/ 81466 h 180364"/>
                    <a:gd name="connsiteX23" fmla="*/ 294375 w 835724"/>
                    <a:gd name="connsiteY23" fmla="*/ 85801 h 180364"/>
                    <a:gd name="connsiteX24" fmla="*/ 167476 w 835724"/>
                    <a:gd name="connsiteY24" fmla="*/ 147799 h 180364"/>
                    <a:gd name="connsiteX25" fmla="*/ 71974 w 835724"/>
                    <a:gd name="connsiteY25" fmla="*/ 180364 h 180364"/>
                    <a:gd name="connsiteX26" fmla="*/ 34933 w 835724"/>
                    <a:gd name="connsiteY26" fmla="*/ 174463 h 180364"/>
                    <a:gd name="connsiteX27" fmla="*/ 0 w 835724"/>
                    <a:gd name="connsiteY27" fmla="*/ 152075 h 180364"/>
                    <a:gd name="connsiteX28" fmla="*/ 167476 w 835724"/>
                    <a:gd name="connsiteY28" fmla="*/ 94969 h 180364"/>
                    <a:gd name="connsiteX29" fmla="*/ 294375 w 835724"/>
                    <a:gd name="connsiteY29" fmla="*/ 32970 h 180364"/>
                    <a:gd name="connsiteX30" fmla="*/ 299306 w 835724"/>
                    <a:gd name="connsiteY30" fmla="*/ 28636 h 180364"/>
                    <a:gd name="connsiteX31" fmla="*/ 415951 w 835724"/>
                    <a:gd name="connsiteY31" fmla="*/ 0 h 180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35724" h="180364">
                      <a:moveTo>
                        <a:pt x="415951" y="0"/>
                      </a:moveTo>
                      <a:cubicBezTo>
                        <a:pt x="438727" y="0"/>
                        <a:pt x="460426" y="2736"/>
                        <a:pt x="480161" y="7683"/>
                      </a:cubicBezTo>
                      <a:lnTo>
                        <a:pt x="514720" y="21492"/>
                      </a:lnTo>
                      <a:lnTo>
                        <a:pt x="515118" y="20154"/>
                      </a:lnTo>
                      <a:lnTo>
                        <a:pt x="531950" y="28378"/>
                      </a:lnTo>
                      <a:lnTo>
                        <a:pt x="532597" y="28636"/>
                      </a:lnTo>
                      <a:lnTo>
                        <a:pt x="532744" y="28766"/>
                      </a:lnTo>
                      <a:lnTo>
                        <a:pt x="668248" y="94969"/>
                      </a:lnTo>
                      <a:cubicBezTo>
                        <a:pt x="722099" y="117128"/>
                        <a:pt x="778343" y="136335"/>
                        <a:pt x="835724" y="152075"/>
                      </a:cubicBezTo>
                      <a:cubicBezTo>
                        <a:pt x="827801" y="161855"/>
                        <a:pt x="815768" y="169326"/>
                        <a:pt x="800792" y="174463"/>
                      </a:cubicBezTo>
                      <a:lnTo>
                        <a:pt x="763751" y="180364"/>
                      </a:lnTo>
                      <a:lnTo>
                        <a:pt x="668248" y="147799"/>
                      </a:lnTo>
                      <a:lnTo>
                        <a:pt x="532744" y="81596"/>
                      </a:lnTo>
                      <a:lnTo>
                        <a:pt x="532597" y="81466"/>
                      </a:lnTo>
                      <a:lnTo>
                        <a:pt x="531950" y="81208"/>
                      </a:lnTo>
                      <a:lnTo>
                        <a:pt x="515118" y="72984"/>
                      </a:lnTo>
                      <a:lnTo>
                        <a:pt x="514720" y="74323"/>
                      </a:lnTo>
                      <a:lnTo>
                        <a:pt x="480161" y="60514"/>
                      </a:lnTo>
                      <a:lnTo>
                        <a:pt x="476331" y="60055"/>
                      </a:lnTo>
                      <a:lnTo>
                        <a:pt x="417862" y="110319"/>
                      </a:lnTo>
                      <a:lnTo>
                        <a:pt x="358926" y="59654"/>
                      </a:lnTo>
                      <a:lnTo>
                        <a:pt x="351741" y="60513"/>
                      </a:lnTo>
                      <a:cubicBezTo>
                        <a:pt x="332005" y="65461"/>
                        <a:pt x="314232" y="72620"/>
                        <a:pt x="299306" y="81466"/>
                      </a:cubicBezTo>
                      <a:lnTo>
                        <a:pt x="294375" y="85801"/>
                      </a:lnTo>
                      <a:lnTo>
                        <a:pt x="167476" y="147799"/>
                      </a:lnTo>
                      <a:lnTo>
                        <a:pt x="71974" y="180364"/>
                      </a:lnTo>
                      <a:lnTo>
                        <a:pt x="34933" y="174463"/>
                      </a:lnTo>
                      <a:cubicBezTo>
                        <a:pt x="19956" y="169326"/>
                        <a:pt x="7923" y="161855"/>
                        <a:pt x="0" y="152075"/>
                      </a:cubicBezTo>
                      <a:cubicBezTo>
                        <a:pt x="57382" y="136335"/>
                        <a:pt x="113625" y="117128"/>
                        <a:pt x="167476" y="94969"/>
                      </a:cubicBezTo>
                      <a:lnTo>
                        <a:pt x="294375" y="32970"/>
                      </a:lnTo>
                      <a:lnTo>
                        <a:pt x="299306" y="28636"/>
                      </a:lnTo>
                      <a:cubicBezTo>
                        <a:pt x="329158" y="10943"/>
                        <a:pt x="370398" y="0"/>
                        <a:pt x="41595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19FD147C-267A-4E79-9842-EE9EB569F830}"/>
                  </a:ext>
                </a:extLst>
              </p:cNvPr>
              <p:cNvSpPr/>
              <p:nvPr/>
            </p:nvSpPr>
            <p:spPr>
              <a:xfrm>
                <a:off x="5743535" y="1925420"/>
                <a:ext cx="908090" cy="157380"/>
              </a:xfrm>
              <a:custGeom>
                <a:avLst/>
                <a:gdLst>
                  <a:gd name="connsiteX0" fmla="*/ 356318 w 715911"/>
                  <a:gd name="connsiteY0" fmla="*/ 0 h 216791"/>
                  <a:gd name="connsiteX1" fmla="*/ 411323 w 715911"/>
                  <a:gd name="connsiteY1" fmla="*/ 9235 h 216791"/>
                  <a:gd name="connsiteX2" fmla="*/ 440927 w 715911"/>
                  <a:gd name="connsiteY2" fmla="*/ 25833 h 216791"/>
                  <a:gd name="connsiteX3" fmla="*/ 441268 w 715911"/>
                  <a:gd name="connsiteY3" fmla="*/ 24224 h 216791"/>
                  <a:gd name="connsiteX4" fmla="*/ 455687 w 715911"/>
                  <a:gd name="connsiteY4" fmla="*/ 34109 h 216791"/>
                  <a:gd name="connsiteX5" fmla="*/ 456241 w 715911"/>
                  <a:gd name="connsiteY5" fmla="*/ 34419 h 216791"/>
                  <a:gd name="connsiteX6" fmla="*/ 456367 w 715911"/>
                  <a:gd name="connsiteY6" fmla="*/ 34575 h 216791"/>
                  <a:gd name="connsiteX7" fmla="*/ 572445 w 715911"/>
                  <a:gd name="connsiteY7" fmla="*/ 114149 h 216791"/>
                  <a:gd name="connsiteX8" fmla="*/ 715911 w 715911"/>
                  <a:gd name="connsiteY8" fmla="*/ 182789 h 216791"/>
                  <a:gd name="connsiteX9" fmla="*/ 685987 w 715911"/>
                  <a:gd name="connsiteY9" fmla="*/ 209698 h 216791"/>
                  <a:gd name="connsiteX10" fmla="*/ 654256 w 715911"/>
                  <a:gd name="connsiteY10" fmla="*/ 216791 h 216791"/>
                  <a:gd name="connsiteX11" fmla="*/ 572445 w 715911"/>
                  <a:gd name="connsiteY11" fmla="*/ 177649 h 216791"/>
                  <a:gd name="connsiteX12" fmla="*/ 456367 w 715911"/>
                  <a:gd name="connsiteY12" fmla="*/ 98075 h 216791"/>
                  <a:gd name="connsiteX13" fmla="*/ 456241 w 715911"/>
                  <a:gd name="connsiteY13" fmla="*/ 97919 h 216791"/>
                  <a:gd name="connsiteX14" fmla="*/ 455687 w 715911"/>
                  <a:gd name="connsiteY14" fmla="*/ 97609 h 216791"/>
                  <a:gd name="connsiteX15" fmla="*/ 441268 w 715911"/>
                  <a:gd name="connsiteY15" fmla="*/ 87724 h 216791"/>
                  <a:gd name="connsiteX16" fmla="*/ 440927 w 715911"/>
                  <a:gd name="connsiteY16" fmla="*/ 89333 h 216791"/>
                  <a:gd name="connsiteX17" fmla="*/ 411323 w 715911"/>
                  <a:gd name="connsiteY17" fmla="*/ 72735 h 216791"/>
                  <a:gd name="connsiteX18" fmla="*/ 356318 w 715911"/>
                  <a:gd name="connsiteY18" fmla="*/ 63500 h 216791"/>
                  <a:gd name="connsiteX19" fmla="*/ 256396 w 715911"/>
                  <a:gd name="connsiteY19" fmla="*/ 97919 h 216791"/>
                  <a:gd name="connsiteX20" fmla="*/ 252172 w 715911"/>
                  <a:gd name="connsiteY20" fmla="*/ 103129 h 216791"/>
                  <a:gd name="connsiteX21" fmla="*/ 143466 w 715911"/>
                  <a:gd name="connsiteY21" fmla="*/ 177649 h 216791"/>
                  <a:gd name="connsiteX22" fmla="*/ 61655 w 715911"/>
                  <a:gd name="connsiteY22" fmla="*/ 216791 h 216791"/>
                  <a:gd name="connsiteX23" fmla="*/ 29925 w 715911"/>
                  <a:gd name="connsiteY23" fmla="*/ 209698 h 216791"/>
                  <a:gd name="connsiteX24" fmla="*/ 0 w 715911"/>
                  <a:gd name="connsiteY24" fmla="*/ 182789 h 216791"/>
                  <a:gd name="connsiteX25" fmla="*/ 143466 w 715911"/>
                  <a:gd name="connsiteY25" fmla="*/ 114149 h 216791"/>
                  <a:gd name="connsiteX26" fmla="*/ 252172 w 715911"/>
                  <a:gd name="connsiteY26" fmla="*/ 39629 h 216791"/>
                  <a:gd name="connsiteX27" fmla="*/ 256396 w 715911"/>
                  <a:gd name="connsiteY27" fmla="*/ 34419 h 216791"/>
                  <a:gd name="connsiteX28" fmla="*/ 356318 w 715911"/>
                  <a:gd name="connsiteY28" fmla="*/ 0 h 216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15911" h="216791">
                    <a:moveTo>
                      <a:pt x="356318" y="0"/>
                    </a:moveTo>
                    <a:cubicBezTo>
                      <a:pt x="375829" y="0"/>
                      <a:pt x="394417" y="3288"/>
                      <a:pt x="411323" y="9235"/>
                    </a:cubicBezTo>
                    <a:lnTo>
                      <a:pt x="440927" y="25833"/>
                    </a:lnTo>
                    <a:lnTo>
                      <a:pt x="441268" y="24224"/>
                    </a:lnTo>
                    <a:lnTo>
                      <a:pt x="455687" y="34109"/>
                    </a:lnTo>
                    <a:lnTo>
                      <a:pt x="456241" y="34419"/>
                    </a:lnTo>
                    <a:lnTo>
                      <a:pt x="456367" y="34575"/>
                    </a:lnTo>
                    <a:lnTo>
                      <a:pt x="572445" y="114149"/>
                    </a:lnTo>
                    <a:cubicBezTo>
                      <a:pt x="618576" y="140783"/>
                      <a:pt x="666756" y="163869"/>
                      <a:pt x="715911" y="182789"/>
                    </a:cubicBezTo>
                    <a:cubicBezTo>
                      <a:pt x="709124" y="194544"/>
                      <a:pt x="698816" y="203524"/>
                      <a:pt x="685987" y="209698"/>
                    </a:cubicBezTo>
                    <a:lnTo>
                      <a:pt x="654256" y="216791"/>
                    </a:lnTo>
                    <a:lnTo>
                      <a:pt x="572445" y="177649"/>
                    </a:lnTo>
                    <a:lnTo>
                      <a:pt x="456367" y="98075"/>
                    </a:lnTo>
                    <a:lnTo>
                      <a:pt x="456241" y="97919"/>
                    </a:lnTo>
                    <a:lnTo>
                      <a:pt x="455687" y="97609"/>
                    </a:lnTo>
                    <a:lnTo>
                      <a:pt x="441268" y="87724"/>
                    </a:lnTo>
                    <a:lnTo>
                      <a:pt x="440927" y="89333"/>
                    </a:lnTo>
                    <a:lnTo>
                      <a:pt x="411323" y="72735"/>
                    </a:lnTo>
                    <a:cubicBezTo>
                      <a:pt x="394417" y="66788"/>
                      <a:pt x="375829" y="63500"/>
                      <a:pt x="356318" y="63500"/>
                    </a:cubicBezTo>
                    <a:cubicBezTo>
                      <a:pt x="317296" y="63500"/>
                      <a:pt x="281968" y="76653"/>
                      <a:pt x="256396" y="97919"/>
                    </a:cubicBezTo>
                    <a:lnTo>
                      <a:pt x="252172" y="103129"/>
                    </a:lnTo>
                    <a:lnTo>
                      <a:pt x="143466" y="177649"/>
                    </a:lnTo>
                    <a:lnTo>
                      <a:pt x="61655" y="216791"/>
                    </a:lnTo>
                    <a:lnTo>
                      <a:pt x="29925" y="209698"/>
                    </a:lnTo>
                    <a:cubicBezTo>
                      <a:pt x="17095" y="203524"/>
                      <a:pt x="6787" y="194544"/>
                      <a:pt x="0" y="182789"/>
                    </a:cubicBezTo>
                    <a:cubicBezTo>
                      <a:pt x="49155" y="163869"/>
                      <a:pt x="97335" y="140783"/>
                      <a:pt x="143466" y="114149"/>
                    </a:cubicBezTo>
                    <a:lnTo>
                      <a:pt x="252172" y="39629"/>
                    </a:lnTo>
                    <a:lnTo>
                      <a:pt x="256396" y="34419"/>
                    </a:lnTo>
                    <a:cubicBezTo>
                      <a:pt x="281968" y="13153"/>
                      <a:pt x="317296" y="0"/>
                      <a:pt x="356318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73A63411-B145-484C-B742-057B22D7E99E}"/>
                </a:ext>
              </a:extLst>
            </p:cNvPr>
            <p:cNvGrpSpPr/>
            <p:nvPr/>
          </p:nvGrpSpPr>
          <p:grpSpPr>
            <a:xfrm>
              <a:off x="1384896" y="1887613"/>
              <a:ext cx="300662" cy="79361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EBEE1610-D776-4D9A-8993-01577C80A163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321A2D5C-6A2C-4F8A-9EFD-65E75E9F7ED5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F7FE4765-71A0-450D-8D77-B4A2245ADE3C}"/>
                </a:ext>
              </a:extLst>
            </p:cNvPr>
            <p:cNvSpPr/>
            <p:nvPr/>
          </p:nvSpPr>
          <p:spPr>
            <a:xfrm>
              <a:off x="2953028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06193EAB-725B-4D33-BB75-B0824219186D}"/>
                </a:ext>
              </a:extLst>
            </p:cNvPr>
            <p:cNvSpPr/>
            <p:nvPr/>
          </p:nvSpPr>
          <p:spPr>
            <a:xfrm>
              <a:off x="3429278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19CF4AC8-E0CB-480F-BBE9-5036ADCB32C6}"/>
                </a:ext>
              </a:extLst>
            </p:cNvPr>
            <p:cNvSpPr/>
            <p:nvPr/>
          </p:nvSpPr>
          <p:spPr>
            <a:xfrm>
              <a:off x="3862665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91" name="テキスト ボックス 690">
            <a:extLst>
              <a:ext uri="{FF2B5EF4-FFF2-40B4-BE49-F238E27FC236}">
                <a16:creationId xmlns:a16="http://schemas.microsoft.com/office/drawing/2014/main" id="{9341BDC6-BC88-410C-A120-8C8AAE776799}"/>
              </a:ext>
            </a:extLst>
          </p:cNvPr>
          <p:cNvSpPr txBox="1"/>
          <p:nvPr/>
        </p:nvSpPr>
        <p:spPr>
          <a:xfrm>
            <a:off x="4305864" y="321018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富山城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D92D974E-1061-4686-9AE1-0400F7EBC41B}"/>
              </a:ext>
            </a:extLst>
          </p:cNvPr>
          <p:cNvGrpSpPr/>
          <p:nvPr/>
        </p:nvGrpSpPr>
        <p:grpSpPr>
          <a:xfrm>
            <a:off x="4245649" y="5415599"/>
            <a:ext cx="1776551" cy="824284"/>
            <a:chOff x="4935405" y="4391022"/>
            <a:chExt cx="2623475" cy="1194207"/>
          </a:xfrm>
        </p:grpSpPr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52EFE5C4-787D-41ED-A0BC-2CBA2E31B91C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rgbClr val="FFFF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71DEFFA4-1AE9-4745-A2E6-04897FF3C332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701" name="月 700">
                <a:extLst>
                  <a:ext uri="{FF2B5EF4-FFF2-40B4-BE49-F238E27FC236}">
                    <a16:creationId xmlns:a16="http://schemas.microsoft.com/office/drawing/2014/main" id="{8C2CFADE-C74E-4F73-BB47-C080636AEC17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月 278">
                <a:extLst>
                  <a:ext uri="{FF2B5EF4-FFF2-40B4-BE49-F238E27FC236}">
                    <a16:creationId xmlns:a16="http://schemas.microsoft.com/office/drawing/2014/main" id="{F3B6B19F-380E-4CFA-B9AC-506C8EC5CBB3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月 702">
                <a:extLst>
                  <a:ext uri="{FF2B5EF4-FFF2-40B4-BE49-F238E27FC236}">
                    <a16:creationId xmlns:a16="http://schemas.microsoft.com/office/drawing/2014/main" id="{60ADA560-8137-4B65-A156-DD2B105C177D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月 204">
                <a:extLst>
                  <a:ext uri="{FF2B5EF4-FFF2-40B4-BE49-F238E27FC236}">
                    <a16:creationId xmlns:a16="http://schemas.microsoft.com/office/drawing/2014/main" id="{388DE351-6426-46D1-9D82-AF0162B71818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C6C2A6F-A442-408E-98DF-998ADB0EBCE9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5000">
                    <a:sysClr val="window" lastClr="FFFFFF"/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EEB5A0A7-3BDA-4496-A488-E65FEB0BCEC4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rgbClr val="4472C4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D54E23FB-05ED-4CAE-815E-19D65905407F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656B603C-C35C-4CEF-B887-D4E9808EC2F4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EED586CC-3720-4608-A1AC-A2E592E7CDC2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B20E8F11-4DE9-4AEC-A3E5-33E72DD1C35D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217B5BDA-8860-41FC-9A6C-BBA9373BB47F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1251AB5A-2823-4DB5-B96C-05A05649975B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7" name="月 696">
              <a:extLst>
                <a:ext uri="{FF2B5EF4-FFF2-40B4-BE49-F238E27FC236}">
                  <a16:creationId xmlns:a16="http://schemas.microsoft.com/office/drawing/2014/main" id="{04EB5E7C-033B-48A8-A015-1E620992C5F5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08" name="テキスト ボックス 707">
            <a:extLst>
              <a:ext uri="{FF2B5EF4-FFF2-40B4-BE49-F238E27FC236}">
                <a16:creationId xmlns:a16="http://schemas.microsoft.com/office/drawing/2014/main" id="{F6DABDD2-0DCB-48F8-9EBA-67320154FAC4}"/>
              </a:ext>
            </a:extLst>
          </p:cNvPr>
          <p:cNvSpPr txBox="1"/>
          <p:nvPr/>
        </p:nvSpPr>
        <p:spPr>
          <a:xfrm>
            <a:off x="4539238" y="625531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寒ブリ</a:t>
            </a:r>
          </a:p>
        </p:txBody>
      </p: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E07A3940-5FBE-45D3-82CD-F8112A174C7B}"/>
              </a:ext>
            </a:extLst>
          </p:cNvPr>
          <p:cNvGrpSpPr/>
          <p:nvPr/>
        </p:nvGrpSpPr>
        <p:grpSpPr>
          <a:xfrm>
            <a:off x="2790082" y="3073069"/>
            <a:ext cx="919691" cy="785663"/>
            <a:chOff x="5295900" y="4055749"/>
            <a:chExt cx="1948842" cy="1664834"/>
          </a:xfrm>
        </p:grpSpPr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D336F2FA-CBE5-47A7-AD80-F59742A3026E}"/>
                </a:ext>
              </a:extLst>
            </p:cNvPr>
            <p:cNvSpPr/>
            <p:nvPr/>
          </p:nvSpPr>
          <p:spPr>
            <a:xfrm>
              <a:off x="5306948" y="4145280"/>
              <a:ext cx="1937794" cy="1518645"/>
            </a:xfrm>
            <a:custGeom>
              <a:avLst/>
              <a:gdLst>
                <a:gd name="connsiteX0" fmla="*/ 968897 w 1937794"/>
                <a:gd name="connsiteY0" fmla="*/ 0 h 1319957"/>
                <a:gd name="connsiteX1" fmla="*/ 1923093 w 1937794"/>
                <a:gd name="connsiteY1" fmla="*/ 1111528 h 1319957"/>
                <a:gd name="connsiteX2" fmla="*/ 1937794 w 1937794"/>
                <a:gd name="connsiteY2" fmla="*/ 1319957 h 1319957"/>
                <a:gd name="connsiteX3" fmla="*/ 0 w 1937794"/>
                <a:gd name="connsiteY3" fmla="*/ 1319957 h 1319957"/>
                <a:gd name="connsiteX4" fmla="*/ 14701 w 1937794"/>
                <a:gd name="connsiteY4" fmla="*/ 1111528 h 1319957"/>
                <a:gd name="connsiteX5" fmla="*/ 968897 w 1937794"/>
                <a:gd name="connsiteY5" fmla="*/ 0 h 131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7794" h="1319957">
                  <a:moveTo>
                    <a:pt x="968897" y="0"/>
                  </a:moveTo>
                  <a:cubicBezTo>
                    <a:pt x="1439575" y="0"/>
                    <a:pt x="1832273" y="477181"/>
                    <a:pt x="1923093" y="1111528"/>
                  </a:cubicBezTo>
                  <a:lnTo>
                    <a:pt x="1937794" y="1319957"/>
                  </a:lnTo>
                  <a:lnTo>
                    <a:pt x="0" y="1319957"/>
                  </a:lnTo>
                  <a:lnTo>
                    <a:pt x="14701" y="1111528"/>
                  </a:lnTo>
                  <a:cubicBezTo>
                    <a:pt x="105521" y="477181"/>
                    <a:pt x="498220" y="0"/>
                    <a:pt x="968897" y="0"/>
                  </a:cubicBezTo>
                  <a:close/>
                </a:path>
              </a:pathLst>
            </a:custGeom>
            <a:gradFill>
              <a:gsLst>
                <a:gs pos="0">
                  <a:srgbClr val="5B9BD5">
                    <a:lumMod val="20000"/>
                    <a:lumOff val="80000"/>
                  </a:srgbClr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D56B0F35-04C0-42D3-9CF8-448D6F04341C}"/>
                </a:ext>
              </a:extLst>
            </p:cNvPr>
            <p:cNvGrpSpPr/>
            <p:nvPr/>
          </p:nvGrpSpPr>
          <p:grpSpPr>
            <a:xfrm>
              <a:off x="5295900" y="4055749"/>
              <a:ext cx="1921751" cy="1664834"/>
              <a:chOff x="1701388" y="941784"/>
              <a:chExt cx="5516263" cy="4778799"/>
            </a:xfrm>
          </p:grpSpPr>
          <p:sp>
            <p:nvSpPr>
              <p:cNvPr id="712" name="楕円 572">
                <a:extLst>
                  <a:ext uri="{FF2B5EF4-FFF2-40B4-BE49-F238E27FC236}">
                    <a16:creationId xmlns:a16="http://schemas.microsoft.com/office/drawing/2014/main" id="{DDDA3920-44F8-466D-AFD7-EF5CD4446CD3}"/>
                  </a:ext>
                </a:extLst>
              </p:cNvPr>
              <p:cNvSpPr/>
              <p:nvPr/>
            </p:nvSpPr>
            <p:spPr>
              <a:xfrm>
                <a:off x="4480282" y="941784"/>
                <a:ext cx="172960" cy="674009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楕円 572">
                <a:extLst>
                  <a:ext uri="{FF2B5EF4-FFF2-40B4-BE49-F238E27FC236}">
                    <a16:creationId xmlns:a16="http://schemas.microsoft.com/office/drawing/2014/main" id="{6527CC45-3032-42C5-A2CC-A95F03870A78}"/>
                  </a:ext>
                </a:extLst>
              </p:cNvPr>
              <p:cNvSpPr/>
              <p:nvPr/>
            </p:nvSpPr>
            <p:spPr>
              <a:xfrm flipH="1">
                <a:off x="4500132" y="941784"/>
                <a:ext cx="172960" cy="674009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楕円 5123">
                <a:extLst>
                  <a:ext uri="{FF2B5EF4-FFF2-40B4-BE49-F238E27FC236}">
                    <a16:creationId xmlns:a16="http://schemas.microsoft.com/office/drawing/2014/main" id="{DB4846DA-31A9-4850-9D27-1D0EB72C8FBA}"/>
                  </a:ext>
                </a:extLst>
              </p:cNvPr>
              <p:cNvSpPr/>
              <p:nvPr/>
            </p:nvSpPr>
            <p:spPr>
              <a:xfrm rot="894609" flipH="1">
                <a:off x="5382553" y="3547124"/>
                <a:ext cx="163554" cy="1069012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8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正方形/長方形 714">
                <a:extLst>
                  <a:ext uri="{FF2B5EF4-FFF2-40B4-BE49-F238E27FC236}">
                    <a16:creationId xmlns:a16="http://schemas.microsoft.com/office/drawing/2014/main" id="{887C62DC-C6C0-4E7E-A23E-A170C9DACE82}"/>
                  </a:ext>
                </a:extLst>
              </p:cNvPr>
              <p:cNvSpPr/>
              <p:nvPr/>
            </p:nvSpPr>
            <p:spPr>
              <a:xfrm>
                <a:off x="4523424" y="1613468"/>
                <a:ext cx="86676" cy="1478397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28D9E2FC-4574-48FD-9DDB-8C1D57B1057D}"/>
                  </a:ext>
                </a:extLst>
              </p:cNvPr>
              <p:cNvSpPr/>
              <p:nvPr/>
            </p:nvSpPr>
            <p:spPr>
              <a:xfrm>
                <a:off x="3998572" y="2765425"/>
                <a:ext cx="581188" cy="663575"/>
              </a:xfrm>
              <a:prstGeom prst="round2SameRect">
                <a:avLst>
                  <a:gd name="adj1" fmla="val 8485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79B71671-A930-4FDB-B374-732141B57B5F}"/>
                  </a:ext>
                </a:extLst>
              </p:cNvPr>
              <p:cNvSpPr/>
              <p:nvPr/>
            </p:nvSpPr>
            <p:spPr>
              <a:xfrm>
                <a:off x="4121767" y="3184525"/>
                <a:ext cx="784982" cy="663575"/>
              </a:xfrm>
              <a:prstGeom prst="round2SameRect">
                <a:avLst>
                  <a:gd name="adj1" fmla="val 8485"/>
                  <a:gd name="adj2" fmla="val 20335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正方形/長方形 717">
                <a:extLst>
                  <a:ext uri="{FF2B5EF4-FFF2-40B4-BE49-F238E27FC236}">
                    <a16:creationId xmlns:a16="http://schemas.microsoft.com/office/drawing/2014/main" id="{1EEFE3EC-BF5A-4504-BCC7-63F42916220A}"/>
                  </a:ext>
                </a:extLst>
              </p:cNvPr>
              <p:cNvSpPr/>
              <p:nvPr/>
            </p:nvSpPr>
            <p:spPr>
              <a:xfrm>
                <a:off x="3556947" y="3800474"/>
                <a:ext cx="1329402" cy="82914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正方形/長方形 718">
                <a:extLst>
                  <a:ext uri="{FF2B5EF4-FFF2-40B4-BE49-F238E27FC236}">
                    <a16:creationId xmlns:a16="http://schemas.microsoft.com/office/drawing/2014/main" id="{9F899277-907E-4D8C-816A-03FF32AC64DF}"/>
                  </a:ext>
                </a:extLst>
              </p:cNvPr>
              <p:cNvSpPr/>
              <p:nvPr/>
            </p:nvSpPr>
            <p:spPr>
              <a:xfrm>
                <a:off x="4886350" y="3800475"/>
                <a:ext cx="495300" cy="82914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正方形/長方形 719">
                <a:extLst>
                  <a:ext uri="{FF2B5EF4-FFF2-40B4-BE49-F238E27FC236}">
                    <a16:creationId xmlns:a16="http://schemas.microsoft.com/office/drawing/2014/main" id="{3BAB03DD-CC28-44A9-B09F-A2AEE7987AC7}"/>
                  </a:ext>
                </a:extLst>
              </p:cNvPr>
              <p:cNvSpPr/>
              <p:nvPr/>
            </p:nvSpPr>
            <p:spPr>
              <a:xfrm>
                <a:off x="3556947" y="3733800"/>
                <a:ext cx="1329403" cy="9525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正方形/長方形 720">
                <a:extLst>
                  <a:ext uri="{FF2B5EF4-FFF2-40B4-BE49-F238E27FC236}">
                    <a16:creationId xmlns:a16="http://schemas.microsoft.com/office/drawing/2014/main" id="{ECE10DD6-F50B-497D-A65A-6F1C80E0C996}"/>
                  </a:ext>
                </a:extLst>
              </p:cNvPr>
              <p:cNvSpPr/>
              <p:nvPr/>
            </p:nvSpPr>
            <p:spPr>
              <a:xfrm>
                <a:off x="4886350" y="3733800"/>
                <a:ext cx="495300" cy="952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台形 721">
                <a:extLst>
                  <a:ext uri="{FF2B5EF4-FFF2-40B4-BE49-F238E27FC236}">
                    <a16:creationId xmlns:a16="http://schemas.microsoft.com/office/drawing/2014/main" id="{C78E5F1D-FFEC-4D42-A368-3A3D5C3E65D5}"/>
                  </a:ext>
                </a:extLst>
              </p:cNvPr>
              <p:cNvSpPr/>
              <p:nvPr/>
            </p:nvSpPr>
            <p:spPr>
              <a:xfrm>
                <a:off x="2257695" y="4597756"/>
                <a:ext cx="4403703" cy="829142"/>
              </a:xfrm>
              <a:prstGeom prst="trapezoid">
                <a:avLst>
                  <a:gd name="adj" fmla="val 6176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3BB5C429-1832-4BA7-8507-5B155A351CF9}"/>
                  </a:ext>
                </a:extLst>
              </p:cNvPr>
              <p:cNvGrpSpPr/>
              <p:nvPr/>
            </p:nvGrpSpPr>
            <p:grpSpPr>
              <a:xfrm>
                <a:off x="1862919" y="5033916"/>
                <a:ext cx="5193202" cy="587118"/>
                <a:chOff x="1472788" y="5260975"/>
                <a:chExt cx="5516263" cy="623642"/>
              </a:xfrm>
            </p:grpSpPr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342504AD-53BB-43F0-8C8F-C0F35E9C0C8A}"/>
                    </a:ext>
                  </a:extLst>
                </p:cNvPr>
                <p:cNvGrpSpPr/>
                <p:nvPr/>
              </p:nvGrpSpPr>
              <p:grpSpPr>
                <a:xfrm>
                  <a:off x="14727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4763D9B3-117F-4DC9-9BBC-934BD3B3597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1019" name="フリーフォーム: 図形 1018">
                      <a:extLst>
                        <a:ext uri="{FF2B5EF4-FFF2-40B4-BE49-F238E27FC236}">
                          <a16:creationId xmlns:a16="http://schemas.microsoft.com/office/drawing/2014/main" id="{6B1292F7-4102-4631-8F1D-CE9CCD2DDD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0" name="フリーフォーム: 図形 1019">
                      <a:extLst>
                        <a:ext uri="{FF2B5EF4-FFF2-40B4-BE49-F238E27FC236}">
                          <a16:creationId xmlns:a16="http://schemas.microsoft.com/office/drawing/2014/main" id="{0D9E49D0-2F1F-44EC-850C-C91F50E5C90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1" name="フリーフォーム: 図形 1020">
                      <a:extLst>
                        <a:ext uri="{FF2B5EF4-FFF2-40B4-BE49-F238E27FC236}">
                          <a16:creationId xmlns:a16="http://schemas.microsoft.com/office/drawing/2014/main" id="{F8F6581D-5A32-4341-9B37-B41541DB3F5E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2" name="楕円 47">
                      <a:extLst>
                        <a:ext uri="{FF2B5EF4-FFF2-40B4-BE49-F238E27FC236}">
                          <a16:creationId xmlns:a16="http://schemas.microsoft.com/office/drawing/2014/main" id="{0B2880DD-6973-4B40-AD0D-FDD819B2265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3" name="楕円 47">
                      <a:extLst>
                        <a:ext uri="{FF2B5EF4-FFF2-40B4-BE49-F238E27FC236}">
                          <a16:creationId xmlns:a16="http://schemas.microsoft.com/office/drawing/2014/main" id="{D2836564-8E73-4310-ABD5-7ACA58AFF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36859DC6-DD7D-4B2A-8FE9-3723993ADB14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B51AFDD3-2567-4E99-9B54-7F15AB93A381}"/>
                    </a:ext>
                  </a:extLst>
                </p:cNvPr>
                <p:cNvGrpSpPr/>
                <p:nvPr/>
              </p:nvGrpSpPr>
              <p:grpSpPr>
                <a:xfrm>
                  <a:off x="17331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B9F4B945-69E3-4D02-98C2-7C4D8E43EAB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1012" name="フリーフォーム: 図形 1011">
                      <a:extLst>
                        <a:ext uri="{FF2B5EF4-FFF2-40B4-BE49-F238E27FC236}">
                          <a16:creationId xmlns:a16="http://schemas.microsoft.com/office/drawing/2014/main" id="{60A4BB77-274D-46E4-9516-F6581F8E9D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3" name="フリーフォーム: 図形 1012">
                      <a:extLst>
                        <a:ext uri="{FF2B5EF4-FFF2-40B4-BE49-F238E27FC236}">
                          <a16:creationId xmlns:a16="http://schemas.microsoft.com/office/drawing/2014/main" id="{3192793C-9D9D-4B87-8B1A-3C4664E2C9E5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4" name="フリーフォーム: 図形 1013">
                      <a:extLst>
                        <a:ext uri="{FF2B5EF4-FFF2-40B4-BE49-F238E27FC236}">
                          <a16:creationId xmlns:a16="http://schemas.microsoft.com/office/drawing/2014/main" id="{497E435B-4760-478F-8D4F-5E851E4F66E5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5" name="楕円 47">
                      <a:extLst>
                        <a:ext uri="{FF2B5EF4-FFF2-40B4-BE49-F238E27FC236}">
                          <a16:creationId xmlns:a16="http://schemas.microsoft.com/office/drawing/2014/main" id="{BB116064-0ED8-49AF-AE7D-5AC095DDB830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6" name="楕円 47">
                      <a:extLst>
                        <a:ext uri="{FF2B5EF4-FFF2-40B4-BE49-F238E27FC236}">
                          <a16:creationId xmlns:a16="http://schemas.microsoft.com/office/drawing/2014/main" id="{C0862D4A-82F2-4711-93C5-CF4786F77D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1" name="フリーフォーム: 図形 1010">
                    <a:extLst>
                      <a:ext uri="{FF2B5EF4-FFF2-40B4-BE49-F238E27FC236}">
                        <a16:creationId xmlns:a16="http://schemas.microsoft.com/office/drawing/2014/main" id="{0E17716C-20ED-47BF-8864-675459532BB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4AD47F62-73C7-41E3-8092-CEDAB097CA71}"/>
                    </a:ext>
                  </a:extLst>
                </p:cNvPr>
                <p:cNvGrpSpPr/>
                <p:nvPr/>
              </p:nvGrpSpPr>
              <p:grpSpPr>
                <a:xfrm>
                  <a:off x="19998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1003" name="グループ化 1002">
                    <a:extLst>
                      <a:ext uri="{FF2B5EF4-FFF2-40B4-BE49-F238E27FC236}">
                        <a16:creationId xmlns:a16="http://schemas.microsoft.com/office/drawing/2014/main" id="{EA7394EF-7D12-402F-96A4-EFB10CBA11A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1005" name="フリーフォーム: 図形 1004">
                      <a:extLst>
                        <a:ext uri="{FF2B5EF4-FFF2-40B4-BE49-F238E27FC236}">
                          <a16:creationId xmlns:a16="http://schemas.microsoft.com/office/drawing/2014/main" id="{41056416-226B-4C3F-A74B-241595A971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6" name="フリーフォーム: 図形 1005">
                      <a:extLst>
                        <a:ext uri="{FF2B5EF4-FFF2-40B4-BE49-F238E27FC236}">
                          <a16:creationId xmlns:a16="http://schemas.microsoft.com/office/drawing/2014/main" id="{A135B46F-0D05-4EC4-AD7D-CEF3A52B486B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7" name="フリーフォーム: 図形 1006">
                      <a:extLst>
                        <a:ext uri="{FF2B5EF4-FFF2-40B4-BE49-F238E27FC236}">
                          <a16:creationId xmlns:a16="http://schemas.microsoft.com/office/drawing/2014/main" id="{E1F0B108-8D20-4641-BCC7-47E83F12070A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8" name="楕円 47">
                      <a:extLst>
                        <a:ext uri="{FF2B5EF4-FFF2-40B4-BE49-F238E27FC236}">
                          <a16:creationId xmlns:a16="http://schemas.microsoft.com/office/drawing/2014/main" id="{CD88A61B-F2D2-40AD-A769-94492B5CA668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9" name="楕円 47">
                      <a:extLst>
                        <a:ext uri="{FF2B5EF4-FFF2-40B4-BE49-F238E27FC236}">
                          <a16:creationId xmlns:a16="http://schemas.microsoft.com/office/drawing/2014/main" id="{22492951-7AA1-4095-8E1F-E297E90881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4" name="フリーフォーム: 図形 1003">
                    <a:extLst>
                      <a:ext uri="{FF2B5EF4-FFF2-40B4-BE49-F238E27FC236}">
                        <a16:creationId xmlns:a16="http://schemas.microsoft.com/office/drawing/2014/main" id="{6E3DA803-1362-4792-8B4E-151D83198B5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795C6E53-2946-4023-B3D5-297971D5638F}"/>
                    </a:ext>
                  </a:extLst>
                </p:cNvPr>
                <p:cNvGrpSpPr/>
                <p:nvPr/>
              </p:nvGrpSpPr>
              <p:grpSpPr>
                <a:xfrm>
                  <a:off x="22601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96" name="グループ化 995">
                    <a:extLst>
                      <a:ext uri="{FF2B5EF4-FFF2-40B4-BE49-F238E27FC236}">
                        <a16:creationId xmlns:a16="http://schemas.microsoft.com/office/drawing/2014/main" id="{F24E83E3-2230-4A03-98E2-F01D574BC60C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98" name="フリーフォーム: 図形 997">
                      <a:extLst>
                        <a:ext uri="{FF2B5EF4-FFF2-40B4-BE49-F238E27FC236}">
                          <a16:creationId xmlns:a16="http://schemas.microsoft.com/office/drawing/2014/main" id="{1456B1A8-58A7-4B92-B95E-ABE39230D0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9" name="フリーフォーム: 図形 998">
                      <a:extLst>
                        <a:ext uri="{FF2B5EF4-FFF2-40B4-BE49-F238E27FC236}">
                          <a16:creationId xmlns:a16="http://schemas.microsoft.com/office/drawing/2014/main" id="{51EB083E-3EDC-4DA7-A28F-7900555E32E9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0" name="フリーフォーム: 図形 999">
                      <a:extLst>
                        <a:ext uri="{FF2B5EF4-FFF2-40B4-BE49-F238E27FC236}">
                          <a16:creationId xmlns:a16="http://schemas.microsoft.com/office/drawing/2014/main" id="{E2F61D96-BE3E-4B10-AEB8-BA66DD2CD0E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1" name="楕円 47">
                      <a:extLst>
                        <a:ext uri="{FF2B5EF4-FFF2-40B4-BE49-F238E27FC236}">
                          <a16:creationId xmlns:a16="http://schemas.microsoft.com/office/drawing/2014/main" id="{CF53AB0C-439A-4E21-998E-5F16D2FBBA96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2" name="楕円 47">
                      <a:extLst>
                        <a:ext uri="{FF2B5EF4-FFF2-40B4-BE49-F238E27FC236}">
                          <a16:creationId xmlns:a16="http://schemas.microsoft.com/office/drawing/2014/main" id="{9E9AC770-FE62-4E03-AB21-88FE668E3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1205708C-D1EE-4292-8159-F3542F1B035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46202A7A-8EAA-477B-B6B2-34A7D118026C}"/>
                    </a:ext>
                  </a:extLst>
                </p:cNvPr>
                <p:cNvGrpSpPr/>
                <p:nvPr/>
              </p:nvGrpSpPr>
              <p:grpSpPr>
                <a:xfrm>
                  <a:off x="25205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89" name="グループ化 988">
                    <a:extLst>
                      <a:ext uri="{FF2B5EF4-FFF2-40B4-BE49-F238E27FC236}">
                        <a16:creationId xmlns:a16="http://schemas.microsoft.com/office/drawing/2014/main" id="{59028A20-61DB-45A7-B574-85BFBDC9D1E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91" name="フリーフォーム: 図形 990">
                      <a:extLst>
                        <a:ext uri="{FF2B5EF4-FFF2-40B4-BE49-F238E27FC236}">
                          <a16:creationId xmlns:a16="http://schemas.microsoft.com/office/drawing/2014/main" id="{EAF60E75-B1F5-45D2-9FED-EDC6418713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2" name="フリーフォーム: 図形 991">
                      <a:extLst>
                        <a:ext uri="{FF2B5EF4-FFF2-40B4-BE49-F238E27FC236}">
                          <a16:creationId xmlns:a16="http://schemas.microsoft.com/office/drawing/2014/main" id="{7862F636-3783-4EE3-A37D-8022A322F39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3" name="フリーフォーム: 図形 992">
                      <a:extLst>
                        <a:ext uri="{FF2B5EF4-FFF2-40B4-BE49-F238E27FC236}">
                          <a16:creationId xmlns:a16="http://schemas.microsoft.com/office/drawing/2014/main" id="{1A0E0146-DD8D-4D4D-A80F-CFF9222788E8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4" name="楕円 47">
                      <a:extLst>
                        <a:ext uri="{FF2B5EF4-FFF2-40B4-BE49-F238E27FC236}">
                          <a16:creationId xmlns:a16="http://schemas.microsoft.com/office/drawing/2014/main" id="{B08DA85F-8173-4CA2-B727-4E4A6A495996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5" name="楕円 47">
                      <a:extLst>
                        <a:ext uri="{FF2B5EF4-FFF2-40B4-BE49-F238E27FC236}">
                          <a16:creationId xmlns:a16="http://schemas.microsoft.com/office/drawing/2014/main" id="{5741CB30-B41D-4EFC-B19A-92AFC4A800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90" name="フリーフォーム: 図形 989">
                    <a:extLst>
                      <a:ext uri="{FF2B5EF4-FFF2-40B4-BE49-F238E27FC236}">
                        <a16:creationId xmlns:a16="http://schemas.microsoft.com/office/drawing/2014/main" id="{9C47CC89-CD27-4A30-9D9D-A6BA70F227E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115E4D91-D094-44AC-B620-90098931786E}"/>
                    </a:ext>
                  </a:extLst>
                </p:cNvPr>
                <p:cNvGrpSpPr/>
                <p:nvPr/>
              </p:nvGrpSpPr>
              <p:grpSpPr>
                <a:xfrm>
                  <a:off x="27872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62207DA9-624F-4EE0-A2F7-B97E5FBA6808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84" name="フリーフォーム: 図形 983">
                      <a:extLst>
                        <a:ext uri="{FF2B5EF4-FFF2-40B4-BE49-F238E27FC236}">
                          <a16:creationId xmlns:a16="http://schemas.microsoft.com/office/drawing/2014/main" id="{1D26D8E1-D20D-4C66-9B19-2F08356969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5" name="フリーフォーム: 図形 984">
                      <a:extLst>
                        <a:ext uri="{FF2B5EF4-FFF2-40B4-BE49-F238E27FC236}">
                          <a16:creationId xmlns:a16="http://schemas.microsoft.com/office/drawing/2014/main" id="{160F6D94-BC7A-4502-9BBC-973F8EF4BFA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6" name="フリーフォーム: 図形 985">
                      <a:extLst>
                        <a:ext uri="{FF2B5EF4-FFF2-40B4-BE49-F238E27FC236}">
                          <a16:creationId xmlns:a16="http://schemas.microsoft.com/office/drawing/2014/main" id="{E3B48F16-BFCF-4046-B040-322FB74F5DD4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7" name="楕円 47">
                      <a:extLst>
                        <a:ext uri="{FF2B5EF4-FFF2-40B4-BE49-F238E27FC236}">
                          <a16:creationId xmlns:a16="http://schemas.microsoft.com/office/drawing/2014/main" id="{7B2EF325-821D-40AA-B607-602D99CED611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8" name="楕円 47">
                      <a:extLst>
                        <a:ext uri="{FF2B5EF4-FFF2-40B4-BE49-F238E27FC236}">
                          <a16:creationId xmlns:a16="http://schemas.microsoft.com/office/drawing/2014/main" id="{7B305BC5-9CA3-4195-9311-FFCFA04A9C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8187ABFC-2609-413B-8157-ED47229AC60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67EFE023-3780-4EDE-82F7-8450C658D630}"/>
                    </a:ext>
                  </a:extLst>
                </p:cNvPr>
                <p:cNvGrpSpPr/>
                <p:nvPr/>
              </p:nvGrpSpPr>
              <p:grpSpPr>
                <a:xfrm>
                  <a:off x="31650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75" name="グループ化 974">
                    <a:extLst>
                      <a:ext uri="{FF2B5EF4-FFF2-40B4-BE49-F238E27FC236}">
                        <a16:creationId xmlns:a16="http://schemas.microsoft.com/office/drawing/2014/main" id="{C62A9E3A-F24F-4568-8750-2D6EA18FA596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77" name="フリーフォーム: 図形 976">
                      <a:extLst>
                        <a:ext uri="{FF2B5EF4-FFF2-40B4-BE49-F238E27FC236}">
                          <a16:creationId xmlns:a16="http://schemas.microsoft.com/office/drawing/2014/main" id="{BD218A77-3E5B-4C87-8ECF-93DB143311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8" name="フリーフォーム: 図形 977">
                      <a:extLst>
                        <a:ext uri="{FF2B5EF4-FFF2-40B4-BE49-F238E27FC236}">
                          <a16:creationId xmlns:a16="http://schemas.microsoft.com/office/drawing/2014/main" id="{18369699-24A1-4C23-AB28-4BCF71FBD9F3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9" name="フリーフォーム: 図形 978">
                      <a:extLst>
                        <a:ext uri="{FF2B5EF4-FFF2-40B4-BE49-F238E27FC236}">
                          <a16:creationId xmlns:a16="http://schemas.microsoft.com/office/drawing/2014/main" id="{D737957C-7140-403F-ACAA-848005D7975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0" name="楕円 47">
                      <a:extLst>
                        <a:ext uri="{FF2B5EF4-FFF2-40B4-BE49-F238E27FC236}">
                          <a16:creationId xmlns:a16="http://schemas.microsoft.com/office/drawing/2014/main" id="{65610DDB-2DCC-4D09-839D-053065E78A91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1" name="楕円 47">
                      <a:extLst>
                        <a:ext uri="{FF2B5EF4-FFF2-40B4-BE49-F238E27FC236}">
                          <a16:creationId xmlns:a16="http://schemas.microsoft.com/office/drawing/2014/main" id="{A2917CB9-06AB-418D-A19D-7FB6ACFA6B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61B077C1-8834-4457-B247-F0696EF4F26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7" name="グループ化 886">
                  <a:extLst>
                    <a:ext uri="{FF2B5EF4-FFF2-40B4-BE49-F238E27FC236}">
                      <a16:creationId xmlns:a16="http://schemas.microsoft.com/office/drawing/2014/main" id="{9F3E4A6F-7A98-440C-B81C-1601D4984C55}"/>
                    </a:ext>
                  </a:extLst>
                </p:cNvPr>
                <p:cNvGrpSpPr/>
                <p:nvPr/>
              </p:nvGrpSpPr>
              <p:grpSpPr>
                <a:xfrm>
                  <a:off x="34627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68" name="グループ化 967">
                    <a:extLst>
                      <a:ext uri="{FF2B5EF4-FFF2-40B4-BE49-F238E27FC236}">
                        <a16:creationId xmlns:a16="http://schemas.microsoft.com/office/drawing/2014/main" id="{8543FFE6-FF39-41C0-82DF-67AE97DB477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70" name="フリーフォーム: 図形 969">
                      <a:extLst>
                        <a:ext uri="{FF2B5EF4-FFF2-40B4-BE49-F238E27FC236}">
                          <a16:creationId xmlns:a16="http://schemas.microsoft.com/office/drawing/2014/main" id="{FEA98EE3-35E5-4BA4-8F99-5296C5BCBB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1" name="フリーフォーム: 図形 970">
                      <a:extLst>
                        <a:ext uri="{FF2B5EF4-FFF2-40B4-BE49-F238E27FC236}">
                          <a16:creationId xmlns:a16="http://schemas.microsoft.com/office/drawing/2014/main" id="{6B1DC90E-6609-4899-B7B3-28C9BF263EC5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2" name="フリーフォーム: 図形 971">
                      <a:extLst>
                        <a:ext uri="{FF2B5EF4-FFF2-40B4-BE49-F238E27FC236}">
                          <a16:creationId xmlns:a16="http://schemas.microsoft.com/office/drawing/2014/main" id="{EE3A7D85-07C4-4C54-B8EA-62A6ECD7590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3" name="楕円 47">
                      <a:extLst>
                        <a:ext uri="{FF2B5EF4-FFF2-40B4-BE49-F238E27FC236}">
                          <a16:creationId xmlns:a16="http://schemas.microsoft.com/office/drawing/2014/main" id="{98A65D83-FF43-4227-A405-7237AA4B09D1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4" name="楕円 47">
                      <a:extLst>
                        <a:ext uri="{FF2B5EF4-FFF2-40B4-BE49-F238E27FC236}">
                          <a16:creationId xmlns:a16="http://schemas.microsoft.com/office/drawing/2014/main" id="{67773535-1848-470C-8FEB-1C7EC8CCD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69" name="フリーフォーム: 図形 968">
                    <a:extLst>
                      <a:ext uri="{FF2B5EF4-FFF2-40B4-BE49-F238E27FC236}">
                        <a16:creationId xmlns:a16="http://schemas.microsoft.com/office/drawing/2014/main" id="{234E6A6F-BEE1-48B1-A280-29F5192035A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8" name="グループ化 887">
                  <a:extLst>
                    <a:ext uri="{FF2B5EF4-FFF2-40B4-BE49-F238E27FC236}">
                      <a16:creationId xmlns:a16="http://schemas.microsoft.com/office/drawing/2014/main" id="{093C689F-BDB9-4BF3-8AF5-0D2BD229F42C}"/>
                    </a:ext>
                  </a:extLst>
                </p:cNvPr>
                <p:cNvGrpSpPr/>
                <p:nvPr/>
              </p:nvGrpSpPr>
              <p:grpSpPr>
                <a:xfrm>
                  <a:off x="37699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61" name="グループ化 960">
                    <a:extLst>
                      <a:ext uri="{FF2B5EF4-FFF2-40B4-BE49-F238E27FC236}">
                        <a16:creationId xmlns:a16="http://schemas.microsoft.com/office/drawing/2014/main" id="{3C104D3B-CA01-40F2-BC4E-0DDFC8EF603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1F4CF981-8150-4386-9B03-2B658BCF32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4" name="フリーフォーム: 図形 963">
                      <a:extLst>
                        <a:ext uri="{FF2B5EF4-FFF2-40B4-BE49-F238E27FC236}">
                          <a16:creationId xmlns:a16="http://schemas.microsoft.com/office/drawing/2014/main" id="{6F9F8D5E-06FB-4BE3-A767-2DB3AE1A4B2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5FC4FC97-2B48-40D5-A4E7-01FE75C93952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6" name="楕円 47">
                      <a:extLst>
                        <a:ext uri="{FF2B5EF4-FFF2-40B4-BE49-F238E27FC236}">
                          <a16:creationId xmlns:a16="http://schemas.microsoft.com/office/drawing/2014/main" id="{407425D2-353E-4148-9393-4EBE221783A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7" name="楕円 47">
                      <a:extLst>
                        <a:ext uri="{FF2B5EF4-FFF2-40B4-BE49-F238E27FC236}">
                          <a16:creationId xmlns:a16="http://schemas.microsoft.com/office/drawing/2014/main" id="{5BB851D4-2593-4F87-9352-19A1D4A884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62" name="フリーフォーム: 図形 961">
                    <a:extLst>
                      <a:ext uri="{FF2B5EF4-FFF2-40B4-BE49-F238E27FC236}">
                        <a16:creationId xmlns:a16="http://schemas.microsoft.com/office/drawing/2014/main" id="{D75F10CB-BFAC-4CF5-9C35-5C2D76F8B01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9" name="グループ化 888">
                  <a:extLst>
                    <a:ext uri="{FF2B5EF4-FFF2-40B4-BE49-F238E27FC236}">
                      <a16:creationId xmlns:a16="http://schemas.microsoft.com/office/drawing/2014/main" id="{902D42AB-3F17-471E-84EB-C0A049CD5D57}"/>
                    </a:ext>
                  </a:extLst>
                </p:cNvPr>
                <p:cNvGrpSpPr/>
                <p:nvPr/>
              </p:nvGrpSpPr>
              <p:grpSpPr>
                <a:xfrm>
                  <a:off x="40794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54" name="グループ化 953">
                    <a:extLst>
                      <a:ext uri="{FF2B5EF4-FFF2-40B4-BE49-F238E27FC236}">
                        <a16:creationId xmlns:a16="http://schemas.microsoft.com/office/drawing/2014/main" id="{7FC8319A-90A7-4CD3-9027-7B124E3F059B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E47843B6-9369-4BA8-A2C6-B4D44BDCF9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7" name="フリーフォーム: 図形 956">
                      <a:extLst>
                        <a:ext uri="{FF2B5EF4-FFF2-40B4-BE49-F238E27FC236}">
                          <a16:creationId xmlns:a16="http://schemas.microsoft.com/office/drawing/2014/main" id="{B6A89029-15BE-4B07-BD0B-8D68D976D75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8" name="フリーフォーム: 図形 957">
                      <a:extLst>
                        <a:ext uri="{FF2B5EF4-FFF2-40B4-BE49-F238E27FC236}">
                          <a16:creationId xmlns:a16="http://schemas.microsoft.com/office/drawing/2014/main" id="{EA519865-D3E3-402D-8391-A884D10557A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9" name="楕円 47">
                      <a:extLst>
                        <a:ext uri="{FF2B5EF4-FFF2-40B4-BE49-F238E27FC236}">
                          <a16:creationId xmlns:a16="http://schemas.microsoft.com/office/drawing/2014/main" id="{6029B3C0-3FE4-444E-8AFB-0673BD8F6F65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0" name="楕円 47">
                      <a:extLst>
                        <a:ext uri="{FF2B5EF4-FFF2-40B4-BE49-F238E27FC236}">
                          <a16:creationId xmlns:a16="http://schemas.microsoft.com/office/drawing/2014/main" id="{7EDEB225-4FFF-4EA9-9BBE-086010D6B5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55" name="フリーフォーム: 図形 954">
                    <a:extLst>
                      <a:ext uri="{FF2B5EF4-FFF2-40B4-BE49-F238E27FC236}">
                        <a16:creationId xmlns:a16="http://schemas.microsoft.com/office/drawing/2014/main" id="{B1A80994-A4E6-4B9F-AA70-A0D63A619E6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0" name="グループ化 889">
                  <a:extLst>
                    <a:ext uri="{FF2B5EF4-FFF2-40B4-BE49-F238E27FC236}">
                      <a16:creationId xmlns:a16="http://schemas.microsoft.com/office/drawing/2014/main" id="{6DD26C66-D47C-4FFD-8292-CAFF31D2390F}"/>
                    </a:ext>
                  </a:extLst>
                </p:cNvPr>
                <p:cNvGrpSpPr/>
                <p:nvPr/>
              </p:nvGrpSpPr>
              <p:grpSpPr>
                <a:xfrm>
                  <a:off x="43771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118FECF5-F48A-479A-90CB-B89A017122EC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817FB2C0-9DE7-40A4-BBD6-29270DE9B8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30A59525-487B-47FC-98D0-83C401C5EE1C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1" name="フリーフォーム: 図形 950">
                      <a:extLst>
                        <a:ext uri="{FF2B5EF4-FFF2-40B4-BE49-F238E27FC236}">
                          <a16:creationId xmlns:a16="http://schemas.microsoft.com/office/drawing/2014/main" id="{A815F32E-59D2-4E8D-928C-4F458E6849C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2" name="楕円 47">
                      <a:extLst>
                        <a:ext uri="{FF2B5EF4-FFF2-40B4-BE49-F238E27FC236}">
                          <a16:creationId xmlns:a16="http://schemas.microsoft.com/office/drawing/2014/main" id="{A19833C9-A4B0-40CD-A4D2-D930FCCF7409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3" name="楕円 47">
                      <a:extLst>
                        <a:ext uri="{FF2B5EF4-FFF2-40B4-BE49-F238E27FC236}">
                          <a16:creationId xmlns:a16="http://schemas.microsoft.com/office/drawing/2014/main" id="{0757C826-E69A-478C-9AEF-0149E95E2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CD8AA746-A81A-48A2-92F3-98DB0E5B527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32B513A7-181F-4C1C-9EF8-E58BAD723702}"/>
                    </a:ext>
                  </a:extLst>
                </p:cNvPr>
                <p:cNvGrpSpPr/>
                <p:nvPr/>
              </p:nvGrpSpPr>
              <p:grpSpPr>
                <a:xfrm>
                  <a:off x="46843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40" name="グループ化 939">
                    <a:extLst>
                      <a:ext uri="{FF2B5EF4-FFF2-40B4-BE49-F238E27FC236}">
                        <a16:creationId xmlns:a16="http://schemas.microsoft.com/office/drawing/2014/main" id="{B2B25002-9AC8-4B4A-A067-AC994F3A620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42" name="フリーフォーム: 図形 941">
                      <a:extLst>
                        <a:ext uri="{FF2B5EF4-FFF2-40B4-BE49-F238E27FC236}">
                          <a16:creationId xmlns:a16="http://schemas.microsoft.com/office/drawing/2014/main" id="{996D5E45-F57C-4949-96F4-B6655201CC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B92B4F4B-ED2E-43E7-906C-8F164912D29E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5868AD3A-0FAF-45A1-91A7-7A054FB816E0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5" name="楕円 47">
                      <a:extLst>
                        <a:ext uri="{FF2B5EF4-FFF2-40B4-BE49-F238E27FC236}">
                          <a16:creationId xmlns:a16="http://schemas.microsoft.com/office/drawing/2014/main" id="{5B439F23-00B3-4A9F-831C-4D4572BC8306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6" name="楕円 47">
                      <a:extLst>
                        <a:ext uri="{FF2B5EF4-FFF2-40B4-BE49-F238E27FC236}">
                          <a16:creationId xmlns:a16="http://schemas.microsoft.com/office/drawing/2014/main" id="{B48777C6-10F7-4BE3-AE6C-201276845C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41" name="フリーフォーム: 図形 940">
                    <a:extLst>
                      <a:ext uri="{FF2B5EF4-FFF2-40B4-BE49-F238E27FC236}">
                        <a16:creationId xmlns:a16="http://schemas.microsoft.com/office/drawing/2014/main" id="{242A900E-B674-494B-90C8-1CEA70EF0AF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D4FBCDC9-99BF-4FB5-83E5-DB00D043ED1C}"/>
                    </a:ext>
                  </a:extLst>
                </p:cNvPr>
                <p:cNvGrpSpPr/>
                <p:nvPr/>
              </p:nvGrpSpPr>
              <p:grpSpPr>
                <a:xfrm>
                  <a:off x="510181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8F678229-B461-472A-9CEC-5520C34E203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35" name="フリーフォーム: 図形 934">
                      <a:extLst>
                        <a:ext uri="{FF2B5EF4-FFF2-40B4-BE49-F238E27FC236}">
                          <a16:creationId xmlns:a16="http://schemas.microsoft.com/office/drawing/2014/main" id="{E19926AA-5DFF-4776-BEA2-C60663E913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6" name="フリーフォーム: 図形 935">
                      <a:extLst>
                        <a:ext uri="{FF2B5EF4-FFF2-40B4-BE49-F238E27FC236}">
                          <a16:creationId xmlns:a16="http://schemas.microsoft.com/office/drawing/2014/main" id="{0064EC62-0AC8-4DB0-BEAF-0255B6E28A14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7" name="フリーフォーム: 図形 936">
                      <a:extLst>
                        <a:ext uri="{FF2B5EF4-FFF2-40B4-BE49-F238E27FC236}">
                          <a16:creationId xmlns:a16="http://schemas.microsoft.com/office/drawing/2014/main" id="{2F3C0DB9-8A68-4466-A755-B6427E7A2974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8" name="楕円 47">
                      <a:extLst>
                        <a:ext uri="{FF2B5EF4-FFF2-40B4-BE49-F238E27FC236}">
                          <a16:creationId xmlns:a16="http://schemas.microsoft.com/office/drawing/2014/main" id="{A92AE3E0-24B1-42C2-A98E-D0BB1F5B550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9" name="楕円 47">
                      <a:extLst>
                        <a:ext uri="{FF2B5EF4-FFF2-40B4-BE49-F238E27FC236}">
                          <a16:creationId xmlns:a16="http://schemas.microsoft.com/office/drawing/2014/main" id="{F9517502-DF16-4DEC-8D8B-3959D085B6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34" name="フリーフォーム: 図形 933">
                    <a:extLst>
                      <a:ext uri="{FF2B5EF4-FFF2-40B4-BE49-F238E27FC236}">
                        <a16:creationId xmlns:a16="http://schemas.microsoft.com/office/drawing/2014/main" id="{1CD9C6CA-7A4E-448D-B7B1-EA012BC5BE03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3" name="グループ化 892">
                  <a:extLst>
                    <a:ext uri="{FF2B5EF4-FFF2-40B4-BE49-F238E27FC236}">
                      <a16:creationId xmlns:a16="http://schemas.microsoft.com/office/drawing/2014/main" id="{4FEC37F2-BA20-493A-AFFD-5041A24DB67C}"/>
                    </a:ext>
                  </a:extLst>
                </p:cNvPr>
                <p:cNvGrpSpPr/>
                <p:nvPr/>
              </p:nvGrpSpPr>
              <p:grpSpPr>
                <a:xfrm>
                  <a:off x="54185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26" name="グループ化 925">
                    <a:extLst>
                      <a:ext uri="{FF2B5EF4-FFF2-40B4-BE49-F238E27FC236}">
                        <a16:creationId xmlns:a16="http://schemas.microsoft.com/office/drawing/2014/main" id="{37F3723D-425E-41EC-B454-64C18237822D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B61688C7-D998-4651-8E7A-850F8C74A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9" name="フリーフォーム: 図形 928">
                      <a:extLst>
                        <a:ext uri="{FF2B5EF4-FFF2-40B4-BE49-F238E27FC236}">
                          <a16:creationId xmlns:a16="http://schemas.microsoft.com/office/drawing/2014/main" id="{03CBEA7C-C5B9-4575-8A37-F5DD5EDBA6EB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0" name="フリーフォーム: 図形 929">
                      <a:extLst>
                        <a:ext uri="{FF2B5EF4-FFF2-40B4-BE49-F238E27FC236}">
                          <a16:creationId xmlns:a16="http://schemas.microsoft.com/office/drawing/2014/main" id="{749DC140-165E-43BB-860A-3B31CB4730C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1" name="楕円 47">
                      <a:extLst>
                        <a:ext uri="{FF2B5EF4-FFF2-40B4-BE49-F238E27FC236}">
                          <a16:creationId xmlns:a16="http://schemas.microsoft.com/office/drawing/2014/main" id="{5E99E7A6-31B3-4C87-B327-6475BECA091F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2" name="楕円 47">
                      <a:extLst>
                        <a:ext uri="{FF2B5EF4-FFF2-40B4-BE49-F238E27FC236}">
                          <a16:creationId xmlns:a16="http://schemas.microsoft.com/office/drawing/2014/main" id="{74FA82C4-224E-4E6E-8AAC-3921B4C9E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4F7C9EDA-A65D-4058-807F-F37C24058D47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CB489DF3-CFFE-4B40-92CA-FA6E54F96B6A}"/>
                    </a:ext>
                  </a:extLst>
                </p:cNvPr>
                <p:cNvGrpSpPr/>
                <p:nvPr/>
              </p:nvGrpSpPr>
              <p:grpSpPr>
                <a:xfrm>
                  <a:off x="5735226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19" name="グループ化 918">
                    <a:extLst>
                      <a:ext uri="{FF2B5EF4-FFF2-40B4-BE49-F238E27FC236}">
                        <a16:creationId xmlns:a16="http://schemas.microsoft.com/office/drawing/2014/main" id="{08D8C48D-ED53-4C3E-9A89-A7753F37D7EC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6D82E67B-F09A-464D-9158-78F27B4B2A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2" name="フリーフォーム: 図形 921">
                      <a:extLst>
                        <a:ext uri="{FF2B5EF4-FFF2-40B4-BE49-F238E27FC236}">
                          <a16:creationId xmlns:a16="http://schemas.microsoft.com/office/drawing/2014/main" id="{351EFC17-95AB-43E3-8873-AA01E1BDFA99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3" name="フリーフォーム: 図形 922">
                      <a:extLst>
                        <a:ext uri="{FF2B5EF4-FFF2-40B4-BE49-F238E27FC236}">
                          <a16:creationId xmlns:a16="http://schemas.microsoft.com/office/drawing/2014/main" id="{7A1308CA-0ED5-4BC5-9B8F-97EAC46B7977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4" name="楕円 47">
                      <a:extLst>
                        <a:ext uri="{FF2B5EF4-FFF2-40B4-BE49-F238E27FC236}">
                          <a16:creationId xmlns:a16="http://schemas.microsoft.com/office/drawing/2014/main" id="{2C221258-6FA3-4D20-AF4F-A2F4604775C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5" name="楕円 47">
                      <a:extLst>
                        <a:ext uri="{FF2B5EF4-FFF2-40B4-BE49-F238E27FC236}">
                          <a16:creationId xmlns:a16="http://schemas.microsoft.com/office/drawing/2014/main" id="{F946403D-B7A2-4BB4-B48C-F07DEF1271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C7C6F13D-3996-48BD-9797-777DA85C515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255FB759-053B-4B50-9584-5C692DDF5735}"/>
                    </a:ext>
                  </a:extLst>
                </p:cNvPr>
                <p:cNvGrpSpPr/>
                <p:nvPr/>
              </p:nvGrpSpPr>
              <p:grpSpPr>
                <a:xfrm>
                  <a:off x="605193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12" name="グループ化 911">
                    <a:extLst>
                      <a:ext uri="{FF2B5EF4-FFF2-40B4-BE49-F238E27FC236}">
                        <a16:creationId xmlns:a16="http://schemas.microsoft.com/office/drawing/2014/main" id="{F7ACFE05-5E6E-416C-856A-7F34E26B2B7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BA2242DA-A950-4F42-ADF4-9DAC40334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5" name="フリーフォーム: 図形 914">
                      <a:extLst>
                        <a:ext uri="{FF2B5EF4-FFF2-40B4-BE49-F238E27FC236}">
                          <a16:creationId xmlns:a16="http://schemas.microsoft.com/office/drawing/2014/main" id="{2135D2A9-35BA-496B-B6AA-2646E20BD0A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4AA006B5-5648-4486-8648-8D5B4C9E1EAA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7" name="楕円 47">
                      <a:extLst>
                        <a:ext uri="{FF2B5EF4-FFF2-40B4-BE49-F238E27FC236}">
                          <a16:creationId xmlns:a16="http://schemas.microsoft.com/office/drawing/2014/main" id="{57BEE9B5-0D28-4B31-B0E2-813391400A1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8" name="楕円 47">
                      <a:extLst>
                        <a:ext uri="{FF2B5EF4-FFF2-40B4-BE49-F238E27FC236}">
                          <a16:creationId xmlns:a16="http://schemas.microsoft.com/office/drawing/2014/main" id="{C4D370FD-0F07-42E4-82CE-D7A1BD133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BC23D03E-41A4-428F-94A9-E6C936287FD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6" name="グループ化 895">
                  <a:extLst>
                    <a:ext uri="{FF2B5EF4-FFF2-40B4-BE49-F238E27FC236}">
                      <a16:creationId xmlns:a16="http://schemas.microsoft.com/office/drawing/2014/main" id="{DE0164D9-AB0A-472E-8AE1-C1242C276ABB}"/>
                    </a:ext>
                  </a:extLst>
                </p:cNvPr>
                <p:cNvGrpSpPr/>
                <p:nvPr/>
              </p:nvGrpSpPr>
              <p:grpSpPr>
                <a:xfrm>
                  <a:off x="6368639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05" name="グループ化 904">
                    <a:extLst>
                      <a:ext uri="{FF2B5EF4-FFF2-40B4-BE49-F238E27FC236}">
                        <a16:creationId xmlns:a16="http://schemas.microsoft.com/office/drawing/2014/main" id="{CF0E31AE-1A42-4E42-8420-35ADCEE03A4F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D925B3A2-14E7-4F37-8D75-77327FD293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A24F50DB-51B7-48A3-9507-6BB2E06E3A9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9" name="フリーフォーム: 図形 908">
                      <a:extLst>
                        <a:ext uri="{FF2B5EF4-FFF2-40B4-BE49-F238E27FC236}">
                          <a16:creationId xmlns:a16="http://schemas.microsoft.com/office/drawing/2014/main" id="{F458614F-B425-4D71-ADEB-EEFB4F3ED521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0" name="楕円 47">
                      <a:extLst>
                        <a:ext uri="{FF2B5EF4-FFF2-40B4-BE49-F238E27FC236}">
                          <a16:creationId xmlns:a16="http://schemas.microsoft.com/office/drawing/2014/main" id="{F3CF0502-9209-4F61-BE96-99C094D538B8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1" name="楕円 47">
                      <a:extLst>
                        <a:ext uri="{FF2B5EF4-FFF2-40B4-BE49-F238E27FC236}">
                          <a16:creationId xmlns:a16="http://schemas.microsoft.com/office/drawing/2014/main" id="{57D7C9C9-CC7D-4B40-A991-39C2838BC0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E2DD312F-F2E1-4D1E-90F4-FF96DFA003F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7" name="グループ化 896">
                  <a:extLst>
                    <a:ext uri="{FF2B5EF4-FFF2-40B4-BE49-F238E27FC236}">
                      <a16:creationId xmlns:a16="http://schemas.microsoft.com/office/drawing/2014/main" id="{9EDC7FC0-2BC6-4E82-95F7-F499DC0CE41A}"/>
                    </a:ext>
                  </a:extLst>
                </p:cNvPr>
                <p:cNvGrpSpPr/>
                <p:nvPr/>
              </p:nvGrpSpPr>
              <p:grpSpPr>
                <a:xfrm>
                  <a:off x="6685345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98" name="グループ化 897">
                    <a:extLst>
                      <a:ext uri="{FF2B5EF4-FFF2-40B4-BE49-F238E27FC236}">
                        <a16:creationId xmlns:a16="http://schemas.microsoft.com/office/drawing/2014/main" id="{D1E73F33-AAA9-44DC-9721-A37DDAD57C71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00" name="フリーフォーム: 図形 899">
                      <a:extLst>
                        <a:ext uri="{FF2B5EF4-FFF2-40B4-BE49-F238E27FC236}">
                          <a16:creationId xmlns:a16="http://schemas.microsoft.com/office/drawing/2014/main" id="{E2403823-6CA8-4FB4-A333-535B8BAB8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1" name="フリーフォーム: 図形 900">
                      <a:extLst>
                        <a:ext uri="{FF2B5EF4-FFF2-40B4-BE49-F238E27FC236}">
                          <a16:creationId xmlns:a16="http://schemas.microsoft.com/office/drawing/2014/main" id="{1DCCCC7D-CA3C-4F37-B709-8D09B101E97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2" name="フリーフォーム: 図形 901">
                      <a:extLst>
                        <a:ext uri="{FF2B5EF4-FFF2-40B4-BE49-F238E27FC236}">
                          <a16:creationId xmlns:a16="http://schemas.microsoft.com/office/drawing/2014/main" id="{F74B2AE2-B9ED-482B-93A6-E09F8CBB0578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3" name="楕円 47">
                      <a:extLst>
                        <a:ext uri="{FF2B5EF4-FFF2-40B4-BE49-F238E27FC236}">
                          <a16:creationId xmlns:a16="http://schemas.microsoft.com/office/drawing/2014/main" id="{AB37B05E-B900-47AD-81BB-E064CF9A17F5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4" name="楕円 47">
                      <a:extLst>
                        <a:ext uri="{FF2B5EF4-FFF2-40B4-BE49-F238E27FC236}">
                          <a16:creationId xmlns:a16="http://schemas.microsoft.com/office/drawing/2014/main" id="{CEEB3B2E-7720-4D9C-991B-582165AA36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99" name="フリーフォーム: 図形 898">
                    <a:extLst>
                      <a:ext uri="{FF2B5EF4-FFF2-40B4-BE49-F238E27FC236}">
                        <a16:creationId xmlns:a16="http://schemas.microsoft.com/office/drawing/2014/main" id="{93E38C6C-1A6B-4EDD-86C0-6B7DD808501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89C486AF-A0FD-4183-B942-EB1DA9762F87}"/>
                  </a:ext>
                </a:extLst>
              </p:cNvPr>
              <p:cNvGrpSpPr/>
              <p:nvPr/>
            </p:nvGrpSpPr>
            <p:grpSpPr>
              <a:xfrm>
                <a:off x="1701388" y="5096941"/>
                <a:ext cx="5516263" cy="623642"/>
                <a:chOff x="1472788" y="5260975"/>
                <a:chExt cx="5516263" cy="623642"/>
              </a:xfrm>
            </p:grpSpPr>
            <p:grpSp>
              <p:nvGrpSpPr>
                <p:cNvPr id="736" name="グループ化 735">
                  <a:extLst>
                    <a:ext uri="{FF2B5EF4-FFF2-40B4-BE49-F238E27FC236}">
                      <a16:creationId xmlns:a16="http://schemas.microsoft.com/office/drawing/2014/main" id="{B0DAC011-C220-45EC-8379-BFE6DC7EFC43}"/>
                    </a:ext>
                  </a:extLst>
                </p:cNvPr>
                <p:cNvGrpSpPr/>
                <p:nvPr/>
              </p:nvGrpSpPr>
              <p:grpSpPr>
                <a:xfrm>
                  <a:off x="14727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DC81284C-944F-4795-B828-8D783861179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75" name="フリーフォーム: 図形 874">
                      <a:extLst>
                        <a:ext uri="{FF2B5EF4-FFF2-40B4-BE49-F238E27FC236}">
                          <a16:creationId xmlns:a16="http://schemas.microsoft.com/office/drawing/2014/main" id="{9DC406D6-3D9F-4017-ACF8-193E57DD8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6" name="フリーフォーム: 図形 875">
                      <a:extLst>
                        <a:ext uri="{FF2B5EF4-FFF2-40B4-BE49-F238E27FC236}">
                          <a16:creationId xmlns:a16="http://schemas.microsoft.com/office/drawing/2014/main" id="{226E9245-A09A-410D-BBF3-CFBF8697B375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CDB815D2-B4BC-4C8F-AA0E-C2714AE6B88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8" name="楕円 47">
                      <a:extLst>
                        <a:ext uri="{FF2B5EF4-FFF2-40B4-BE49-F238E27FC236}">
                          <a16:creationId xmlns:a16="http://schemas.microsoft.com/office/drawing/2014/main" id="{96C4F8A7-4127-453F-82DF-D5E9EB5447AE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9" name="楕円 47">
                      <a:extLst>
                        <a:ext uri="{FF2B5EF4-FFF2-40B4-BE49-F238E27FC236}">
                          <a16:creationId xmlns:a16="http://schemas.microsoft.com/office/drawing/2014/main" id="{82B0F2D3-22AB-4FA1-A823-F93B1D22B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F897CA52-5E3E-4EBC-BC16-244C53B5487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37" name="グループ化 736">
                  <a:extLst>
                    <a:ext uri="{FF2B5EF4-FFF2-40B4-BE49-F238E27FC236}">
                      <a16:creationId xmlns:a16="http://schemas.microsoft.com/office/drawing/2014/main" id="{D2D363EE-4AF3-47FD-9D90-69A84AC2BA3F}"/>
                    </a:ext>
                  </a:extLst>
                </p:cNvPr>
                <p:cNvGrpSpPr/>
                <p:nvPr/>
              </p:nvGrpSpPr>
              <p:grpSpPr>
                <a:xfrm>
                  <a:off x="17331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66" name="グループ化 865">
                    <a:extLst>
                      <a:ext uri="{FF2B5EF4-FFF2-40B4-BE49-F238E27FC236}">
                        <a16:creationId xmlns:a16="http://schemas.microsoft.com/office/drawing/2014/main" id="{12CDF7FE-B721-4764-ADDB-CB4839AB522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68" name="フリーフォーム: 図形 867">
                      <a:extLst>
                        <a:ext uri="{FF2B5EF4-FFF2-40B4-BE49-F238E27FC236}">
                          <a16:creationId xmlns:a16="http://schemas.microsoft.com/office/drawing/2014/main" id="{790D1448-3981-45EE-996A-F492C59AD0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9" name="フリーフォーム: 図形 868">
                      <a:extLst>
                        <a:ext uri="{FF2B5EF4-FFF2-40B4-BE49-F238E27FC236}">
                          <a16:creationId xmlns:a16="http://schemas.microsoft.com/office/drawing/2014/main" id="{310AB94F-129F-4AF4-AE36-97A2CD9E733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0" name="フリーフォーム: 図形 869">
                      <a:extLst>
                        <a:ext uri="{FF2B5EF4-FFF2-40B4-BE49-F238E27FC236}">
                          <a16:creationId xmlns:a16="http://schemas.microsoft.com/office/drawing/2014/main" id="{9179607A-D51A-43FA-8747-8F327CD83265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1" name="楕円 47">
                      <a:extLst>
                        <a:ext uri="{FF2B5EF4-FFF2-40B4-BE49-F238E27FC236}">
                          <a16:creationId xmlns:a16="http://schemas.microsoft.com/office/drawing/2014/main" id="{7A385CFD-07FF-4241-BE28-5A6BE8051742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楕円 47">
                      <a:extLst>
                        <a:ext uri="{FF2B5EF4-FFF2-40B4-BE49-F238E27FC236}">
                          <a16:creationId xmlns:a16="http://schemas.microsoft.com/office/drawing/2014/main" id="{3D0A6158-D8A2-4445-AE73-ABA13B7E25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13AE1C56-F5ED-4546-8002-78786D81131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814CDB05-3711-452F-B400-888BA9D518E8}"/>
                    </a:ext>
                  </a:extLst>
                </p:cNvPr>
                <p:cNvGrpSpPr/>
                <p:nvPr/>
              </p:nvGrpSpPr>
              <p:grpSpPr>
                <a:xfrm>
                  <a:off x="19998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59" name="グループ化 858">
                    <a:extLst>
                      <a:ext uri="{FF2B5EF4-FFF2-40B4-BE49-F238E27FC236}">
                        <a16:creationId xmlns:a16="http://schemas.microsoft.com/office/drawing/2014/main" id="{9B28A82F-EAE2-4CE3-886B-80152A35F2D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61" name="フリーフォーム: 図形 860">
                      <a:extLst>
                        <a:ext uri="{FF2B5EF4-FFF2-40B4-BE49-F238E27FC236}">
                          <a16:creationId xmlns:a16="http://schemas.microsoft.com/office/drawing/2014/main" id="{4EBB4C3F-20AE-4F41-963D-1E853C7BD2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2" name="フリーフォーム: 図形 861">
                      <a:extLst>
                        <a:ext uri="{FF2B5EF4-FFF2-40B4-BE49-F238E27FC236}">
                          <a16:creationId xmlns:a16="http://schemas.microsoft.com/office/drawing/2014/main" id="{8D157F1F-924D-410F-B44E-73FEF4DB503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3" name="フリーフォーム: 図形 862">
                      <a:extLst>
                        <a:ext uri="{FF2B5EF4-FFF2-40B4-BE49-F238E27FC236}">
                          <a16:creationId xmlns:a16="http://schemas.microsoft.com/office/drawing/2014/main" id="{37FC82FC-DD82-4EF7-ADF5-4B712BCA7DA7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4" name="楕円 47">
                      <a:extLst>
                        <a:ext uri="{FF2B5EF4-FFF2-40B4-BE49-F238E27FC236}">
                          <a16:creationId xmlns:a16="http://schemas.microsoft.com/office/drawing/2014/main" id="{E5353505-110C-4375-94B5-C3F28AA4E42F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5" name="楕円 47">
                      <a:extLst>
                        <a:ext uri="{FF2B5EF4-FFF2-40B4-BE49-F238E27FC236}">
                          <a16:creationId xmlns:a16="http://schemas.microsoft.com/office/drawing/2014/main" id="{B187AC10-5C0B-44D7-A396-6133673E0E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60" name="フリーフォーム: 図形 859">
                    <a:extLst>
                      <a:ext uri="{FF2B5EF4-FFF2-40B4-BE49-F238E27FC236}">
                        <a16:creationId xmlns:a16="http://schemas.microsoft.com/office/drawing/2014/main" id="{B0E1CCFF-20DD-414C-A53B-B6A68763700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67D5920C-F633-4251-83C4-2CDBA04326F0}"/>
                    </a:ext>
                  </a:extLst>
                </p:cNvPr>
                <p:cNvGrpSpPr/>
                <p:nvPr/>
              </p:nvGrpSpPr>
              <p:grpSpPr>
                <a:xfrm>
                  <a:off x="22601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F497AFAA-B34C-4CDD-8BA5-64A0EE3987A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54" name="フリーフォーム: 図形 853">
                      <a:extLst>
                        <a:ext uri="{FF2B5EF4-FFF2-40B4-BE49-F238E27FC236}">
                          <a16:creationId xmlns:a16="http://schemas.microsoft.com/office/drawing/2014/main" id="{63ABA7BC-4436-4E4C-927C-65EEFAB1A2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5" name="フリーフォーム: 図形 854">
                      <a:extLst>
                        <a:ext uri="{FF2B5EF4-FFF2-40B4-BE49-F238E27FC236}">
                          <a16:creationId xmlns:a16="http://schemas.microsoft.com/office/drawing/2014/main" id="{F5BA0D2C-E856-45FA-934E-3FE98A20DB47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6" name="フリーフォーム: 図形 855">
                      <a:extLst>
                        <a:ext uri="{FF2B5EF4-FFF2-40B4-BE49-F238E27FC236}">
                          <a16:creationId xmlns:a16="http://schemas.microsoft.com/office/drawing/2014/main" id="{F302EE35-0743-4B05-99C1-5CDCAC5C7AAD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7" name="楕円 47">
                      <a:extLst>
                        <a:ext uri="{FF2B5EF4-FFF2-40B4-BE49-F238E27FC236}">
                          <a16:creationId xmlns:a16="http://schemas.microsoft.com/office/drawing/2014/main" id="{A5270D16-CB92-4A73-8335-64DF8C1A0869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8" name="楕円 47">
                      <a:extLst>
                        <a:ext uri="{FF2B5EF4-FFF2-40B4-BE49-F238E27FC236}">
                          <a16:creationId xmlns:a16="http://schemas.microsoft.com/office/drawing/2014/main" id="{834A1530-4543-4D72-ACB2-9EFE06D2D2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C58C65A9-0BFC-47DD-A8E9-A0367DE4D653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DAC871B6-0680-4F65-A894-812A093BF8B6}"/>
                    </a:ext>
                  </a:extLst>
                </p:cNvPr>
                <p:cNvGrpSpPr/>
                <p:nvPr/>
              </p:nvGrpSpPr>
              <p:grpSpPr>
                <a:xfrm>
                  <a:off x="25205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45" name="グループ化 844">
                    <a:extLst>
                      <a:ext uri="{FF2B5EF4-FFF2-40B4-BE49-F238E27FC236}">
                        <a16:creationId xmlns:a16="http://schemas.microsoft.com/office/drawing/2014/main" id="{3F5471DE-C013-4918-B9F6-5B9FA7975A6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47" name="フリーフォーム: 図形 846">
                      <a:extLst>
                        <a:ext uri="{FF2B5EF4-FFF2-40B4-BE49-F238E27FC236}">
                          <a16:creationId xmlns:a16="http://schemas.microsoft.com/office/drawing/2014/main" id="{12E9C80D-6E84-4640-A403-D8EEF030A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8" name="フリーフォーム: 図形 847">
                      <a:extLst>
                        <a:ext uri="{FF2B5EF4-FFF2-40B4-BE49-F238E27FC236}">
                          <a16:creationId xmlns:a16="http://schemas.microsoft.com/office/drawing/2014/main" id="{C40C6883-B38C-47F3-94E5-4428418AD8E7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9" name="フリーフォーム: 図形 848">
                      <a:extLst>
                        <a:ext uri="{FF2B5EF4-FFF2-40B4-BE49-F238E27FC236}">
                          <a16:creationId xmlns:a16="http://schemas.microsoft.com/office/drawing/2014/main" id="{0D6B7DA2-D5BB-4C07-840E-43EB58ACB872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0" name="楕円 47">
                      <a:extLst>
                        <a:ext uri="{FF2B5EF4-FFF2-40B4-BE49-F238E27FC236}">
                          <a16:creationId xmlns:a16="http://schemas.microsoft.com/office/drawing/2014/main" id="{899260A0-911F-4030-9ECD-61015A1D8629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1" name="楕円 47">
                      <a:extLst>
                        <a:ext uri="{FF2B5EF4-FFF2-40B4-BE49-F238E27FC236}">
                          <a16:creationId xmlns:a16="http://schemas.microsoft.com/office/drawing/2014/main" id="{FDEA80E6-70DC-47FA-AF01-B197182E5B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46" name="フリーフォーム: 図形 845">
                    <a:extLst>
                      <a:ext uri="{FF2B5EF4-FFF2-40B4-BE49-F238E27FC236}">
                        <a16:creationId xmlns:a16="http://schemas.microsoft.com/office/drawing/2014/main" id="{518FE923-DF2C-481A-96D7-78A45059BA7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3C22C22B-B573-43C3-A2A8-9ED9E52B7B70}"/>
                    </a:ext>
                  </a:extLst>
                </p:cNvPr>
                <p:cNvGrpSpPr/>
                <p:nvPr/>
              </p:nvGrpSpPr>
              <p:grpSpPr>
                <a:xfrm>
                  <a:off x="27872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38" name="グループ化 837">
                    <a:extLst>
                      <a:ext uri="{FF2B5EF4-FFF2-40B4-BE49-F238E27FC236}">
                        <a16:creationId xmlns:a16="http://schemas.microsoft.com/office/drawing/2014/main" id="{C5CC9D1A-A621-41FE-B5B9-55598CAD507A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40" name="フリーフォーム: 図形 839">
                      <a:extLst>
                        <a:ext uri="{FF2B5EF4-FFF2-40B4-BE49-F238E27FC236}">
                          <a16:creationId xmlns:a16="http://schemas.microsoft.com/office/drawing/2014/main" id="{79CCDD75-4C27-4E27-87CD-1036456DB2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1" name="フリーフォーム: 図形 840">
                      <a:extLst>
                        <a:ext uri="{FF2B5EF4-FFF2-40B4-BE49-F238E27FC236}">
                          <a16:creationId xmlns:a16="http://schemas.microsoft.com/office/drawing/2014/main" id="{AF3F5959-EB75-4768-9625-5323C521948B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2" name="フリーフォーム: 図形 841">
                      <a:extLst>
                        <a:ext uri="{FF2B5EF4-FFF2-40B4-BE49-F238E27FC236}">
                          <a16:creationId xmlns:a16="http://schemas.microsoft.com/office/drawing/2014/main" id="{E216DDC5-72C6-4C34-8229-ABF21B44E5C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3" name="楕円 47">
                      <a:extLst>
                        <a:ext uri="{FF2B5EF4-FFF2-40B4-BE49-F238E27FC236}">
                          <a16:creationId xmlns:a16="http://schemas.microsoft.com/office/drawing/2014/main" id="{8B3F4CEA-F4A1-408D-859B-9D24FDDC94F4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4" name="楕円 47">
                      <a:extLst>
                        <a:ext uri="{FF2B5EF4-FFF2-40B4-BE49-F238E27FC236}">
                          <a16:creationId xmlns:a16="http://schemas.microsoft.com/office/drawing/2014/main" id="{B3FE74E5-DD74-4DBD-97C1-FCE0994E24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39" name="フリーフォーム: 図形 838">
                    <a:extLst>
                      <a:ext uri="{FF2B5EF4-FFF2-40B4-BE49-F238E27FC236}">
                        <a16:creationId xmlns:a16="http://schemas.microsoft.com/office/drawing/2014/main" id="{B8752B2E-D678-4923-89D3-A12E696BBA3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DFC5B60A-EF4C-413F-A402-F2398CC216B1}"/>
                    </a:ext>
                  </a:extLst>
                </p:cNvPr>
                <p:cNvGrpSpPr/>
                <p:nvPr/>
              </p:nvGrpSpPr>
              <p:grpSpPr>
                <a:xfrm>
                  <a:off x="31650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31" name="グループ化 830">
                    <a:extLst>
                      <a:ext uri="{FF2B5EF4-FFF2-40B4-BE49-F238E27FC236}">
                        <a16:creationId xmlns:a16="http://schemas.microsoft.com/office/drawing/2014/main" id="{B5E58F47-8B12-4AAA-B8DD-CCE6676C8B2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AC8D6958-3223-4473-A5CA-8DCD975328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4" name="フリーフォーム: 図形 833">
                      <a:extLst>
                        <a:ext uri="{FF2B5EF4-FFF2-40B4-BE49-F238E27FC236}">
                          <a16:creationId xmlns:a16="http://schemas.microsoft.com/office/drawing/2014/main" id="{62CDE94B-DDD8-420E-826B-BBAEAB4EFAB9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DB7D2872-5219-4EC8-9D76-6B452AA78BA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6" name="楕円 47">
                      <a:extLst>
                        <a:ext uri="{FF2B5EF4-FFF2-40B4-BE49-F238E27FC236}">
                          <a16:creationId xmlns:a16="http://schemas.microsoft.com/office/drawing/2014/main" id="{03124237-4F5A-4A6B-AF7B-1BBD3F21FE6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7" name="楕円 47">
                      <a:extLst>
                        <a:ext uri="{FF2B5EF4-FFF2-40B4-BE49-F238E27FC236}">
                          <a16:creationId xmlns:a16="http://schemas.microsoft.com/office/drawing/2014/main" id="{582C0D26-92AD-463A-8EAE-3C2BC2A0F6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280429F0-65CD-4BD0-AC99-19264FC1616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D32D1D41-3C5C-4614-94E4-D821F120CE8D}"/>
                    </a:ext>
                  </a:extLst>
                </p:cNvPr>
                <p:cNvGrpSpPr/>
                <p:nvPr/>
              </p:nvGrpSpPr>
              <p:grpSpPr>
                <a:xfrm>
                  <a:off x="34627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24" name="グループ化 823">
                    <a:extLst>
                      <a:ext uri="{FF2B5EF4-FFF2-40B4-BE49-F238E27FC236}">
                        <a16:creationId xmlns:a16="http://schemas.microsoft.com/office/drawing/2014/main" id="{26D6EC7B-749B-4405-B203-014248E060FC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26" name="フリーフォーム: 図形 825">
                      <a:extLst>
                        <a:ext uri="{FF2B5EF4-FFF2-40B4-BE49-F238E27FC236}">
                          <a16:creationId xmlns:a16="http://schemas.microsoft.com/office/drawing/2014/main" id="{3F223D60-09D2-4453-99AC-AA5B53B5E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7" name="フリーフォーム: 図形 826">
                      <a:extLst>
                        <a:ext uri="{FF2B5EF4-FFF2-40B4-BE49-F238E27FC236}">
                          <a16:creationId xmlns:a16="http://schemas.microsoft.com/office/drawing/2014/main" id="{E4AA3CD1-EE71-4AF5-8414-86C60126C996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7867B641-AD7A-4F39-BB43-A05D9F22371E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9" name="楕円 47">
                      <a:extLst>
                        <a:ext uri="{FF2B5EF4-FFF2-40B4-BE49-F238E27FC236}">
                          <a16:creationId xmlns:a16="http://schemas.microsoft.com/office/drawing/2014/main" id="{6F051BA1-F247-4249-A44A-2A1C53CA4F2E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0" name="楕円 47">
                      <a:extLst>
                        <a:ext uri="{FF2B5EF4-FFF2-40B4-BE49-F238E27FC236}">
                          <a16:creationId xmlns:a16="http://schemas.microsoft.com/office/drawing/2014/main" id="{62657861-7D68-4435-84E9-AA97DEF698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75F46F68-B440-4B37-8D77-3B03A29B68D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D1215109-C06B-4847-91DF-8F4B6EDCE373}"/>
                    </a:ext>
                  </a:extLst>
                </p:cNvPr>
                <p:cNvGrpSpPr/>
                <p:nvPr/>
              </p:nvGrpSpPr>
              <p:grpSpPr>
                <a:xfrm>
                  <a:off x="37699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17" name="グループ化 816">
                    <a:extLst>
                      <a:ext uri="{FF2B5EF4-FFF2-40B4-BE49-F238E27FC236}">
                        <a16:creationId xmlns:a16="http://schemas.microsoft.com/office/drawing/2014/main" id="{604F29AA-DA50-4C24-A10F-0C5A65EF0F36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19" name="フリーフォーム: 図形 818">
                      <a:extLst>
                        <a:ext uri="{FF2B5EF4-FFF2-40B4-BE49-F238E27FC236}">
                          <a16:creationId xmlns:a16="http://schemas.microsoft.com/office/drawing/2014/main" id="{0D93B2EE-495B-4BBD-9853-C28BF5A21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728B320A-2BDF-4065-9317-D9E8323F753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1" name="フリーフォーム: 図形 820">
                      <a:extLst>
                        <a:ext uri="{FF2B5EF4-FFF2-40B4-BE49-F238E27FC236}">
                          <a16:creationId xmlns:a16="http://schemas.microsoft.com/office/drawing/2014/main" id="{50ACF0EF-260D-475E-95CD-DAEB7A4B5F8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2" name="楕円 47">
                      <a:extLst>
                        <a:ext uri="{FF2B5EF4-FFF2-40B4-BE49-F238E27FC236}">
                          <a16:creationId xmlns:a16="http://schemas.microsoft.com/office/drawing/2014/main" id="{71C0885E-84CD-4238-9FF8-423436367BD9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3" name="楕円 47">
                      <a:extLst>
                        <a:ext uri="{FF2B5EF4-FFF2-40B4-BE49-F238E27FC236}">
                          <a16:creationId xmlns:a16="http://schemas.microsoft.com/office/drawing/2014/main" id="{C8814A23-FB35-47E9-A57D-78AE110ADF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AC16A45E-5A0F-4654-8BC2-4254FD765B9F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A1640D1B-2ABD-4824-AE99-BD92ECCCB005}"/>
                    </a:ext>
                  </a:extLst>
                </p:cNvPr>
                <p:cNvGrpSpPr/>
                <p:nvPr/>
              </p:nvGrpSpPr>
              <p:grpSpPr>
                <a:xfrm>
                  <a:off x="40794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10" name="グループ化 809">
                    <a:extLst>
                      <a:ext uri="{FF2B5EF4-FFF2-40B4-BE49-F238E27FC236}">
                        <a16:creationId xmlns:a16="http://schemas.microsoft.com/office/drawing/2014/main" id="{9939F7CB-5ECD-4913-8F53-371D0F59925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12" name="フリーフォーム: 図形 811">
                      <a:extLst>
                        <a:ext uri="{FF2B5EF4-FFF2-40B4-BE49-F238E27FC236}">
                          <a16:creationId xmlns:a16="http://schemas.microsoft.com/office/drawing/2014/main" id="{7A2B2C61-DFCB-4D9A-BF32-046BED71C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3" name="フリーフォーム: 図形 812">
                      <a:extLst>
                        <a:ext uri="{FF2B5EF4-FFF2-40B4-BE49-F238E27FC236}">
                          <a16:creationId xmlns:a16="http://schemas.microsoft.com/office/drawing/2014/main" id="{F18E34AA-BDE4-4D51-865C-59C9443B2E1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4" name="フリーフォーム: 図形 813">
                      <a:extLst>
                        <a:ext uri="{FF2B5EF4-FFF2-40B4-BE49-F238E27FC236}">
                          <a16:creationId xmlns:a16="http://schemas.microsoft.com/office/drawing/2014/main" id="{2F1F1B19-4129-4884-82B3-A94428CA74F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5" name="楕円 47">
                      <a:extLst>
                        <a:ext uri="{FF2B5EF4-FFF2-40B4-BE49-F238E27FC236}">
                          <a16:creationId xmlns:a16="http://schemas.microsoft.com/office/drawing/2014/main" id="{876A02D7-2534-4DC4-9EDA-5859FF4D8CF6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6" name="楕円 47">
                      <a:extLst>
                        <a:ext uri="{FF2B5EF4-FFF2-40B4-BE49-F238E27FC236}">
                          <a16:creationId xmlns:a16="http://schemas.microsoft.com/office/drawing/2014/main" id="{E0B7BB4D-D232-4016-9A69-904EB73CA7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11" name="フリーフォーム: 図形 810">
                    <a:extLst>
                      <a:ext uri="{FF2B5EF4-FFF2-40B4-BE49-F238E27FC236}">
                        <a16:creationId xmlns:a16="http://schemas.microsoft.com/office/drawing/2014/main" id="{E63160AF-29F5-41F1-8B41-763669EC821D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97669217-BE0E-4C8B-9360-204314124459}"/>
                    </a:ext>
                  </a:extLst>
                </p:cNvPr>
                <p:cNvGrpSpPr/>
                <p:nvPr/>
              </p:nvGrpSpPr>
              <p:grpSpPr>
                <a:xfrm>
                  <a:off x="43771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03" name="グループ化 802">
                    <a:extLst>
                      <a:ext uri="{FF2B5EF4-FFF2-40B4-BE49-F238E27FC236}">
                        <a16:creationId xmlns:a16="http://schemas.microsoft.com/office/drawing/2014/main" id="{B1817224-E055-481C-913E-FD7272C8F0B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05" name="フリーフォーム: 図形 804">
                      <a:extLst>
                        <a:ext uri="{FF2B5EF4-FFF2-40B4-BE49-F238E27FC236}">
                          <a16:creationId xmlns:a16="http://schemas.microsoft.com/office/drawing/2014/main" id="{60E84043-76C3-47DD-9B2B-CC93F8C04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6" name="フリーフォーム: 図形 805">
                      <a:extLst>
                        <a:ext uri="{FF2B5EF4-FFF2-40B4-BE49-F238E27FC236}">
                          <a16:creationId xmlns:a16="http://schemas.microsoft.com/office/drawing/2014/main" id="{4D52AB90-2B3E-44DF-AEEF-C6E69688A72E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7" name="フリーフォーム: 図形 806">
                      <a:extLst>
                        <a:ext uri="{FF2B5EF4-FFF2-40B4-BE49-F238E27FC236}">
                          <a16:creationId xmlns:a16="http://schemas.microsoft.com/office/drawing/2014/main" id="{8E2BFDFC-CB9D-44B9-8599-2BF0F0DF95A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8" name="楕円 47">
                      <a:extLst>
                        <a:ext uri="{FF2B5EF4-FFF2-40B4-BE49-F238E27FC236}">
                          <a16:creationId xmlns:a16="http://schemas.microsoft.com/office/drawing/2014/main" id="{C80E02AB-796F-4559-881F-0B0C69F331C0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9" name="楕円 47">
                      <a:extLst>
                        <a:ext uri="{FF2B5EF4-FFF2-40B4-BE49-F238E27FC236}">
                          <a16:creationId xmlns:a16="http://schemas.microsoft.com/office/drawing/2014/main" id="{284282EA-72F8-48D0-9C80-1930A49335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04" name="フリーフォーム: 図形 803">
                    <a:extLst>
                      <a:ext uri="{FF2B5EF4-FFF2-40B4-BE49-F238E27FC236}">
                        <a16:creationId xmlns:a16="http://schemas.microsoft.com/office/drawing/2014/main" id="{F3B7C823-9246-476F-9833-6D36D2601321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8E609F65-C8E7-447D-A0BE-869CFAC6F20C}"/>
                    </a:ext>
                  </a:extLst>
                </p:cNvPr>
                <p:cNvGrpSpPr/>
                <p:nvPr/>
              </p:nvGrpSpPr>
              <p:grpSpPr>
                <a:xfrm>
                  <a:off x="46843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555A52BC-500B-466E-BE0C-B46FCB1221D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98" name="フリーフォーム: 図形 797">
                      <a:extLst>
                        <a:ext uri="{FF2B5EF4-FFF2-40B4-BE49-F238E27FC236}">
                          <a16:creationId xmlns:a16="http://schemas.microsoft.com/office/drawing/2014/main" id="{FC693E15-ED13-426E-AC59-97C71170E4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9" name="フリーフォーム: 図形 798">
                      <a:extLst>
                        <a:ext uri="{FF2B5EF4-FFF2-40B4-BE49-F238E27FC236}">
                          <a16:creationId xmlns:a16="http://schemas.microsoft.com/office/drawing/2014/main" id="{C3C9B559-551C-4868-92A3-937A7CEDCB6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0" name="フリーフォーム: 図形 799">
                      <a:extLst>
                        <a:ext uri="{FF2B5EF4-FFF2-40B4-BE49-F238E27FC236}">
                          <a16:creationId xmlns:a16="http://schemas.microsoft.com/office/drawing/2014/main" id="{992CA8D7-16B9-40BC-9938-AB99D5F6B36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1" name="楕円 47">
                      <a:extLst>
                        <a:ext uri="{FF2B5EF4-FFF2-40B4-BE49-F238E27FC236}">
                          <a16:creationId xmlns:a16="http://schemas.microsoft.com/office/drawing/2014/main" id="{3D070F5F-8780-4D38-947A-31400A94F2D7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2" name="楕円 47">
                      <a:extLst>
                        <a:ext uri="{FF2B5EF4-FFF2-40B4-BE49-F238E27FC236}">
                          <a16:creationId xmlns:a16="http://schemas.microsoft.com/office/drawing/2014/main" id="{84327108-CD6D-4290-850D-5A37E01E20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378522D5-1D9A-4F4B-A3D4-351D06173D65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2BE235E2-AABE-4725-92C2-2E3FDC078817}"/>
                    </a:ext>
                  </a:extLst>
                </p:cNvPr>
                <p:cNvGrpSpPr/>
                <p:nvPr/>
              </p:nvGrpSpPr>
              <p:grpSpPr>
                <a:xfrm>
                  <a:off x="510181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89" name="グループ化 788">
                    <a:extLst>
                      <a:ext uri="{FF2B5EF4-FFF2-40B4-BE49-F238E27FC236}">
                        <a16:creationId xmlns:a16="http://schemas.microsoft.com/office/drawing/2014/main" id="{FA1D71F7-9776-42DC-8DD6-DDE765FE540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F1328F80-5DFF-49CB-B97F-349E9F3473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2" name="フリーフォーム: 図形 791">
                      <a:extLst>
                        <a:ext uri="{FF2B5EF4-FFF2-40B4-BE49-F238E27FC236}">
                          <a16:creationId xmlns:a16="http://schemas.microsoft.com/office/drawing/2014/main" id="{FF08997B-791E-4BBA-920F-EC5D59B1335C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3" name="フリーフォーム: 図形 792">
                      <a:extLst>
                        <a:ext uri="{FF2B5EF4-FFF2-40B4-BE49-F238E27FC236}">
                          <a16:creationId xmlns:a16="http://schemas.microsoft.com/office/drawing/2014/main" id="{2C8914B5-1810-40B2-BE4A-A8F2917D6D5E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4" name="楕円 47">
                      <a:extLst>
                        <a:ext uri="{FF2B5EF4-FFF2-40B4-BE49-F238E27FC236}">
                          <a16:creationId xmlns:a16="http://schemas.microsoft.com/office/drawing/2014/main" id="{D621B742-BA41-406D-AA89-245A93A6AF4D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5" name="楕円 47">
                      <a:extLst>
                        <a:ext uri="{FF2B5EF4-FFF2-40B4-BE49-F238E27FC236}">
                          <a16:creationId xmlns:a16="http://schemas.microsoft.com/office/drawing/2014/main" id="{2C6138BC-5DF5-4BCC-9D1A-F0B766C256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90" name="フリーフォーム: 図形 789">
                    <a:extLst>
                      <a:ext uri="{FF2B5EF4-FFF2-40B4-BE49-F238E27FC236}">
                        <a16:creationId xmlns:a16="http://schemas.microsoft.com/office/drawing/2014/main" id="{253E6033-A449-4F97-9C99-E460EB8BE4D1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BD6C4C5F-B08F-4EFB-BE8C-EAFF2176FECA}"/>
                    </a:ext>
                  </a:extLst>
                </p:cNvPr>
                <p:cNvGrpSpPr/>
                <p:nvPr/>
              </p:nvGrpSpPr>
              <p:grpSpPr>
                <a:xfrm>
                  <a:off x="54185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8BF4D3AF-DFEA-4608-9C18-E146AB9ACE2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84" name="フリーフォーム: 図形 783">
                      <a:extLst>
                        <a:ext uri="{FF2B5EF4-FFF2-40B4-BE49-F238E27FC236}">
                          <a16:creationId xmlns:a16="http://schemas.microsoft.com/office/drawing/2014/main" id="{838898DE-0487-44C0-936F-9C8F4A164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025730EB-89F8-490F-A4DA-017D0C1149EE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6" name="フリーフォーム: 図形 785">
                      <a:extLst>
                        <a:ext uri="{FF2B5EF4-FFF2-40B4-BE49-F238E27FC236}">
                          <a16:creationId xmlns:a16="http://schemas.microsoft.com/office/drawing/2014/main" id="{9DDA0A93-C830-4439-B5DF-07A9F1C8546B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7" name="楕円 47">
                      <a:extLst>
                        <a:ext uri="{FF2B5EF4-FFF2-40B4-BE49-F238E27FC236}">
                          <a16:creationId xmlns:a16="http://schemas.microsoft.com/office/drawing/2014/main" id="{DD44D6EC-CEE4-4FD5-BF3F-B66EB25D6DE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8" name="楕円 47">
                      <a:extLst>
                        <a:ext uri="{FF2B5EF4-FFF2-40B4-BE49-F238E27FC236}">
                          <a16:creationId xmlns:a16="http://schemas.microsoft.com/office/drawing/2014/main" id="{1F897F84-57C9-41F4-9307-07C01144C0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83" name="フリーフォーム: 図形 782">
                    <a:extLst>
                      <a:ext uri="{FF2B5EF4-FFF2-40B4-BE49-F238E27FC236}">
                        <a16:creationId xmlns:a16="http://schemas.microsoft.com/office/drawing/2014/main" id="{83E36498-8DA8-401F-98ED-DEE6E4D7FF07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6073A44B-8285-476B-981B-993E014A1C26}"/>
                    </a:ext>
                  </a:extLst>
                </p:cNvPr>
                <p:cNvGrpSpPr/>
                <p:nvPr/>
              </p:nvGrpSpPr>
              <p:grpSpPr>
                <a:xfrm>
                  <a:off x="5735226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75" name="グループ化 774">
                    <a:extLst>
                      <a:ext uri="{FF2B5EF4-FFF2-40B4-BE49-F238E27FC236}">
                        <a16:creationId xmlns:a16="http://schemas.microsoft.com/office/drawing/2014/main" id="{B63FD675-89E4-4852-9415-33EA249DAB96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77" name="フリーフォーム: 図形 776">
                      <a:extLst>
                        <a:ext uri="{FF2B5EF4-FFF2-40B4-BE49-F238E27FC236}">
                          <a16:creationId xmlns:a16="http://schemas.microsoft.com/office/drawing/2014/main" id="{5A7ACAEB-3688-4C08-A64F-BC63ED8047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8" name="フリーフォーム: 図形 777">
                      <a:extLst>
                        <a:ext uri="{FF2B5EF4-FFF2-40B4-BE49-F238E27FC236}">
                          <a16:creationId xmlns:a16="http://schemas.microsoft.com/office/drawing/2014/main" id="{CECB063F-A5F6-4AB4-B437-AA82582F9E24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9" name="フリーフォーム: 図形 778">
                      <a:extLst>
                        <a:ext uri="{FF2B5EF4-FFF2-40B4-BE49-F238E27FC236}">
                          <a16:creationId xmlns:a16="http://schemas.microsoft.com/office/drawing/2014/main" id="{42550DF8-DB9F-4D63-8B2A-875BCDC033A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0" name="楕円 47">
                      <a:extLst>
                        <a:ext uri="{FF2B5EF4-FFF2-40B4-BE49-F238E27FC236}">
                          <a16:creationId xmlns:a16="http://schemas.microsoft.com/office/drawing/2014/main" id="{DB188DEF-6433-4A7D-BAA5-F74AD857834C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1" name="楕円 47">
                      <a:extLst>
                        <a:ext uri="{FF2B5EF4-FFF2-40B4-BE49-F238E27FC236}">
                          <a16:creationId xmlns:a16="http://schemas.microsoft.com/office/drawing/2014/main" id="{A4A09167-471F-4F79-8EB3-603631E263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CD397594-DB94-449B-A086-6F1D44020FC1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C0781186-221D-40E8-B0D6-4BA758DDA937}"/>
                    </a:ext>
                  </a:extLst>
                </p:cNvPr>
                <p:cNvGrpSpPr/>
                <p:nvPr/>
              </p:nvGrpSpPr>
              <p:grpSpPr>
                <a:xfrm>
                  <a:off x="605193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68" name="グループ化 767">
                    <a:extLst>
                      <a:ext uri="{FF2B5EF4-FFF2-40B4-BE49-F238E27FC236}">
                        <a16:creationId xmlns:a16="http://schemas.microsoft.com/office/drawing/2014/main" id="{1CCDBA24-9DD1-48FA-A8A4-1F21DFC215CA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70" name="フリーフォーム: 図形 769">
                      <a:extLst>
                        <a:ext uri="{FF2B5EF4-FFF2-40B4-BE49-F238E27FC236}">
                          <a16:creationId xmlns:a16="http://schemas.microsoft.com/office/drawing/2014/main" id="{BE3CB5ED-C5DC-43BF-AFEA-FF434EC32D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317F8D33-2ED7-4A86-A35D-7EA2872AED7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F77CF0C6-F7B4-4EB9-A64A-836C2401C85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3" name="楕円 47">
                      <a:extLst>
                        <a:ext uri="{FF2B5EF4-FFF2-40B4-BE49-F238E27FC236}">
                          <a16:creationId xmlns:a16="http://schemas.microsoft.com/office/drawing/2014/main" id="{740D1AD7-95DB-45B5-A993-8DE7A4B9C63B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4" name="楕円 47">
                      <a:extLst>
                        <a:ext uri="{FF2B5EF4-FFF2-40B4-BE49-F238E27FC236}">
                          <a16:creationId xmlns:a16="http://schemas.microsoft.com/office/drawing/2014/main" id="{DB62F05F-BB1A-4D52-A537-0FAF001307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071D8811-3C1A-4B0E-9B60-E3956CA7CE5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5B4C1B93-5B45-4D85-A5F5-91E28A471DBF}"/>
                    </a:ext>
                  </a:extLst>
                </p:cNvPr>
                <p:cNvGrpSpPr/>
                <p:nvPr/>
              </p:nvGrpSpPr>
              <p:grpSpPr>
                <a:xfrm>
                  <a:off x="6368639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6D00C5B3-8C03-4889-A26A-08873AF47C50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1385D6A4-4AE7-435F-A37A-F6BD49667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4" name="フリーフォーム: 図形 763">
                      <a:extLst>
                        <a:ext uri="{FF2B5EF4-FFF2-40B4-BE49-F238E27FC236}">
                          <a16:creationId xmlns:a16="http://schemas.microsoft.com/office/drawing/2014/main" id="{F08E7689-0BFB-44C2-B712-76C7FA52A61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5" name="フリーフォーム: 図形 764">
                      <a:extLst>
                        <a:ext uri="{FF2B5EF4-FFF2-40B4-BE49-F238E27FC236}">
                          <a16:creationId xmlns:a16="http://schemas.microsoft.com/office/drawing/2014/main" id="{19AFCB3D-2113-43CA-9665-C4C19C1AD31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6" name="楕円 47">
                      <a:extLst>
                        <a:ext uri="{FF2B5EF4-FFF2-40B4-BE49-F238E27FC236}">
                          <a16:creationId xmlns:a16="http://schemas.microsoft.com/office/drawing/2014/main" id="{49BE675D-448A-4AED-9956-EE7785A5C0CE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7" name="楕円 47">
                      <a:extLst>
                        <a:ext uri="{FF2B5EF4-FFF2-40B4-BE49-F238E27FC236}">
                          <a16:creationId xmlns:a16="http://schemas.microsoft.com/office/drawing/2014/main" id="{CD9EAD77-AC69-484A-9553-20471A822E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2F1EC142-A5C4-45C7-BF6E-068F50EDF688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1A2DCC8B-E1ED-4F6D-894A-802B095378B0}"/>
                    </a:ext>
                  </a:extLst>
                </p:cNvPr>
                <p:cNvGrpSpPr/>
                <p:nvPr/>
              </p:nvGrpSpPr>
              <p:grpSpPr>
                <a:xfrm>
                  <a:off x="6685345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54" name="グループ化 753">
                    <a:extLst>
                      <a:ext uri="{FF2B5EF4-FFF2-40B4-BE49-F238E27FC236}">
                        <a16:creationId xmlns:a16="http://schemas.microsoft.com/office/drawing/2014/main" id="{99EA4955-94D8-4421-83F1-CC7C23D7885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56" name="フリーフォーム: 図形 755">
                      <a:extLst>
                        <a:ext uri="{FF2B5EF4-FFF2-40B4-BE49-F238E27FC236}">
                          <a16:creationId xmlns:a16="http://schemas.microsoft.com/office/drawing/2014/main" id="{BB445702-33C5-4927-8F36-94F071B05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7" name="フリーフォーム: 図形 756">
                      <a:extLst>
                        <a:ext uri="{FF2B5EF4-FFF2-40B4-BE49-F238E27FC236}">
                          <a16:creationId xmlns:a16="http://schemas.microsoft.com/office/drawing/2014/main" id="{B4FD713A-3FA5-4FB7-B2E3-8F93EBCDC98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8" name="フリーフォーム: 図形 757">
                      <a:extLst>
                        <a:ext uri="{FF2B5EF4-FFF2-40B4-BE49-F238E27FC236}">
                          <a16:creationId xmlns:a16="http://schemas.microsoft.com/office/drawing/2014/main" id="{D1F66907-E987-4680-95CE-41218FBCDFA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9" name="楕円 47">
                      <a:extLst>
                        <a:ext uri="{FF2B5EF4-FFF2-40B4-BE49-F238E27FC236}">
                          <a16:creationId xmlns:a16="http://schemas.microsoft.com/office/drawing/2014/main" id="{BBC33AEC-7914-4B8B-951A-C8C82115FE6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0" name="楕円 47">
                      <a:extLst>
                        <a:ext uri="{FF2B5EF4-FFF2-40B4-BE49-F238E27FC236}">
                          <a16:creationId xmlns:a16="http://schemas.microsoft.com/office/drawing/2014/main" id="{AB87EAC8-9F68-4D42-A096-2509189E9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C4331A84-13D3-4D44-A887-700AF5536BBB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25" name="四角形: 上の 2 つの角を丸める 724">
                <a:extLst>
                  <a:ext uri="{FF2B5EF4-FFF2-40B4-BE49-F238E27FC236}">
                    <a16:creationId xmlns:a16="http://schemas.microsoft.com/office/drawing/2014/main" id="{848A4FE7-9AF3-49C6-8FCC-E193379E16C7}"/>
                  </a:ext>
                </a:extLst>
              </p:cNvPr>
              <p:cNvSpPr/>
              <p:nvPr/>
            </p:nvSpPr>
            <p:spPr>
              <a:xfrm>
                <a:off x="4572719" y="2978150"/>
                <a:ext cx="587602" cy="663575"/>
              </a:xfrm>
              <a:prstGeom prst="round2SameRect">
                <a:avLst>
                  <a:gd name="adj1" fmla="val 8485"/>
                  <a:gd name="adj2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四角形: 上の 2 つの角を丸める 725">
                <a:extLst>
                  <a:ext uri="{FF2B5EF4-FFF2-40B4-BE49-F238E27FC236}">
                    <a16:creationId xmlns:a16="http://schemas.microsoft.com/office/drawing/2014/main" id="{EF77594F-5DB8-4C1E-A246-39500EBEB07E}"/>
                  </a:ext>
                </a:extLst>
              </p:cNvPr>
              <p:cNvSpPr/>
              <p:nvPr/>
            </p:nvSpPr>
            <p:spPr>
              <a:xfrm>
                <a:off x="4218662" y="3396665"/>
                <a:ext cx="289668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四角形: 上の 2 つの角を丸める 726">
                <a:extLst>
                  <a:ext uri="{FF2B5EF4-FFF2-40B4-BE49-F238E27FC236}">
                    <a16:creationId xmlns:a16="http://schemas.microsoft.com/office/drawing/2014/main" id="{3F4F0227-17AB-45C0-A224-0EB70D7852C5}"/>
                  </a:ext>
                </a:extLst>
              </p:cNvPr>
              <p:cNvSpPr/>
              <p:nvPr/>
            </p:nvSpPr>
            <p:spPr>
              <a:xfrm>
                <a:off x="4188746" y="3396665"/>
                <a:ext cx="87684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四角形: 上の 2 つの角を丸める 727">
                <a:extLst>
                  <a:ext uri="{FF2B5EF4-FFF2-40B4-BE49-F238E27FC236}">
                    <a16:creationId xmlns:a16="http://schemas.microsoft.com/office/drawing/2014/main" id="{268BBD6D-90D6-4E52-AD85-883B5F880D4F}"/>
                  </a:ext>
                </a:extLst>
              </p:cNvPr>
              <p:cNvSpPr/>
              <p:nvPr/>
            </p:nvSpPr>
            <p:spPr>
              <a:xfrm>
                <a:off x="4448303" y="3396665"/>
                <a:ext cx="87684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FF9F2A4E-9A80-4E67-8C10-DC6EC7114717}"/>
                  </a:ext>
                </a:extLst>
              </p:cNvPr>
              <p:cNvSpPr/>
              <p:nvPr/>
            </p:nvSpPr>
            <p:spPr>
              <a:xfrm>
                <a:off x="3513324" y="3558669"/>
                <a:ext cx="1868326" cy="176968"/>
              </a:xfrm>
              <a:custGeom>
                <a:avLst/>
                <a:gdLst>
                  <a:gd name="connsiteX0" fmla="*/ 25249 w 1868326"/>
                  <a:gd name="connsiteY0" fmla="*/ 0 h 251507"/>
                  <a:gd name="connsiteX1" fmla="*/ 1843077 w 1868326"/>
                  <a:gd name="connsiteY1" fmla="*/ 0 h 251507"/>
                  <a:gd name="connsiteX2" fmla="*/ 1868326 w 1868326"/>
                  <a:gd name="connsiteY2" fmla="*/ 25249 h 251507"/>
                  <a:gd name="connsiteX3" fmla="*/ 1868326 w 1868326"/>
                  <a:gd name="connsiteY3" fmla="*/ 251507 h 251507"/>
                  <a:gd name="connsiteX4" fmla="*/ 1850158 w 1868326"/>
                  <a:gd name="connsiteY4" fmla="*/ 251507 h 251507"/>
                  <a:gd name="connsiteX5" fmla="*/ 1850158 w 1868326"/>
                  <a:gd name="connsiteY5" fmla="*/ 29712 h 251507"/>
                  <a:gd name="connsiteX6" fmla="*/ 1842538 w 1868326"/>
                  <a:gd name="connsiteY6" fmla="*/ 22092 h 251507"/>
                  <a:gd name="connsiteX7" fmla="*/ 1812059 w 1868326"/>
                  <a:gd name="connsiteY7" fmla="*/ 22092 h 251507"/>
                  <a:gd name="connsiteX8" fmla="*/ 1804439 w 1868326"/>
                  <a:gd name="connsiteY8" fmla="*/ 29712 h 251507"/>
                  <a:gd name="connsiteX9" fmla="*/ 1804439 w 1868326"/>
                  <a:gd name="connsiteY9" fmla="*/ 251507 h 251507"/>
                  <a:gd name="connsiteX10" fmla="*/ 1784052 w 1868326"/>
                  <a:gd name="connsiteY10" fmla="*/ 251507 h 251507"/>
                  <a:gd name="connsiteX11" fmla="*/ 1784052 w 1868326"/>
                  <a:gd name="connsiteY11" fmla="*/ 29712 h 251507"/>
                  <a:gd name="connsiteX12" fmla="*/ 1776432 w 1868326"/>
                  <a:gd name="connsiteY12" fmla="*/ 22092 h 251507"/>
                  <a:gd name="connsiteX13" fmla="*/ 1745953 w 1868326"/>
                  <a:gd name="connsiteY13" fmla="*/ 22092 h 251507"/>
                  <a:gd name="connsiteX14" fmla="*/ 1738333 w 1868326"/>
                  <a:gd name="connsiteY14" fmla="*/ 29712 h 251507"/>
                  <a:gd name="connsiteX15" fmla="*/ 1738333 w 1868326"/>
                  <a:gd name="connsiteY15" fmla="*/ 251507 h 251507"/>
                  <a:gd name="connsiteX16" fmla="*/ 1717956 w 1868326"/>
                  <a:gd name="connsiteY16" fmla="*/ 251507 h 251507"/>
                  <a:gd name="connsiteX17" fmla="*/ 1717956 w 1868326"/>
                  <a:gd name="connsiteY17" fmla="*/ 29712 h 251507"/>
                  <a:gd name="connsiteX18" fmla="*/ 1710336 w 1868326"/>
                  <a:gd name="connsiteY18" fmla="*/ 22092 h 251507"/>
                  <a:gd name="connsiteX19" fmla="*/ 1679857 w 1868326"/>
                  <a:gd name="connsiteY19" fmla="*/ 22092 h 251507"/>
                  <a:gd name="connsiteX20" fmla="*/ 1672237 w 1868326"/>
                  <a:gd name="connsiteY20" fmla="*/ 29712 h 251507"/>
                  <a:gd name="connsiteX21" fmla="*/ 1672237 w 1868326"/>
                  <a:gd name="connsiteY21" fmla="*/ 251507 h 251507"/>
                  <a:gd name="connsiteX22" fmla="*/ 1651860 w 1868326"/>
                  <a:gd name="connsiteY22" fmla="*/ 251507 h 251507"/>
                  <a:gd name="connsiteX23" fmla="*/ 1651860 w 1868326"/>
                  <a:gd name="connsiteY23" fmla="*/ 29712 h 251507"/>
                  <a:gd name="connsiteX24" fmla="*/ 1644240 w 1868326"/>
                  <a:gd name="connsiteY24" fmla="*/ 22092 h 251507"/>
                  <a:gd name="connsiteX25" fmla="*/ 1613761 w 1868326"/>
                  <a:gd name="connsiteY25" fmla="*/ 22092 h 251507"/>
                  <a:gd name="connsiteX26" fmla="*/ 1606141 w 1868326"/>
                  <a:gd name="connsiteY26" fmla="*/ 29712 h 251507"/>
                  <a:gd name="connsiteX27" fmla="*/ 1606141 w 1868326"/>
                  <a:gd name="connsiteY27" fmla="*/ 251507 h 251507"/>
                  <a:gd name="connsiteX28" fmla="*/ 1585764 w 1868326"/>
                  <a:gd name="connsiteY28" fmla="*/ 251507 h 251507"/>
                  <a:gd name="connsiteX29" fmla="*/ 1585764 w 1868326"/>
                  <a:gd name="connsiteY29" fmla="*/ 29712 h 251507"/>
                  <a:gd name="connsiteX30" fmla="*/ 1578144 w 1868326"/>
                  <a:gd name="connsiteY30" fmla="*/ 22092 h 251507"/>
                  <a:gd name="connsiteX31" fmla="*/ 1547665 w 1868326"/>
                  <a:gd name="connsiteY31" fmla="*/ 22092 h 251507"/>
                  <a:gd name="connsiteX32" fmla="*/ 1540045 w 1868326"/>
                  <a:gd name="connsiteY32" fmla="*/ 29712 h 251507"/>
                  <a:gd name="connsiteX33" fmla="*/ 1540045 w 1868326"/>
                  <a:gd name="connsiteY33" fmla="*/ 251507 h 251507"/>
                  <a:gd name="connsiteX34" fmla="*/ 1519668 w 1868326"/>
                  <a:gd name="connsiteY34" fmla="*/ 251507 h 251507"/>
                  <a:gd name="connsiteX35" fmla="*/ 1519668 w 1868326"/>
                  <a:gd name="connsiteY35" fmla="*/ 29712 h 251507"/>
                  <a:gd name="connsiteX36" fmla="*/ 1512048 w 1868326"/>
                  <a:gd name="connsiteY36" fmla="*/ 22092 h 251507"/>
                  <a:gd name="connsiteX37" fmla="*/ 1481569 w 1868326"/>
                  <a:gd name="connsiteY37" fmla="*/ 22092 h 251507"/>
                  <a:gd name="connsiteX38" fmla="*/ 1473949 w 1868326"/>
                  <a:gd name="connsiteY38" fmla="*/ 29712 h 251507"/>
                  <a:gd name="connsiteX39" fmla="*/ 1473949 w 1868326"/>
                  <a:gd name="connsiteY39" fmla="*/ 251507 h 251507"/>
                  <a:gd name="connsiteX40" fmla="*/ 1453572 w 1868326"/>
                  <a:gd name="connsiteY40" fmla="*/ 251507 h 251507"/>
                  <a:gd name="connsiteX41" fmla="*/ 1453572 w 1868326"/>
                  <a:gd name="connsiteY41" fmla="*/ 29712 h 251507"/>
                  <a:gd name="connsiteX42" fmla="*/ 1445952 w 1868326"/>
                  <a:gd name="connsiteY42" fmla="*/ 22092 h 251507"/>
                  <a:gd name="connsiteX43" fmla="*/ 1415473 w 1868326"/>
                  <a:gd name="connsiteY43" fmla="*/ 22092 h 251507"/>
                  <a:gd name="connsiteX44" fmla="*/ 1407853 w 1868326"/>
                  <a:gd name="connsiteY44" fmla="*/ 29712 h 251507"/>
                  <a:gd name="connsiteX45" fmla="*/ 1407853 w 1868326"/>
                  <a:gd name="connsiteY45" fmla="*/ 251507 h 251507"/>
                  <a:gd name="connsiteX46" fmla="*/ 1387476 w 1868326"/>
                  <a:gd name="connsiteY46" fmla="*/ 251507 h 251507"/>
                  <a:gd name="connsiteX47" fmla="*/ 1387476 w 1868326"/>
                  <a:gd name="connsiteY47" fmla="*/ 29712 h 251507"/>
                  <a:gd name="connsiteX48" fmla="*/ 1379856 w 1868326"/>
                  <a:gd name="connsiteY48" fmla="*/ 22092 h 251507"/>
                  <a:gd name="connsiteX49" fmla="*/ 1349377 w 1868326"/>
                  <a:gd name="connsiteY49" fmla="*/ 22092 h 251507"/>
                  <a:gd name="connsiteX50" fmla="*/ 1341757 w 1868326"/>
                  <a:gd name="connsiteY50" fmla="*/ 29712 h 251507"/>
                  <a:gd name="connsiteX51" fmla="*/ 1341757 w 1868326"/>
                  <a:gd name="connsiteY51" fmla="*/ 251507 h 251507"/>
                  <a:gd name="connsiteX52" fmla="*/ 1321380 w 1868326"/>
                  <a:gd name="connsiteY52" fmla="*/ 251507 h 251507"/>
                  <a:gd name="connsiteX53" fmla="*/ 1321380 w 1868326"/>
                  <a:gd name="connsiteY53" fmla="*/ 29712 h 251507"/>
                  <a:gd name="connsiteX54" fmla="*/ 1313760 w 1868326"/>
                  <a:gd name="connsiteY54" fmla="*/ 22092 h 251507"/>
                  <a:gd name="connsiteX55" fmla="*/ 1283281 w 1868326"/>
                  <a:gd name="connsiteY55" fmla="*/ 22092 h 251507"/>
                  <a:gd name="connsiteX56" fmla="*/ 1275661 w 1868326"/>
                  <a:gd name="connsiteY56" fmla="*/ 29712 h 251507"/>
                  <a:gd name="connsiteX57" fmla="*/ 1275661 w 1868326"/>
                  <a:gd name="connsiteY57" fmla="*/ 251507 h 251507"/>
                  <a:gd name="connsiteX58" fmla="*/ 1255284 w 1868326"/>
                  <a:gd name="connsiteY58" fmla="*/ 251507 h 251507"/>
                  <a:gd name="connsiteX59" fmla="*/ 1255284 w 1868326"/>
                  <a:gd name="connsiteY59" fmla="*/ 29712 h 251507"/>
                  <a:gd name="connsiteX60" fmla="*/ 1247664 w 1868326"/>
                  <a:gd name="connsiteY60" fmla="*/ 22092 h 251507"/>
                  <a:gd name="connsiteX61" fmla="*/ 1217185 w 1868326"/>
                  <a:gd name="connsiteY61" fmla="*/ 22092 h 251507"/>
                  <a:gd name="connsiteX62" fmla="*/ 1209565 w 1868326"/>
                  <a:gd name="connsiteY62" fmla="*/ 29712 h 251507"/>
                  <a:gd name="connsiteX63" fmla="*/ 1209565 w 1868326"/>
                  <a:gd name="connsiteY63" fmla="*/ 251507 h 251507"/>
                  <a:gd name="connsiteX64" fmla="*/ 1189188 w 1868326"/>
                  <a:gd name="connsiteY64" fmla="*/ 251507 h 251507"/>
                  <a:gd name="connsiteX65" fmla="*/ 1189188 w 1868326"/>
                  <a:gd name="connsiteY65" fmla="*/ 29712 h 251507"/>
                  <a:gd name="connsiteX66" fmla="*/ 1181568 w 1868326"/>
                  <a:gd name="connsiteY66" fmla="*/ 22092 h 251507"/>
                  <a:gd name="connsiteX67" fmla="*/ 1151089 w 1868326"/>
                  <a:gd name="connsiteY67" fmla="*/ 22092 h 251507"/>
                  <a:gd name="connsiteX68" fmla="*/ 1143469 w 1868326"/>
                  <a:gd name="connsiteY68" fmla="*/ 29712 h 251507"/>
                  <a:gd name="connsiteX69" fmla="*/ 1143469 w 1868326"/>
                  <a:gd name="connsiteY69" fmla="*/ 251507 h 251507"/>
                  <a:gd name="connsiteX70" fmla="*/ 1123092 w 1868326"/>
                  <a:gd name="connsiteY70" fmla="*/ 251507 h 251507"/>
                  <a:gd name="connsiteX71" fmla="*/ 1123092 w 1868326"/>
                  <a:gd name="connsiteY71" fmla="*/ 29712 h 251507"/>
                  <a:gd name="connsiteX72" fmla="*/ 1115472 w 1868326"/>
                  <a:gd name="connsiteY72" fmla="*/ 22092 h 251507"/>
                  <a:gd name="connsiteX73" fmla="*/ 1084993 w 1868326"/>
                  <a:gd name="connsiteY73" fmla="*/ 22092 h 251507"/>
                  <a:gd name="connsiteX74" fmla="*/ 1077373 w 1868326"/>
                  <a:gd name="connsiteY74" fmla="*/ 29712 h 251507"/>
                  <a:gd name="connsiteX75" fmla="*/ 1077373 w 1868326"/>
                  <a:gd name="connsiteY75" fmla="*/ 251507 h 251507"/>
                  <a:gd name="connsiteX76" fmla="*/ 1056996 w 1868326"/>
                  <a:gd name="connsiteY76" fmla="*/ 251507 h 251507"/>
                  <a:gd name="connsiteX77" fmla="*/ 1056996 w 1868326"/>
                  <a:gd name="connsiteY77" fmla="*/ 29712 h 251507"/>
                  <a:gd name="connsiteX78" fmla="*/ 1049376 w 1868326"/>
                  <a:gd name="connsiteY78" fmla="*/ 22092 h 251507"/>
                  <a:gd name="connsiteX79" fmla="*/ 1018897 w 1868326"/>
                  <a:gd name="connsiteY79" fmla="*/ 22092 h 251507"/>
                  <a:gd name="connsiteX80" fmla="*/ 1011277 w 1868326"/>
                  <a:gd name="connsiteY80" fmla="*/ 29712 h 251507"/>
                  <a:gd name="connsiteX81" fmla="*/ 1011277 w 1868326"/>
                  <a:gd name="connsiteY81" fmla="*/ 251507 h 251507"/>
                  <a:gd name="connsiteX82" fmla="*/ 990900 w 1868326"/>
                  <a:gd name="connsiteY82" fmla="*/ 251507 h 251507"/>
                  <a:gd name="connsiteX83" fmla="*/ 990900 w 1868326"/>
                  <a:gd name="connsiteY83" fmla="*/ 29712 h 251507"/>
                  <a:gd name="connsiteX84" fmla="*/ 983280 w 1868326"/>
                  <a:gd name="connsiteY84" fmla="*/ 22092 h 251507"/>
                  <a:gd name="connsiteX85" fmla="*/ 952801 w 1868326"/>
                  <a:gd name="connsiteY85" fmla="*/ 22092 h 251507"/>
                  <a:gd name="connsiteX86" fmla="*/ 945181 w 1868326"/>
                  <a:gd name="connsiteY86" fmla="*/ 29712 h 251507"/>
                  <a:gd name="connsiteX87" fmla="*/ 945181 w 1868326"/>
                  <a:gd name="connsiteY87" fmla="*/ 251507 h 251507"/>
                  <a:gd name="connsiteX88" fmla="*/ 924804 w 1868326"/>
                  <a:gd name="connsiteY88" fmla="*/ 251507 h 251507"/>
                  <a:gd name="connsiteX89" fmla="*/ 924804 w 1868326"/>
                  <a:gd name="connsiteY89" fmla="*/ 29712 h 251507"/>
                  <a:gd name="connsiteX90" fmla="*/ 917184 w 1868326"/>
                  <a:gd name="connsiteY90" fmla="*/ 22092 h 251507"/>
                  <a:gd name="connsiteX91" fmla="*/ 886705 w 1868326"/>
                  <a:gd name="connsiteY91" fmla="*/ 22092 h 251507"/>
                  <a:gd name="connsiteX92" fmla="*/ 879085 w 1868326"/>
                  <a:gd name="connsiteY92" fmla="*/ 29712 h 251507"/>
                  <a:gd name="connsiteX93" fmla="*/ 879085 w 1868326"/>
                  <a:gd name="connsiteY93" fmla="*/ 251507 h 251507"/>
                  <a:gd name="connsiteX94" fmla="*/ 858708 w 1868326"/>
                  <a:gd name="connsiteY94" fmla="*/ 251507 h 251507"/>
                  <a:gd name="connsiteX95" fmla="*/ 858708 w 1868326"/>
                  <a:gd name="connsiteY95" fmla="*/ 29712 h 251507"/>
                  <a:gd name="connsiteX96" fmla="*/ 851088 w 1868326"/>
                  <a:gd name="connsiteY96" fmla="*/ 22092 h 251507"/>
                  <a:gd name="connsiteX97" fmla="*/ 820609 w 1868326"/>
                  <a:gd name="connsiteY97" fmla="*/ 22092 h 251507"/>
                  <a:gd name="connsiteX98" fmla="*/ 812989 w 1868326"/>
                  <a:gd name="connsiteY98" fmla="*/ 29712 h 251507"/>
                  <a:gd name="connsiteX99" fmla="*/ 812989 w 1868326"/>
                  <a:gd name="connsiteY99" fmla="*/ 251507 h 251507"/>
                  <a:gd name="connsiteX100" fmla="*/ 792612 w 1868326"/>
                  <a:gd name="connsiteY100" fmla="*/ 251507 h 251507"/>
                  <a:gd name="connsiteX101" fmla="*/ 792612 w 1868326"/>
                  <a:gd name="connsiteY101" fmla="*/ 29712 h 251507"/>
                  <a:gd name="connsiteX102" fmla="*/ 784992 w 1868326"/>
                  <a:gd name="connsiteY102" fmla="*/ 22092 h 251507"/>
                  <a:gd name="connsiteX103" fmla="*/ 754513 w 1868326"/>
                  <a:gd name="connsiteY103" fmla="*/ 22092 h 251507"/>
                  <a:gd name="connsiteX104" fmla="*/ 746893 w 1868326"/>
                  <a:gd name="connsiteY104" fmla="*/ 29712 h 251507"/>
                  <a:gd name="connsiteX105" fmla="*/ 746893 w 1868326"/>
                  <a:gd name="connsiteY105" fmla="*/ 251507 h 251507"/>
                  <a:gd name="connsiteX106" fmla="*/ 726516 w 1868326"/>
                  <a:gd name="connsiteY106" fmla="*/ 251507 h 251507"/>
                  <a:gd name="connsiteX107" fmla="*/ 726516 w 1868326"/>
                  <a:gd name="connsiteY107" fmla="*/ 29712 h 251507"/>
                  <a:gd name="connsiteX108" fmla="*/ 718896 w 1868326"/>
                  <a:gd name="connsiteY108" fmla="*/ 22092 h 251507"/>
                  <a:gd name="connsiteX109" fmla="*/ 688417 w 1868326"/>
                  <a:gd name="connsiteY109" fmla="*/ 22092 h 251507"/>
                  <a:gd name="connsiteX110" fmla="*/ 680797 w 1868326"/>
                  <a:gd name="connsiteY110" fmla="*/ 29712 h 251507"/>
                  <a:gd name="connsiteX111" fmla="*/ 680797 w 1868326"/>
                  <a:gd name="connsiteY111" fmla="*/ 251507 h 251507"/>
                  <a:gd name="connsiteX112" fmla="*/ 660420 w 1868326"/>
                  <a:gd name="connsiteY112" fmla="*/ 251507 h 251507"/>
                  <a:gd name="connsiteX113" fmla="*/ 660420 w 1868326"/>
                  <a:gd name="connsiteY113" fmla="*/ 29712 h 251507"/>
                  <a:gd name="connsiteX114" fmla="*/ 652800 w 1868326"/>
                  <a:gd name="connsiteY114" fmla="*/ 22092 h 251507"/>
                  <a:gd name="connsiteX115" fmla="*/ 622321 w 1868326"/>
                  <a:gd name="connsiteY115" fmla="*/ 22092 h 251507"/>
                  <a:gd name="connsiteX116" fmla="*/ 614701 w 1868326"/>
                  <a:gd name="connsiteY116" fmla="*/ 29712 h 251507"/>
                  <a:gd name="connsiteX117" fmla="*/ 614701 w 1868326"/>
                  <a:gd name="connsiteY117" fmla="*/ 251507 h 251507"/>
                  <a:gd name="connsiteX118" fmla="*/ 594324 w 1868326"/>
                  <a:gd name="connsiteY118" fmla="*/ 251507 h 251507"/>
                  <a:gd name="connsiteX119" fmla="*/ 594324 w 1868326"/>
                  <a:gd name="connsiteY119" fmla="*/ 29712 h 251507"/>
                  <a:gd name="connsiteX120" fmla="*/ 586704 w 1868326"/>
                  <a:gd name="connsiteY120" fmla="*/ 22092 h 251507"/>
                  <a:gd name="connsiteX121" fmla="*/ 556225 w 1868326"/>
                  <a:gd name="connsiteY121" fmla="*/ 22092 h 251507"/>
                  <a:gd name="connsiteX122" fmla="*/ 548605 w 1868326"/>
                  <a:gd name="connsiteY122" fmla="*/ 29712 h 251507"/>
                  <a:gd name="connsiteX123" fmla="*/ 548605 w 1868326"/>
                  <a:gd name="connsiteY123" fmla="*/ 251507 h 251507"/>
                  <a:gd name="connsiteX124" fmla="*/ 528228 w 1868326"/>
                  <a:gd name="connsiteY124" fmla="*/ 251507 h 251507"/>
                  <a:gd name="connsiteX125" fmla="*/ 528228 w 1868326"/>
                  <a:gd name="connsiteY125" fmla="*/ 29712 h 251507"/>
                  <a:gd name="connsiteX126" fmla="*/ 520608 w 1868326"/>
                  <a:gd name="connsiteY126" fmla="*/ 22092 h 251507"/>
                  <a:gd name="connsiteX127" fmla="*/ 490129 w 1868326"/>
                  <a:gd name="connsiteY127" fmla="*/ 22092 h 251507"/>
                  <a:gd name="connsiteX128" fmla="*/ 482509 w 1868326"/>
                  <a:gd name="connsiteY128" fmla="*/ 29712 h 251507"/>
                  <a:gd name="connsiteX129" fmla="*/ 482509 w 1868326"/>
                  <a:gd name="connsiteY129" fmla="*/ 251507 h 251507"/>
                  <a:gd name="connsiteX130" fmla="*/ 462132 w 1868326"/>
                  <a:gd name="connsiteY130" fmla="*/ 251507 h 251507"/>
                  <a:gd name="connsiteX131" fmla="*/ 462132 w 1868326"/>
                  <a:gd name="connsiteY131" fmla="*/ 29712 h 251507"/>
                  <a:gd name="connsiteX132" fmla="*/ 454512 w 1868326"/>
                  <a:gd name="connsiteY132" fmla="*/ 22092 h 251507"/>
                  <a:gd name="connsiteX133" fmla="*/ 424033 w 1868326"/>
                  <a:gd name="connsiteY133" fmla="*/ 22092 h 251507"/>
                  <a:gd name="connsiteX134" fmla="*/ 416413 w 1868326"/>
                  <a:gd name="connsiteY134" fmla="*/ 29712 h 251507"/>
                  <a:gd name="connsiteX135" fmla="*/ 416413 w 1868326"/>
                  <a:gd name="connsiteY135" fmla="*/ 251507 h 251507"/>
                  <a:gd name="connsiteX136" fmla="*/ 396036 w 1868326"/>
                  <a:gd name="connsiteY136" fmla="*/ 251507 h 251507"/>
                  <a:gd name="connsiteX137" fmla="*/ 396036 w 1868326"/>
                  <a:gd name="connsiteY137" fmla="*/ 29712 h 251507"/>
                  <a:gd name="connsiteX138" fmla="*/ 388416 w 1868326"/>
                  <a:gd name="connsiteY138" fmla="*/ 22092 h 251507"/>
                  <a:gd name="connsiteX139" fmla="*/ 357937 w 1868326"/>
                  <a:gd name="connsiteY139" fmla="*/ 22092 h 251507"/>
                  <a:gd name="connsiteX140" fmla="*/ 350317 w 1868326"/>
                  <a:gd name="connsiteY140" fmla="*/ 29712 h 251507"/>
                  <a:gd name="connsiteX141" fmla="*/ 350317 w 1868326"/>
                  <a:gd name="connsiteY141" fmla="*/ 251507 h 251507"/>
                  <a:gd name="connsiteX142" fmla="*/ 329940 w 1868326"/>
                  <a:gd name="connsiteY142" fmla="*/ 251507 h 251507"/>
                  <a:gd name="connsiteX143" fmla="*/ 329940 w 1868326"/>
                  <a:gd name="connsiteY143" fmla="*/ 29712 h 251507"/>
                  <a:gd name="connsiteX144" fmla="*/ 322320 w 1868326"/>
                  <a:gd name="connsiteY144" fmla="*/ 22092 h 251507"/>
                  <a:gd name="connsiteX145" fmla="*/ 291841 w 1868326"/>
                  <a:gd name="connsiteY145" fmla="*/ 22092 h 251507"/>
                  <a:gd name="connsiteX146" fmla="*/ 284221 w 1868326"/>
                  <a:gd name="connsiteY146" fmla="*/ 29712 h 251507"/>
                  <a:gd name="connsiteX147" fmla="*/ 284221 w 1868326"/>
                  <a:gd name="connsiteY147" fmla="*/ 251507 h 251507"/>
                  <a:gd name="connsiteX148" fmla="*/ 263844 w 1868326"/>
                  <a:gd name="connsiteY148" fmla="*/ 251507 h 251507"/>
                  <a:gd name="connsiteX149" fmla="*/ 263844 w 1868326"/>
                  <a:gd name="connsiteY149" fmla="*/ 29712 h 251507"/>
                  <a:gd name="connsiteX150" fmla="*/ 256224 w 1868326"/>
                  <a:gd name="connsiteY150" fmla="*/ 22092 h 251507"/>
                  <a:gd name="connsiteX151" fmla="*/ 225745 w 1868326"/>
                  <a:gd name="connsiteY151" fmla="*/ 22092 h 251507"/>
                  <a:gd name="connsiteX152" fmla="*/ 218125 w 1868326"/>
                  <a:gd name="connsiteY152" fmla="*/ 29712 h 251507"/>
                  <a:gd name="connsiteX153" fmla="*/ 218125 w 1868326"/>
                  <a:gd name="connsiteY153" fmla="*/ 251507 h 251507"/>
                  <a:gd name="connsiteX154" fmla="*/ 197748 w 1868326"/>
                  <a:gd name="connsiteY154" fmla="*/ 251507 h 251507"/>
                  <a:gd name="connsiteX155" fmla="*/ 197748 w 1868326"/>
                  <a:gd name="connsiteY155" fmla="*/ 29712 h 251507"/>
                  <a:gd name="connsiteX156" fmla="*/ 190128 w 1868326"/>
                  <a:gd name="connsiteY156" fmla="*/ 22092 h 251507"/>
                  <a:gd name="connsiteX157" fmla="*/ 159649 w 1868326"/>
                  <a:gd name="connsiteY157" fmla="*/ 22092 h 251507"/>
                  <a:gd name="connsiteX158" fmla="*/ 152029 w 1868326"/>
                  <a:gd name="connsiteY158" fmla="*/ 29712 h 251507"/>
                  <a:gd name="connsiteX159" fmla="*/ 152029 w 1868326"/>
                  <a:gd name="connsiteY159" fmla="*/ 251507 h 251507"/>
                  <a:gd name="connsiteX160" fmla="*/ 131652 w 1868326"/>
                  <a:gd name="connsiteY160" fmla="*/ 251507 h 251507"/>
                  <a:gd name="connsiteX161" fmla="*/ 131652 w 1868326"/>
                  <a:gd name="connsiteY161" fmla="*/ 29712 h 251507"/>
                  <a:gd name="connsiteX162" fmla="*/ 124032 w 1868326"/>
                  <a:gd name="connsiteY162" fmla="*/ 22092 h 251507"/>
                  <a:gd name="connsiteX163" fmla="*/ 93553 w 1868326"/>
                  <a:gd name="connsiteY163" fmla="*/ 22092 h 251507"/>
                  <a:gd name="connsiteX164" fmla="*/ 85933 w 1868326"/>
                  <a:gd name="connsiteY164" fmla="*/ 29712 h 251507"/>
                  <a:gd name="connsiteX165" fmla="*/ 85933 w 1868326"/>
                  <a:gd name="connsiteY165" fmla="*/ 251507 h 251507"/>
                  <a:gd name="connsiteX166" fmla="*/ 65556 w 1868326"/>
                  <a:gd name="connsiteY166" fmla="*/ 251507 h 251507"/>
                  <a:gd name="connsiteX167" fmla="*/ 65556 w 1868326"/>
                  <a:gd name="connsiteY167" fmla="*/ 29712 h 251507"/>
                  <a:gd name="connsiteX168" fmla="*/ 57936 w 1868326"/>
                  <a:gd name="connsiteY168" fmla="*/ 22092 h 251507"/>
                  <a:gd name="connsiteX169" fmla="*/ 27457 w 1868326"/>
                  <a:gd name="connsiteY169" fmla="*/ 22092 h 251507"/>
                  <a:gd name="connsiteX170" fmla="*/ 19837 w 1868326"/>
                  <a:gd name="connsiteY170" fmla="*/ 29712 h 251507"/>
                  <a:gd name="connsiteX171" fmla="*/ 19837 w 1868326"/>
                  <a:gd name="connsiteY171" fmla="*/ 251507 h 251507"/>
                  <a:gd name="connsiteX172" fmla="*/ 0 w 1868326"/>
                  <a:gd name="connsiteY172" fmla="*/ 251507 h 251507"/>
                  <a:gd name="connsiteX173" fmla="*/ 0 w 1868326"/>
                  <a:gd name="connsiteY173" fmla="*/ 25249 h 251507"/>
                  <a:gd name="connsiteX174" fmla="*/ 25249 w 1868326"/>
                  <a:gd name="connsiteY174" fmla="*/ 0 h 251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868326" h="251507">
                    <a:moveTo>
                      <a:pt x="25249" y="0"/>
                    </a:moveTo>
                    <a:lnTo>
                      <a:pt x="1843077" y="0"/>
                    </a:lnTo>
                    <a:cubicBezTo>
                      <a:pt x="1857022" y="0"/>
                      <a:pt x="1868326" y="11304"/>
                      <a:pt x="1868326" y="25249"/>
                    </a:cubicBezTo>
                    <a:lnTo>
                      <a:pt x="1868326" y="251507"/>
                    </a:lnTo>
                    <a:lnTo>
                      <a:pt x="1850158" y="251507"/>
                    </a:lnTo>
                    <a:lnTo>
                      <a:pt x="1850158" y="29712"/>
                    </a:lnTo>
                    <a:cubicBezTo>
                      <a:pt x="1850158" y="25504"/>
                      <a:pt x="1846746" y="22092"/>
                      <a:pt x="1842538" y="22092"/>
                    </a:cubicBezTo>
                    <a:lnTo>
                      <a:pt x="1812059" y="22092"/>
                    </a:lnTo>
                    <a:cubicBezTo>
                      <a:pt x="1807851" y="22092"/>
                      <a:pt x="1804439" y="25504"/>
                      <a:pt x="1804439" y="29712"/>
                    </a:cubicBezTo>
                    <a:lnTo>
                      <a:pt x="1804439" y="251507"/>
                    </a:lnTo>
                    <a:lnTo>
                      <a:pt x="1784052" y="251507"/>
                    </a:lnTo>
                    <a:lnTo>
                      <a:pt x="1784052" y="29712"/>
                    </a:lnTo>
                    <a:cubicBezTo>
                      <a:pt x="1784052" y="25504"/>
                      <a:pt x="1780640" y="22092"/>
                      <a:pt x="1776432" y="22092"/>
                    </a:cubicBezTo>
                    <a:lnTo>
                      <a:pt x="1745953" y="22092"/>
                    </a:lnTo>
                    <a:cubicBezTo>
                      <a:pt x="1741745" y="22092"/>
                      <a:pt x="1738333" y="25504"/>
                      <a:pt x="1738333" y="29712"/>
                    </a:cubicBezTo>
                    <a:lnTo>
                      <a:pt x="1738333" y="251507"/>
                    </a:lnTo>
                    <a:lnTo>
                      <a:pt x="1717956" y="251507"/>
                    </a:lnTo>
                    <a:lnTo>
                      <a:pt x="1717956" y="29712"/>
                    </a:lnTo>
                    <a:cubicBezTo>
                      <a:pt x="1717956" y="25504"/>
                      <a:pt x="1714544" y="22092"/>
                      <a:pt x="1710336" y="22092"/>
                    </a:cubicBezTo>
                    <a:lnTo>
                      <a:pt x="1679857" y="22092"/>
                    </a:lnTo>
                    <a:cubicBezTo>
                      <a:pt x="1675649" y="22092"/>
                      <a:pt x="1672237" y="25504"/>
                      <a:pt x="1672237" y="29712"/>
                    </a:cubicBezTo>
                    <a:lnTo>
                      <a:pt x="1672237" y="251507"/>
                    </a:lnTo>
                    <a:lnTo>
                      <a:pt x="1651860" y="251507"/>
                    </a:lnTo>
                    <a:lnTo>
                      <a:pt x="1651860" y="29712"/>
                    </a:lnTo>
                    <a:cubicBezTo>
                      <a:pt x="1651860" y="25504"/>
                      <a:pt x="1648448" y="22092"/>
                      <a:pt x="1644240" y="22092"/>
                    </a:cubicBezTo>
                    <a:lnTo>
                      <a:pt x="1613761" y="22092"/>
                    </a:lnTo>
                    <a:cubicBezTo>
                      <a:pt x="1609553" y="22092"/>
                      <a:pt x="1606141" y="25504"/>
                      <a:pt x="1606141" y="29712"/>
                    </a:cubicBezTo>
                    <a:lnTo>
                      <a:pt x="1606141" y="251507"/>
                    </a:lnTo>
                    <a:lnTo>
                      <a:pt x="1585764" y="251507"/>
                    </a:lnTo>
                    <a:lnTo>
                      <a:pt x="1585764" y="29712"/>
                    </a:lnTo>
                    <a:cubicBezTo>
                      <a:pt x="1585764" y="25504"/>
                      <a:pt x="1582352" y="22092"/>
                      <a:pt x="1578144" y="22092"/>
                    </a:cubicBezTo>
                    <a:lnTo>
                      <a:pt x="1547665" y="22092"/>
                    </a:lnTo>
                    <a:cubicBezTo>
                      <a:pt x="1543457" y="22092"/>
                      <a:pt x="1540045" y="25504"/>
                      <a:pt x="1540045" y="29712"/>
                    </a:cubicBezTo>
                    <a:lnTo>
                      <a:pt x="1540045" y="251507"/>
                    </a:lnTo>
                    <a:lnTo>
                      <a:pt x="1519668" y="251507"/>
                    </a:lnTo>
                    <a:lnTo>
                      <a:pt x="1519668" y="29712"/>
                    </a:lnTo>
                    <a:cubicBezTo>
                      <a:pt x="1519668" y="25504"/>
                      <a:pt x="1516256" y="22092"/>
                      <a:pt x="1512048" y="22092"/>
                    </a:cubicBezTo>
                    <a:lnTo>
                      <a:pt x="1481569" y="22092"/>
                    </a:lnTo>
                    <a:cubicBezTo>
                      <a:pt x="1477361" y="22092"/>
                      <a:pt x="1473949" y="25504"/>
                      <a:pt x="1473949" y="29712"/>
                    </a:cubicBezTo>
                    <a:lnTo>
                      <a:pt x="1473949" y="251507"/>
                    </a:lnTo>
                    <a:lnTo>
                      <a:pt x="1453572" y="251507"/>
                    </a:lnTo>
                    <a:lnTo>
                      <a:pt x="1453572" y="29712"/>
                    </a:lnTo>
                    <a:cubicBezTo>
                      <a:pt x="1453572" y="25504"/>
                      <a:pt x="1450160" y="22092"/>
                      <a:pt x="1445952" y="22092"/>
                    </a:cubicBezTo>
                    <a:lnTo>
                      <a:pt x="1415473" y="22092"/>
                    </a:lnTo>
                    <a:cubicBezTo>
                      <a:pt x="1411265" y="22092"/>
                      <a:pt x="1407853" y="25504"/>
                      <a:pt x="1407853" y="29712"/>
                    </a:cubicBezTo>
                    <a:lnTo>
                      <a:pt x="1407853" y="251507"/>
                    </a:lnTo>
                    <a:lnTo>
                      <a:pt x="1387476" y="251507"/>
                    </a:lnTo>
                    <a:lnTo>
                      <a:pt x="1387476" y="29712"/>
                    </a:lnTo>
                    <a:cubicBezTo>
                      <a:pt x="1387476" y="25504"/>
                      <a:pt x="1384064" y="22092"/>
                      <a:pt x="1379856" y="22092"/>
                    </a:cubicBezTo>
                    <a:lnTo>
                      <a:pt x="1349377" y="22092"/>
                    </a:lnTo>
                    <a:cubicBezTo>
                      <a:pt x="1345169" y="22092"/>
                      <a:pt x="1341757" y="25504"/>
                      <a:pt x="1341757" y="29712"/>
                    </a:cubicBezTo>
                    <a:lnTo>
                      <a:pt x="1341757" y="251507"/>
                    </a:lnTo>
                    <a:lnTo>
                      <a:pt x="1321380" y="251507"/>
                    </a:lnTo>
                    <a:lnTo>
                      <a:pt x="1321380" y="29712"/>
                    </a:lnTo>
                    <a:cubicBezTo>
                      <a:pt x="1321380" y="25504"/>
                      <a:pt x="1317968" y="22092"/>
                      <a:pt x="1313760" y="22092"/>
                    </a:cubicBezTo>
                    <a:lnTo>
                      <a:pt x="1283281" y="22092"/>
                    </a:lnTo>
                    <a:cubicBezTo>
                      <a:pt x="1279073" y="22092"/>
                      <a:pt x="1275661" y="25504"/>
                      <a:pt x="1275661" y="29712"/>
                    </a:cubicBezTo>
                    <a:lnTo>
                      <a:pt x="1275661" y="251507"/>
                    </a:lnTo>
                    <a:lnTo>
                      <a:pt x="1255284" y="251507"/>
                    </a:lnTo>
                    <a:lnTo>
                      <a:pt x="1255284" y="29712"/>
                    </a:lnTo>
                    <a:cubicBezTo>
                      <a:pt x="1255284" y="25504"/>
                      <a:pt x="1251872" y="22092"/>
                      <a:pt x="1247664" y="22092"/>
                    </a:cubicBezTo>
                    <a:lnTo>
                      <a:pt x="1217185" y="22092"/>
                    </a:lnTo>
                    <a:cubicBezTo>
                      <a:pt x="1212977" y="22092"/>
                      <a:pt x="1209565" y="25504"/>
                      <a:pt x="1209565" y="29712"/>
                    </a:cubicBezTo>
                    <a:lnTo>
                      <a:pt x="1209565" y="251507"/>
                    </a:lnTo>
                    <a:lnTo>
                      <a:pt x="1189188" y="251507"/>
                    </a:lnTo>
                    <a:lnTo>
                      <a:pt x="1189188" y="29712"/>
                    </a:lnTo>
                    <a:cubicBezTo>
                      <a:pt x="1189188" y="25504"/>
                      <a:pt x="1185776" y="22092"/>
                      <a:pt x="1181568" y="22092"/>
                    </a:cubicBezTo>
                    <a:lnTo>
                      <a:pt x="1151089" y="22092"/>
                    </a:lnTo>
                    <a:cubicBezTo>
                      <a:pt x="1146881" y="22092"/>
                      <a:pt x="1143469" y="25504"/>
                      <a:pt x="1143469" y="29712"/>
                    </a:cubicBezTo>
                    <a:lnTo>
                      <a:pt x="1143469" y="251507"/>
                    </a:lnTo>
                    <a:lnTo>
                      <a:pt x="1123092" y="251507"/>
                    </a:lnTo>
                    <a:lnTo>
                      <a:pt x="1123092" y="29712"/>
                    </a:lnTo>
                    <a:cubicBezTo>
                      <a:pt x="1123092" y="25504"/>
                      <a:pt x="1119680" y="22092"/>
                      <a:pt x="1115472" y="22092"/>
                    </a:cubicBezTo>
                    <a:lnTo>
                      <a:pt x="1084993" y="22092"/>
                    </a:lnTo>
                    <a:cubicBezTo>
                      <a:pt x="1080785" y="22092"/>
                      <a:pt x="1077373" y="25504"/>
                      <a:pt x="1077373" y="29712"/>
                    </a:cubicBezTo>
                    <a:lnTo>
                      <a:pt x="1077373" y="251507"/>
                    </a:lnTo>
                    <a:lnTo>
                      <a:pt x="1056996" y="251507"/>
                    </a:lnTo>
                    <a:lnTo>
                      <a:pt x="1056996" y="29712"/>
                    </a:lnTo>
                    <a:cubicBezTo>
                      <a:pt x="1056996" y="25504"/>
                      <a:pt x="1053584" y="22092"/>
                      <a:pt x="1049376" y="22092"/>
                    </a:cubicBezTo>
                    <a:lnTo>
                      <a:pt x="1018897" y="22092"/>
                    </a:lnTo>
                    <a:cubicBezTo>
                      <a:pt x="1014689" y="22092"/>
                      <a:pt x="1011277" y="25504"/>
                      <a:pt x="1011277" y="29712"/>
                    </a:cubicBezTo>
                    <a:lnTo>
                      <a:pt x="1011277" y="251507"/>
                    </a:lnTo>
                    <a:lnTo>
                      <a:pt x="990900" y="251507"/>
                    </a:lnTo>
                    <a:lnTo>
                      <a:pt x="990900" y="29712"/>
                    </a:lnTo>
                    <a:cubicBezTo>
                      <a:pt x="990900" y="25504"/>
                      <a:pt x="987488" y="22092"/>
                      <a:pt x="983280" y="22092"/>
                    </a:cubicBezTo>
                    <a:lnTo>
                      <a:pt x="952801" y="22092"/>
                    </a:lnTo>
                    <a:cubicBezTo>
                      <a:pt x="948593" y="22092"/>
                      <a:pt x="945181" y="25504"/>
                      <a:pt x="945181" y="29712"/>
                    </a:cubicBezTo>
                    <a:lnTo>
                      <a:pt x="945181" y="251507"/>
                    </a:lnTo>
                    <a:lnTo>
                      <a:pt x="924804" y="251507"/>
                    </a:lnTo>
                    <a:lnTo>
                      <a:pt x="924804" y="29712"/>
                    </a:lnTo>
                    <a:cubicBezTo>
                      <a:pt x="924804" y="25504"/>
                      <a:pt x="921392" y="22092"/>
                      <a:pt x="917184" y="22092"/>
                    </a:cubicBezTo>
                    <a:lnTo>
                      <a:pt x="886705" y="22092"/>
                    </a:lnTo>
                    <a:cubicBezTo>
                      <a:pt x="882497" y="22092"/>
                      <a:pt x="879085" y="25504"/>
                      <a:pt x="879085" y="29712"/>
                    </a:cubicBezTo>
                    <a:lnTo>
                      <a:pt x="879085" y="251507"/>
                    </a:lnTo>
                    <a:lnTo>
                      <a:pt x="858708" y="251507"/>
                    </a:lnTo>
                    <a:lnTo>
                      <a:pt x="858708" y="29712"/>
                    </a:lnTo>
                    <a:cubicBezTo>
                      <a:pt x="858708" y="25504"/>
                      <a:pt x="855296" y="22092"/>
                      <a:pt x="851088" y="22092"/>
                    </a:cubicBezTo>
                    <a:lnTo>
                      <a:pt x="820609" y="22092"/>
                    </a:lnTo>
                    <a:cubicBezTo>
                      <a:pt x="816401" y="22092"/>
                      <a:pt x="812989" y="25504"/>
                      <a:pt x="812989" y="29712"/>
                    </a:cubicBezTo>
                    <a:lnTo>
                      <a:pt x="812989" y="251507"/>
                    </a:lnTo>
                    <a:lnTo>
                      <a:pt x="792612" y="251507"/>
                    </a:lnTo>
                    <a:lnTo>
                      <a:pt x="792612" y="29712"/>
                    </a:lnTo>
                    <a:cubicBezTo>
                      <a:pt x="792612" y="25504"/>
                      <a:pt x="789200" y="22092"/>
                      <a:pt x="784992" y="22092"/>
                    </a:cubicBezTo>
                    <a:lnTo>
                      <a:pt x="754513" y="22092"/>
                    </a:lnTo>
                    <a:cubicBezTo>
                      <a:pt x="750305" y="22092"/>
                      <a:pt x="746893" y="25504"/>
                      <a:pt x="746893" y="29712"/>
                    </a:cubicBezTo>
                    <a:lnTo>
                      <a:pt x="746893" y="251507"/>
                    </a:lnTo>
                    <a:lnTo>
                      <a:pt x="726516" y="251507"/>
                    </a:lnTo>
                    <a:lnTo>
                      <a:pt x="726516" y="29712"/>
                    </a:lnTo>
                    <a:cubicBezTo>
                      <a:pt x="726516" y="25504"/>
                      <a:pt x="723104" y="22092"/>
                      <a:pt x="718896" y="22092"/>
                    </a:cubicBezTo>
                    <a:lnTo>
                      <a:pt x="688417" y="22092"/>
                    </a:lnTo>
                    <a:cubicBezTo>
                      <a:pt x="684209" y="22092"/>
                      <a:pt x="680797" y="25504"/>
                      <a:pt x="680797" y="29712"/>
                    </a:cubicBezTo>
                    <a:lnTo>
                      <a:pt x="680797" y="251507"/>
                    </a:lnTo>
                    <a:lnTo>
                      <a:pt x="660420" y="251507"/>
                    </a:lnTo>
                    <a:lnTo>
                      <a:pt x="660420" y="29712"/>
                    </a:lnTo>
                    <a:cubicBezTo>
                      <a:pt x="660420" y="25504"/>
                      <a:pt x="657008" y="22092"/>
                      <a:pt x="652800" y="22092"/>
                    </a:cubicBezTo>
                    <a:lnTo>
                      <a:pt x="622321" y="22092"/>
                    </a:lnTo>
                    <a:cubicBezTo>
                      <a:pt x="618113" y="22092"/>
                      <a:pt x="614701" y="25504"/>
                      <a:pt x="614701" y="29712"/>
                    </a:cubicBezTo>
                    <a:lnTo>
                      <a:pt x="614701" y="251507"/>
                    </a:lnTo>
                    <a:lnTo>
                      <a:pt x="594324" y="251507"/>
                    </a:lnTo>
                    <a:lnTo>
                      <a:pt x="594324" y="29712"/>
                    </a:lnTo>
                    <a:cubicBezTo>
                      <a:pt x="594324" y="25504"/>
                      <a:pt x="590912" y="22092"/>
                      <a:pt x="586704" y="22092"/>
                    </a:cubicBezTo>
                    <a:lnTo>
                      <a:pt x="556225" y="22092"/>
                    </a:lnTo>
                    <a:cubicBezTo>
                      <a:pt x="552017" y="22092"/>
                      <a:pt x="548605" y="25504"/>
                      <a:pt x="548605" y="29712"/>
                    </a:cubicBezTo>
                    <a:lnTo>
                      <a:pt x="548605" y="251507"/>
                    </a:lnTo>
                    <a:lnTo>
                      <a:pt x="528228" y="251507"/>
                    </a:lnTo>
                    <a:lnTo>
                      <a:pt x="528228" y="29712"/>
                    </a:lnTo>
                    <a:cubicBezTo>
                      <a:pt x="528228" y="25504"/>
                      <a:pt x="524816" y="22092"/>
                      <a:pt x="520608" y="22092"/>
                    </a:cubicBezTo>
                    <a:lnTo>
                      <a:pt x="490129" y="22092"/>
                    </a:lnTo>
                    <a:cubicBezTo>
                      <a:pt x="485921" y="22092"/>
                      <a:pt x="482509" y="25504"/>
                      <a:pt x="482509" y="29712"/>
                    </a:cubicBezTo>
                    <a:lnTo>
                      <a:pt x="482509" y="251507"/>
                    </a:lnTo>
                    <a:lnTo>
                      <a:pt x="462132" y="251507"/>
                    </a:lnTo>
                    <a:lnTo>
                      <a:pt x="462132" y="29712"/>
                    </a:lnTo>
                    <a:cubicBezTo>
                      <a:pt x="462132" y="25504"/>
                      <a:pt x="458720" y="22092"/>
                      <a:pt x="454512" y="22092"/>
                    </a:cubicBezTo>
                    <a:lnTo>
                      <a:pt x="424033" y="22092"/>
                    </a:lnTo>
                    <a:cubicBezTo>
                      <a:pt x="419825" y="22092"/>
                      <a:pt x="416413" y="25504"/>
                      <a:pt x="416413" y="29712"/>
                    </a:cubicBezTo>
                    <a:lnTo>
                      <a:pt x="416413" y="251507"/>
                    </a:lnTo>
                    <a:lnTo>
                      <a:pt x="396036" y="251507"/>
                    </a:lnTo>
                    <a:lnTo>
                      <a:pt x="396036" y="29712"/>
                    </a:lnTo>
                    <a:cubicBezTo>
                      <a:pt x="396036" y="25504"/>
                      <a:pt x="392624" y="22092"/>
                      <a:pt x="388416" y="22092"/>
                    </a:cubicBezTo>
                    <a:lnTo>
                      <a:pt x="357937" y="22092"/>
                    </a:lnTo>
                    <a:cubicBezTo>
                      <a:pt x="353729" y="22092"/>
                      <a:pt x="350317" y="25504"/>
                      <a:pt x="350317" y="29712"/>
                    </a:cubicBezTo>
                    <a:lnTo>
                      <a:pt x="350317" y="251507"/>
                    </a:lnTo>
                    <a:lnTo>
                      <a:pt x="329940" y="251507"/>
                    </a:lnTo>
                    <a:lnTo>
                      <a:pt x="329940" y="29712"/>
                    </a:lnTo>
                    <a:cubicBezTo>
                      <a:pt x="329940" y="25504"/>
                      <a:pt x="326528" y="22092"/>
                      <a:pt x="322320" y="22092"/>
                    </a:cubicBezTo>
                    <a:lnTo>
                      <a:pt x="291841" y="22092"/>
                    </a:lnTo>
                    <a:cubicBezTo>
                      <a:pt x="287633" y="22092"/>
                      <a:pt x="284221" y="25504"/>
                      <a:pt x="284221" y="29712"/>
                    </a:cubicBezTo>
                    <a:lnTo>
                      <a:pt x="284221" y="251507"/>
                    </a:lnTo>
                    <a:lnTo>
                      <a:pt x="263844" y="251507"/>
                    </a:lnTo>
                    <a:lnTo>
                      <a:pt x="263844" y="29712"/>
                    </a:lnTo>
                    <a:cubicBezTo>
                      <a:pt x="263844" y="25504"/>
                      <a:pt x="260432" y="22092"/>
                      <a:pt x="256224" y="22092"/>
                    </a:cubicBezTo>
                    <a:lnTo>
                      <a:pt x="225745" y="22092"/>
                    </a:lnTo>
                    <a:cubicBezTo>
                      <a:pt x="221537" y="22092"/>
                      <a:pt x="218125" y="25504"/>
                      <a:pt x="218125" y="29712"/>
                    </a:cubicBezTo>
                    <a:lnTo>
                      <a:pt x="218125" y="251507"/>
                    </a:lnTo>
                    <a:lnTo>
                      <a:pt x="197748" y="251507"/>
                    </a:lnTo>
                    <a:lnTo>
                      <a:pt x="197748" y="29712"/>
                    </a:lnTo>
                    <a:cubicBezTo>
                      <a:pt x="197748" y="25504"/>
                      <a:pt x="194336" y="22092"/>
                      <a:pt x="190128" y="22092"/>
                    </a:cubicBezTo>
                    <a:lnTo>
                      <a:pt x="159649" y="22092"/>
                    </a:lnTo>
                    <a:cubicBezTo>
                      <a:pt x="155441" y="22092"/>
                      <a:pt x="152029" y="25504"/>
                      <a:pt x="152029" y="29712"/>
                    </a:cubicBezTo>
                    <a:lnTo>
                      <a:pt x="152029" y="251507"/>
                    </a:lnTo>
                    <a:lnTo>
                      <a:pt x="131652" y="251507"/>
                    </a:lnTo>
                    <a:lnTo>
                      <a:pt x="131652" y="29712"/>
                    </a:lnTo>
                    <a:cubicBezTo>
                      <a:pt x="131652" y="25504"/>
                      <a:pt x="128240" y="22092"/>
                      <a:pt x="124032" y="22092"/>
                    </a:cubicBezTo>
                    <a:lnTo>
                      <a:pt x="93553" y="22092"/>
                    </a:lnTo>
                    <a:cubicBezTo>
                      <a:pt x="89345" y="22092"/>
                      <a:pt x="85933" y="25504"/>
                      <a:pt x="85933" y="29712"/>
                    </a:cubicBezTo>
                    <a:lnTo>
                      <a:pt x="85933" y="251507"/>
                    </a:lnTo>
                    <a:lnTo>
                      <a:pt x="65556" y="251507"/>
                    </a:lnTo>
                    <a:lnTo>
                      <a:pt x="65556" y="29712"/>
                    </a:lnTo>
                    <a:cubicBezTo>
                      <a:pt x="65556" y="25504"/>
                      <a:pt x="62144" y="22092"/>
                      <a:pt x="57936" y="22092"/>
                    </a:cubicBezTo>
                    <a:lnTo>
                      <a:pt x="27457" y="22092"/>
                    </a:lnTo>
                    <a:cubicBezTo>
                      <a:pt x="23249" y="22092"/>
                      <a:pt x="19837" y="25504"/>
                      <a:pt x="19837" y="29712"/>
                    </a:cubicBezTo>
                    <a:lnTo>
                      <a:pt x="19837" y="251507"/>
                    </a:lnTo>
                    <a:lnTo>
                      <a:pt x="0" y="251507"/>
                    </a:lnTo>
                    <a:lnTo>
                      <a:pt x="0" y="25249"/>
                    </a:lnTo>
                    <a:cubicBezTo>
                      <a:pt x="0" y="11304"/>
                      <a:pt x="11304" y="0"/>
                      <a:pt x="2524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0" name="楕円 5123">
                <a:extLst>
                  <a:ext uri="{FF2B5EF4-FFF2-40B4-BE49-F238E27FC236}">
                    <a16:creationId xmlns:a16="http://schemas.microsoft.com/office/drawing/2014/main" id="{B7AC0D0F-5FE9-4C8C-AB36-85B2D9D20F06}"/>
                  </a:ext>
                </a:extLst>
              </p:cNvPr>
              <p:cNvSpPr/>
              <p:nvPr/>
            </p:nvSpPr>
            <p:spPr>
              <a:xfrm rot="21249240">
                <a:off x="3361607" y="3467101"/>
                <a:ext cx="509942" cy="1130656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1" name="楕円 5123">
                <a:extLst>
                  <a:ext uri="{FF2B5EF4-FFF2-40B4-BE49-F238E27FC236}">
                    <a16:creationId xmlns:a16="http://schemas.microsoft.com/office/drawing/2014/main" id="{C65789E4-E008-4DA1-8C0B-31D9AAF3B700}"/>
                  </a:ext>
                </a:extLst>
              </p:cNvPr>
              <p:cNvSpPr/>
              <p:nvPr/>
            </p:nvSpPr>
            <p:spPr>
              <a:xfrm rot="1110329" flipH="1">
                <a:off x="4684118" y="3474331"/>
                <a:ext cx="536730" cy="1116722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  <a:gd name="connsiteX0" fmla="*/ 0 w 509942"/>
                  <a:gd name="connsiteY0" fmla="*/ 642939 h 1208267"/>
                  <a:gd name="connsiteX1" fmla="*/ 140671 w 509942"/>
                  <a:gd name="connsiteY1" fmla="*/ 77611 h 1208267"/>
                  <a:gd name="connsiteX2" fmla="*/ 509942 w 509942"/>
                  <a:gd name="connsiteY2" fmla="*/ 642939 h 1208267"/>
                  <a:gd name="connsiteX3" fmla="*/ 140671 w 509942"/>
                  <a:gd name="connsiteY3" fmla="*/ 1208267 h 1208267"/>
                  <a:gd name="connsiteX4" fmla="*/ 0 w 509942"/>
                  <a:gd name="connsiteY4" fmla="*/ 642939 h 1208267"/>
                  <a:gd name="connsiteX0" fmla="*/ 33 w 509975"/>
                  <a:gd name="connsiteY0" fmla="*/ 642939 h 1208267"/>
                  <a:gd name="connsiteX1" fmla="*/ 140704 w 509975"/>
                  <a:gd name="connsiteY1" fmla="*/ 77611 h 1208267"/>
                  <a:gd name="connsiteX2" fmla="*/ 509975 w 509975"/>
                  <a:gd name="connsiteY2" fmla="*/ 642939 h 1208267"/>
                  <a:gd name="connsiteX3" fmla="*/ 140704 w 509975"/>
                  <a:gd name="connsiteY3" fmla="*/ 1208267 h 1208267"/>
                  <a:gd name="connsiteX4" fmla="*/ 33 w 509975"/>
                  <a:gd name="connsiteY4" fmla="*/ 642939 h 1208267"/>
                  <a:gd name="connsiteX0" fmla="*/ 33 w 509975"/>
                  <a:gd name="connsiteY0" fmla="*/ 657814 h 1223142"/>
                  <a:gd name="connsiteX1" fmla="*/ 140722 w 509975"/>
                  <a:gd name="connsiteY1" fmla="*/ 75991 h 1223142"/>
                  <a:gd name="connsiteX2" fmla="*/ 509975 w 509975"/>
                  <a:gd name="connsiteY2" fmla="*/ 657814 h 1223142"/>
                  <a:gd name="connsiteX3" fmla="*/ 140704 w 509975"/>
                  <a:gd name="connsiteY3" fmla="*/ 1223142 h 1223142"/>
                  <a:gd name="connsiteX4" fmla="*/ 33 w 509975"/>
                  <a:gd name="connsiteY4" fmla="*/ 657814 h 1223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75" h="1223142">
                    <a:moveTo>
                      <a:pt x="33" y="657814"/>
                    </a:moveTo>
                    <a:cubicBezTo>
                      <a:pt x="33" y="345592"/>
                      <a:pt x="-5908" y="313429"/>
                      <a:pt x="140722" y="75991"/>
                    </a:cubicBezTo>
                    <a:cubicBezTo>
                      <a:pt x="241603" y="-201102"/>
                      <a:pt x="509975" y="345592"/>
                      <a:pt x="509975" y="657814"/>
                    </a:cubicBezTo>
                    <a:cubicBezTo>
                      <a:pt x="509975" y="970036"/>
                      <a:pt x="218394" y="1223142"/>
                      <a:pt x="140704" y="1223142"/>
                    </a:cubicBezTo>
                    <a:cubicBezTo>
                      <a:pt x="63014" y="1223142"/>
                      <a:pt x="33" y="970036"/>
                      <a:pt x="33" y="657814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2" name="楕円 5123">
                <a:extLst>
                  <a:ext uri="{FF2B5EF4-FFF2-40B4-BE49-F238E27FC236}">
                    <a16:creationId xmlns:a16="http://schemas.microsoft.com/office/drawing/2014/main" id="{393F4537-8E21-4611-9559-2EFA3E75F946}"/>
                  </a:ext>
                </a:extLst>
              </p:cNvPr>
              <p:cNvSpPr/>
              <p:nvPr/>
            </p:nvSpPr>
            <p:spPr>
              <a:xfrm rot="894609" flipH="1">
                <a:off x="4676336" y="3467101"/>
                <a:ext cx="466487" cy="1130656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楕円 572">
                <a:extLst>
                  <a:ext uri="{FF2B5EF4-FFF2-40B4-BE49-F238E27FC236}">
                    <a16:creationId xmlns:a16="http://schemas.microsoft.com/office/drawing/2014/main" id="{4DE19F71-E33A-46EA-ABF4-FDEBE9B911FF}"/>
                  </a:ext>
                </a:extLst>
              </p:cNvPr>
              <p:cNvSpPr/>
              <p:nvPr/>
            </p:nvSpPr>
            <p:spPr>
              <a:xfrm>
                <a:off x="4378123" y="952968"/>
                <a:ext cx="260292" cy="700792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楕円 572">
                <a:extLst>
                  <a:ext uri="{FF2B5EF4-FFF2-40B4-BE49-F238E27FC236}">
                    <a16:creationId xmlns:a16="http://schemas.microsoft.com/office/drawing/2014/main" id="{7A2F74D7-3C4F-482A-B96D-4F43EA72818E}"/>
                  </a:ext>
                </a:extLst>
              </p:cNvPr>
              <p:cNvSpPr/>
              <p:nvPr/>
            </p:nvSpPr>
            <p:spPr>
              <a:xfrm flipH="1">
                <a:off x="4506270" y="952968"/>
                <a:ext cx="260292" cy="700792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正方形/長方形 734">
                <a:extLst>
                  <a:ext uri="{FF2B5EF4-FFF2-40B4-BE49-F238E27FC236}">
                    <a16:creationId xmlns:a16="http://schemas.microsoft.com/office/drawing/2014/main" id="{9895CDC6-3145-4DF1-A961-F0458D89A999}"/>
                  </a:ext>
                </a:extLst>
              </p:cNvPr>
              <p:cNvSpPr/>
              <p:nvPr/>
            </p:nvSpPr>
            <p:spPr>
              <a:xfrm>
                <a:off x="4021742" y="4036760"/>
                <a:ext cx="422850" cy="56551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027" name="テキスト ボックス 1026">
            <a:extLst>
              <a:ext uri="{FF2B5EF4-FFF2-40B4-BE49-F238E27FC236}">
                <a16:creationId xmlns:a16="http://schemas.microsoft.com/office/drawing/2014/main" id="{3468C288-99C8-49E5-A145-418397BDCA7F}"/>
              </a:ext>
            </a:extLst>
          </p:cNvPr>
          <p:cNvSpPr txBox="1"/>
          <p:nvPr/>
        </p:nvSpPr>
        <p:spPr>
          <a:xfrm>
            <a:off x="2095347" y="3891673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砺波チューリップ公園</a:t>
            </a:r>
            <a:endParaRPr lang="en-US" altLang="ja-JP" sz="16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（砺波市）</a:t>
            </a:r>
          </a:p>
        </p:txBody>
      </p:sp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F274215C-A0C1-416C-A56E-88E0D5F04D1A}"/>
              </a:ext>
            </a:extLst>
          </p:cNvPr>
          <p:cNvGrpSpPr/>
          <p:nvPr/>
        </p:nvGrpSpPr>
        <p:grpSpPr>
          <a:xfrm>
            <a:off x="2583195" y="2207565"/>
            <a:ext cx="199300" cy="1228471"/>
            <a:chOff x="3200425" y="1647825"/>
            <a:chExt cx="538016" cy="3316288"/>
          </a:xfrm>
        </p:grpSpPr>
        <p:grpSp>
          <p:nvGrpSpPr>
            <p:cNvPr id="1030" name="グループ化 1029">
              <a:extLst>
                <a:ext uri="{FF2B5EF4-FFF2-40B4-BE49-F238E27FC236}">
                  <a16:creationId xmlns:a16="http://schemas.microsoft.com/office/drawing/2014/main" id="{ABC829F5-D0E0-45E3-98A7-69FD98ACD3D2}"/>
                </a:ext>
              </a:extLst>
            </p:cNvPr>
            <p:cNvGrpSpPr/>
            <p:nvPr/>
          </p:nvGrpSpPr>
          <p:grpSpPr>
            <a:xfrm>
              <a:off x="3287691" y="1647825"/>
              <a:ext cx="427060" cy="344486"/>
              <a:chOff x="3192555" y="1547812"/>
              <a:chExt cx="532686" cy="44450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FF7F3A7-371F-43E5-98FA-8FD232B7158E}"/>
                  </a:ext>
                </a:extLst>
              </p:cNvPr>
              <p:cNvSpPr/>
              <p:nvPr/>
            </p:nvSpPr>
            <p:spPr>
              <a:xfrm flipH="1">
                <a:off x="3192555" y="1547812"/>
                <a:ext cx="527213" cy="444500"/>
              </a:xfrm>
              <a:custGeom>
                <a:avLst/>
                <a:gdLst>
                  <a:gd name="connsiteX0" fmla="*/ 0 w 521978"/>
                  <a:gd name="connsiteY0" fmla="*/ 0 h 521977"/>
                  <a:gd name="connsiteX1" fmla="*/ 444097 w 521978"/>
                  <a:gd name="connsiteY1" fmla="*/ 77881 h 521977"/>
                  <a:gd name="connsiteX2" fmla="*/ 521978 w 521978"/>
                  <a:gd name="connsiteY2" fmla="*/ 521977 h 521977"/>
                  <a:gd name="connsiteX3" fmla="*/ 77881 w 521978"/>
                  <a:gd name="connsiteY3" fmla="*/ 444097 h 521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978" h="521977">
                    <a:moveTo>
                      <a:pt x="0" y="0"/>
                    </a:moveTo>
                    <a:lnTo>
                      <a:pt x="444097" y="77881"/>
                    </a:lnTo>
                    <a:lnTo>
                      <a:pt x="521978" y="521977"/>
                    </a:lnTo>
                    <a:lnTo>
                      <a:pt x="77881" y="444097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11ED7F65-8FFB-4355-BF0F-39F1D6E80966}"/>
                  </a:ext>
                </a:extLst>
              </p:cNvPr>
              <p:cNvSpPr/>
              <p:nvPr/>
            </p:nvSpPr>
            <p:spPr>
              <a:xfrm flipH="1">
                <a:off x="3276690" y="1547812"/>
                <a:ext cx="448551" cy="378180"/>
              </a:xfrm>
              <a:custGeom>
                <a:avLst/>
                <a:gdLst>
                  <a:gd name="connsiteX0" fmla="*/ 0 w 521978"/>
                  <a:gd name="connsiteY0" fmla="*/ 0 h 521977"/>
                  <a:gd name="connsiteX1" fmla="*/ 444097 w 521978"/>
                  <a:gd name="connsiteY1" fmla="*/ 77881 h 521977"/>
                  <a:gd name="connsiteX2" fmla="*/ 521978 w 521978"/>
                  <a:gd name="connsiteY2" fmla="*/ 521977 h 521977"/>
                  <a:gd name="connsiteX3" fmla="*/ 77881 w 521978"/>
                  <a:gd name="connsiteY3" fmla="*/ 444097 h 521977"/>
                  <a:gd name="connsiteX0" fmla="*/ 0 w 444097"/>
                  <a:gd name="connsiteY0" fmla="*/ 0 h 444097"/>
                  <a:gd name="connsiteX1" fmla="*/ 444097 w 444097"/>
                  <a:gd name="connsiteY1" fmla="*/ 77881 h 444097"/>
                  <a:gd name="connsiteX2" fmla="*/ 77881 w 444097"/>
                  <a:gd name="connsiteY2" fmla="*/ 444097 h 444097"/>
                  <a:gd name="connsiteX3" fmla="*/ 0 w 444097"/>
                  <a:gd name="connsiteY3" fmla="*/ 0 h 444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097" h="444097">
                    <a:moveTo>
                      <a:pt x="0" y="0"/>
                    </a:moveTo>
                    <a:lnTo>
                      <a:pt x="444097" y="77881"/>
                    </a:lnTo>
                    <a:lnTo>
                      <a:pt x="77881" y="4440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8" name="台形 1047">
                <a:extLst>
                  <a:ext uri="{FF2B5EF4-FFF2-40B4-BE49-F238E27FC236}">
                    <a16:creationId xmlns:a16="http://schemas.microsoft.com/office/drawing/2014/main" id="{AFAB464D-EF5E-4A73-A497-F8ED8CF78ACC}"/>
                  </a:ext>
                </a:extLst>
              </p:cNvPr>
              <p:cNvSpPr/>
              <p:nvPr/>
            </p:nvSpPr>
            <p:spPr>
              <a:xfrm>
                <a:off x="3310290" y="1710445"/>
                <a:ext cx="282308" cy="151694"/>
              </a:xfrm>
              <a:prstGeom prst="trapezoid">
                <a:avLst>
                  <a:gd name="adj" fmla="val 60483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台形 1048">
                <a:extLst>
                  <a:ext uri="{FF2B5EF4-FFF2-40B4-BE49-F238E27FC236}">
                    <a16:creationId xmlns:a16="http://schemas.microsoft.com/office/drawing/2014/main" id="{5F2756CD-B597-4C1D-A875-2355B9640647}"/>
                  </a:ext>
                </a:extLst>
              </p:cNvPr>
              <p:cNvSpPr/>
              <p:nvPr/>
            </p:nvSpPr>
            <p:spPr>
              <a:xfrm>
                <a:off x="3310290" y="1756323"/>
                <a:ext cx="282308" cy="151694"/>
              </a:xfrm>
              <a:prstGeom prst="trapezoid">
                <a:avLst>
                  <a:gd name="adj" fmla="val 6858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31" name="円柱 1030">
              <a:extLst>
                <a:ext uri="{FF2B5EF4-FFF2-40B4-BE49-F238E27FC236}">
                  <a16:creationId xmlns:a16="http://schemas.microsoft.com/office/drawing/2014/main" id="{0BD80EF1-4C7A-4332-B744-FD11700238F9}"/>
                </a:ext>
              </a:extLst>
            </p:cNvPr>
            <p:cNvSpPr/>
            <p:nvPr/>
          </p:nvSpPr>
          <p:spPr>
            <a:xfrm rot="10800000">
              <a:off x="3252566" y="1854200"/>
              <a:ext cx="446308" cy="434976"/>
            </a:xfrm>
            <a:prstGeom prst="can">
              <a:avLst>
                <a:gd name="adj" fmla="val 54524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2" name="正方形/長方形 9">
              <a:extLst>
                <a:ext uri="{FF2B5EF4-FFF2-40B4-BE49-F238E27FC236}">
                  <a16:creationId xmlns:a16="http://schemas.microsoft.com/office/drawing/2014/main" id="{4C626402-44B2-4A15-B219-7A6066D3A503}"/>
                </a:ext>
              </a:extLst>
            </p:cNvPr>
            <p:cNvSpPr/>
            <p:nvPr/>
          </p:nvSpPr>
          <p:spPr>
            <a:xfrm>
              <a:off x="3435227" y="2124075"/>
              <a:ext cx="223301" cy="2224088"/>
            </a:xfrm>
            <a:custGeom>
              <a:avLst/>
              <a:gdLst>
                <a:gd name="connsiteX0" fmla="*/ 0 w 254000"/>
                <a:gd name="connsiteY0" fmla="*/ 0 h 2224088"/>
                <a:gd name="connsiteX1" fmla="*/ 254000 w 254000"/>
                <a:gd name="connsiteY1" fmla="*/ 0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  <a:gd name="connsiteX0" fmla="*/ 0 w 254000"/>
                <a:gd name="connsiteY0" fmla="*/ 0 h 2224088"/>
                <a:gd name="connsiteX1" fmla="*/ 254000 w 254000"/>
                <a:gd name="connsiteY1" fmla="*/ 61913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224088">
                  <a:moveTo>
                    <a:pt x="0" y="0"/>
                  </a:moveTo>
                  <a:lnTo>
                    <a:pt x="254000" y="61913"/>
                  </a:lnTo>
                  <a:lnTo>
                    <a:pt x="254000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3" name="正方形/長方形 11">
              <a:extLst>
                <a:ext uri="{FF2B5EF4-FFF2-40B4-BE49-F238E27FC236}">
                  <a16:creationId xmlns:a16="http://schemas.microsoft.com/office/drawing/2014/main" id="{EFDB40A3-E466-4E3B-A9D2-A3E3258CA563}"/>
                </a:ext>
              </a:extLst>
            </p:cNvPr>
            <p:cNvSpPr/>
            <p:nvPr/>
          </p:nvSpPr>
          <p:spPr>
            <a:xfrm flipH="1">
              <a:off x="3299514" y="2124075"/>
              <a:ext cx="135711" cy="2224088"/>
            </a:xfrm>
            <a:custGeom>
              <a:avLst/>
              <a:gdLst>
                <a:gd name="connsiteX0" fmla="*/ 0 w 154369"/>
                <a:gd name="connsiteY0" fmla="*/ 0 h 2224088"/>
                <a:gd name="connsiteX1" fmla="*/ 154369 w 154369"/>
                <a:gd name="connsiteY1" fmla="*/ 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54769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9525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69" h="2224088">
                  <a:moveTo>
                    <a:pt x="0" y="0"/>
                  </a:moveTo>
                  <a:lnTo>
                    <a:pt x="154369" y="95250"/>
                  </a:lnTo>
                  <a:lnTo>
                    <a:pt x="154369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4" name="正方形/長方形 9">
              <a:extLst>
                <a:ext uri="{FF2B5EF4-FFF2-40B4-BE49-F238E27FC236}">
                  <a16:creationId xmlns:a16="http://schemas.microsoft.com/office/drawing/2014/main" id="{476772F6-1763-43F2-BA49-8994605C52B4}"/>
                </a:ext>
              </a:extLst>
            </p:cNvPr>
            <p:cNvSpPr/>
            <p:nvPr/>
          </p:nvSpPr>
          <p:spPr>
            <a:xfrm>
              <a:off x="3435227" y="2209800"/>
              <a:ext cx="223301" cy="2224088"/>
            </a:xfrm>
            <a:custGeom>
              <a:avLst/>
              <a:gdLst>
                <a:gd name="connsiteX0" fmla="*/ 0 w 254000"/>
                <a:gd name="connsiteY0" fmla="*/ 0 h 2224088"/>
                <a:gd name="connsiteX1" fmla="*/ 254000 w 254000"/>
                <a:gd name="connsiteY1" fmla="*/ 0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  <a:gd name="connsiteX0" fmla="*/ 0 w 254000"/>
                <a:gd name="connsiteY0" fmla="*/ 0 h 2224088"/>
                <a:gd name="connsiteX1" fmla="*/ 254000 w 254000"/>
                <a:gd name="connsiteY1" fmla="*/ 61913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224088">
                  <a:moveTo>
                    <a:pt x="0" y="0"/>
                  </a:moveTo>
                  <a:lnTo>
                    <a:pt x="254000" y="61913"/>
                  </a:lnTo>
                  <a:lnTo>
                    <a:pt x="254000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pattFill prst="ltVert">
              <a:fgClr>
                <a:srgbClr val="4472C4"/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5" name="正方形/長方形 11">
              <a:extLst>
                <a:ext uri="{FF2B5EF4-FFF2-40B4-BE49-F238E27FC236}">
                  <a16:creationId xmlns:a16="http://schemas.microsoft.com/office/drawing/2014/main" id="{B295D61A-C290-4CC9-B942-DCE8D55A5CC0}"/>
                </a:ext>
              </a:extLst>
            </p:cNvPr>
            <p:cNvSpPr/>
            <p:nvPr/>
          </p:nvSpPr>
          <p:spPr>
            <a:xfrm flipH="1">
              <a:off x="3299514" y="2209800"/>
              <a:ext cx="135711" cy="2224088"/>
            </a:xfrm>
            <a:custGeom>
              <a:avLst/>
              <a:gdLst>
                <a:gd name="connsiteX0" fmla="*/ 0 w 154369"/>
                <a:gd name="connsiteY0" fmla="*/ 0 h 2224088"/>
                <a:gd name="connsiteX1" fmla="*/ 154369 w 154369"/>
                <a:gd name="connsiteY1" fmla="*/ 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54769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9525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69" h="2224088">
                  <a:moveTo>
                    <a:pt x="0" y="0"/>
                  </a:moveTo>
                  <a:lnTo>
                    <a:pt x="154369" y="95250"/>
                  </a:lnTo>
                  <a:lnTo>
                    <a:pt x="154369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pattFill prst="ltVert">
              <a:fgClr>
                <a:srgbClr val="4472C4"/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6" name="四角形: 角を丸くする 1035">
              <a:extLst>
                <a:ext uri="{FF2B5EF4-FFF2-40B4-BE49-F238E27FC236}">
                  <a16:creationId xmlns:a16="http://schemas.microsoft.com/office/drawing/2014/main" id="{CEAA6118-CE89-4CC6-B8A4-F1ADAC888D09}"/>
                </a:ext>
              </a:extLst>
            </p:cNvPr>
            <p:cNvSpPr/>
            <p:nvPr/>
          </p:nvSpPr>
          <p:spPr>
            <a:xfrm>
              <a:off x="3412562" y="2114550"/>
              <a:ext cx="40193" cy="2224088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22C7C123-4651-42C8-94EE-D089CCFFB2A6}"/>
                </a:ext>
              </a:extLst>
            </p:cNvPr>
            <p:cNvGrpSpPr/>
            <p:nvPr/>
          </p:nvGrpSpPr>
          <p:grpSpPr>
            <a:xfrm>
              <a:off x="3200425" y="4303713"/>
              <a:ext cx="538016" cy="660400"/>
              <a:chOff x="3218656" y="4286250"/>
              <a:chExt cx="611982" cy="66040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A41840C1-B9A9-49A0-944C-F5B6173F169B}"/>
                  </a:ext>
                </a:extLst>
              </p:cNvPr>
              <p:cNvSpPr/>
              <p:nvPr/>
            </p:nvSpPr>
            <p:spPr>
              <a:xfrm>
                <a:off x="3439732" y="4286250"/>
                <a:ext cx="390906" cy="660400"/>
              </a:xfrm>
              <a:custGeom>
                <a:avLst/>
                <a:gdLst>
                  <a:gd name="connsiteX0" fmla="*/ 53150 w 395668"/>
                  <a:gd name="connsiteY0" fmla="*/ 0 h 660400"/>
                  <a:gd name="connsiteX1" fmla="*/ 321054 w 395668"/>
                  <a:gd name="connsiteY1" fmla="*/ 0 h 660400"/>
                  <a:gd name="connsiteX2" fmla="*/ 395668 w 395668"/>
                  <a:gd name="connsiteY2" fmla="*/ 660400 h 660400"/>
                  <a:gd name="connsiteX3" fmla="*/ 0 w 395668"/>
                  <a:gd name="connsiteY3" fmla="*/ 660400 h 660400"/>
                  <a:gd name="connsiteX4" fmla="*/ 53150 w 395668"/>
                  <a:gd name="connsiteY4" fmla="*/ 0 h 660400"/>
                  <a:gd name="connsiteX0" fmla="*/ 53150 w 395668"/>
                  <a:gd name="connsiteY0" fmla="*/ 0 h 660400"/>
                  <a:gd name="connsiteX1" fmla="*/ 321054 w 395668"/>
                  <a:gd name="connsiteY1" fmla="*/ 19050 h 660400"/>
                  <a:gd name="connsiteX2" fmla="*/ 395668 w 395668"/>
                  <a:gd name="connsiteY2" fmla="*/ 660400 h 660400"/>
                  <a:gd name="connsiteX3" fmla="*/ 0 w 395668"/>
                  <a:gd name="connsiteY3" fmla="*/ 660400 h 660400"/>
                  <a:gd name="connsiteX4" fmla="*/ 53150 w 395668"/>
                  <a:gd name="connsiteY4" fmla="*/ 0 h 660400"/>
                  <a:gd name="connsiteX0" fmla="*/ 53150 w 390906"/>
                  <a:gd name="connsiteY0" fmla="*/ 0 h 660400"/>
                  <a:gd name="connsiteX1" fmla="*/ 321054 w 390906"/>
                  <a:gd name="connsiteY1" fmla="*/ 19050 h 660400"/>
                  <a:gd name="connsiteX2" fmla="*/ 390906 w 390906"/>
                  <a:gd name="connsiteY2" fmla="*/ 593725 h 660400"/>
                  <a:gd name="connsiteX3" fmla="*/ 0 w 390906"/>
                  <a:gd name="connsiteY3" fmla="*/ 660400 h 660400"/>
                  <a:gd name="connsiteX4" fmla="*/ 53150 w 390906"/>
                  <a:gd name="connsiteY4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906" h="660400">
                    <a:moveTo>
                      <a:pt x="53150" y="0"/>
                    </a:moveTo>
                    <a:lnTo>
                      <a:pt x="321054" y="19050"/>
                    </a:lnTo>
                    <a:lnTo>
                      <a:pt x="390906" y="593725"/>
                    </a:lnTo>
                    <a:lnTo>
                      <a:pt x="0" y="660400"/>
                    </a:lnTo>
                    <a:lnTo>
                      <a:pt x="5315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564B4ADA-D885-43C8-8B9C-B9CBE2E56EEE}"/>
                  </a:ext>
                </a:extLst>
              </p:cNvPr>
              <p:cNvSpPr/>
              <p:nvPr/>
            </p:nvSpPr>
            <p:spPr>
              <a:xfrm>
                <a:off x="3218656" y="4286250"/>
                <a:ext cx="274226" cy="660400"/>
              </a:xfrm>
              <a:custGeom>
                <a:avLst/>
                <a:gdLst>
                  <a:gd name="connsiteX0" fmla="*/ 74614 w 286132"/>
                  <a:gd name="connsiteY0" fmla="*/ 0 h 660400"/>
                  <a:gd name="connsiteX1" fmla="*/ 286132 w 286132"/>
                  <a:gd name="connsiteY1" fmla="*/ 0 h 660400"/>
                  <a:gd name="connsiteX2" fmla="*/ 232982 w 286132"/>
                  <a:gd name="connsiteY2" fmla="*/ 660400 h 660400"/>
                  <a:gd name="connsiteX3" fmla="*/ 0 w 286132"/>
                  <a:gd name="connsiteY3" fmla="*/ 660400 h 660400"/>
                  <a:gd name="connsiteX4" fmla="*/ 74614 w 286132"/>
                  <a:gd name="connsiteY4" fmla="*/ 0 h 660400"/>
                  <a:gd name="connsiteX0" fmla="*/ 74614 w 286132"/>
                  <a:gd name="connsiteY0" fmla="*/ 40481 h 660400"/>
                  <a:gd name="connsiteX1" fmla="*/ 286132 w 286132"/>
                  <a:gd name="connsiteY1" fmla="*/ 0 h 660400"/>
                  <a:gd name="connsiteX2" fmla="*/ 232982 w 286132"/>
                  <a:gd name="connsiteY2" fmla="*/ 660400 h 660400"/>
                  <a:gd name="connsiteX3" fmla="*/ 0 w 286132"/>
                  <a:gd name="connsiteY3" fmla="*/ 660400 h 660400"/>
                  <a:gd name="connsiteX4" fmla="*/ 74614 w 286132"/>
                  <a:gd name="connsiteY4" fmla="*/ 40481 h 660400"/>
                  <a:gd name="connsiteX0" fmla="*/ 62708 w 274226"/>
                  <a:gd name="connsiteY0" fmla="*/ 40481 h 660400"/>
                  <a:gd name="connsiteX1" fmla="*/ 274226 w 274226"/>
                  <a:gd name="connsiteY1" fmla="*/ 0 h 660400"/>
                  <a:gd name="connsiteX2" fmla="*/ 221076 w 274226"/>
                  <a:gd name="connsiteY2" fmla="*/ 660400 h 660400"/>
                  <a:gd name="connsiteX3" fmla="*/ 0 w 274226"/>
                  <a:gd name="connsiteY3" fmla="*/ 574675 h 660400"/>
                  <a:gd name="connsiteX4" fmla="*/ 62708 w 274226"/>
                  <a:gd name="connsiteY4" fmla="*/ 40481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226" h="660400">
                    <a:moveTo>
                      <a:pt x="62708" y="40481"/>
                    </a:moveTo>
                    <a:lnTo>
                      <a:pt x="274226" y="0"/>
                    </a:lnTo>
                    <a:lnTo>
                      <a:pt x="221076" y="660400"/>
                    </a:lnTo>
                    <a:lnTo>
                      <a:pt x="0" y="574675"/>
                    </a:lnTo>
                    <a:lnTo>
                      <a:pt x="62708" y="4048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38" name="フリーフォーム: 図形 1037">
              <a:extLst>
                <a:ext uri="{FF2B5EF4-FFF2-40B4-BE49-F238E27FC236}">
                  <a16:creationId xmlns:a16="http://schemas.microsoft.com/office/drawing/2014/main" id="{65BAD6C1-4DF8-4914-A1CD-F4887C111BF9}"/>
                </a:ext>
              </a:extLst>
            </p:cNvPr>
            <p:cNvSpPr/>
            <p:nvPr/>
          </p:nvSpPr>
          <p:spPr>
            <a:xfrm rot="10800000">
              <a:off x="3252565" y="1854200"/>
              <a:ext cx="446308" cy="124175"/>
            </a:xfrm>
            <a:custGeom>
              <a:avLst/>
              <a:gdLst>
                <a:gd name="connsiteX0" fmla="*/ 223154 w 446308"/>
                <a:gd name="connsiteY0" fmla="*/ 124175 h 124175"/>
                <a:gd name="connsiteX1" fmla="*/ 136292 w 446308"/>
                <a:gd name="connsiteY1" fmla="*/ 115629 h 124175"/>
                <a:gd name="connsiteX2" fmla="*/ 0 w 446308"/>
                <a:gd name="connsiteY2" fmla="*/ 15431 h 124175"/>
                <a:gd name="connsiteX3" fmla="*/ 0 w 446308"/>
                <a:gd name="connsiteY3" fmla="*/ 0 h 124175"/>
                <a:gd name="connsiteX4" fmla="*/ 8028 w 446308"/>
                <a:gd name="connsiteY4" fmla="*/ 12045 h 124175"/>
                <a:gd name="connsiteX5" fmla="*/ 223154 w 446308"/>
                <a:gd name="connsiteY5" fmla="*/ 78461 h 124175"/>
                <a:gd name="connsiteX6" fmla="*/ 438281 w 446308"/>
                <a:gd name="connsiteY6" fmla="*/ 12045 h 124175"/>
                <a:gd name="connsiteX7" fmla="*/ 446308 w 446308"/>
                <a:gd name="connsiteY7" fmla="*/ 0 h 124175"/>
                <a:gd name="connsiteX8" fmla="*/ 446308 w 446308"/>
                <a:gd name="connsiteY8" fmla="*/ 15431 h 124175"/>
                <a:gd name="connsiteX9" fmla="*/ 223154 w 446308"/>
                <a:gd name="connsiteY9" fmla="*/ 124175 h 12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08" h="124175">
                  <a:moveTo>
                    <a:pt x="223154" y="124175"/>
                  </a:moveTo>
                  <a:cubicBezTo>
                    <a:pt x="192343" y="124175"/>
                    <a:pt x="162990" y="121132"/>
                    <a:pt x="136292" y="115629"/>
                  </a:cubicBezTo>
                  <a:cubicBezTo>
                    <a:pt x="56199" y="99121"/>
                    <a:pt x="0" y="60474"/>
                    <a:pt x="0" y="15431"/>
                  </a:cubicBezTo>
                  <a:lnTo>
                    <a:pt x="0" y="0"/>
                  </a:lnTo>
                  <a:lnTo>
                    <a:pt x="8028" y="12045"/>
                  </a:lnTo>
                  <a:cubicBezTo>
                    <a:pt x="43471" y="51075"/>
                    <a:pt x="126446" y="78461"/>
                    <a:pt x="223154" y="78461"/>
                  </a:cubicBezTo>
                  <a:cubicBezTo>
                    <a:pt x="319862" y="78461"/>
                    <a:pt x="402837" y="51075"/>
                    <a:pt x="438281" y="12045"/>
                  </a:cubicBezTo>
                  <a:lnTo>
                    <a:pt x="446308" y="0"/>
                  </a:lnTo>
                  <a:lnTo>
                    <a:pt x="446308" y="15431"/>
                  </a:lnTo>
                  <a:cubicBezTo>
                    <a:pt x="446308" y="75489"/>
                    <a:pt x="346399" y="124175"/>
                    <a:pt x="223154" y="124175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9" name="フリーフォーム: 図形 1038">
              <a:extLst>
                <a:ext uri="{FF2B5EF4-FFF2-40B4-BE49-F238E27FC236}">
                  <a16:creationId xmlns:a16="http://schemas.microsoft.com/office/drawing/2014/main" id="{807ADEC0-954F-4A3E-81B8-3ADC3727635B}"/>
                </a:ext>
              </a:extLst>
            </p:cNvPr>
            <p:cNvSpPr/>
            <p:nvPr/>
          </p:nvSpPr>
          <p:spPr>
            <a:xfrm>
              <a:off x="3252564" y="2031205"/>
              <a:ext cx="446308" cy="133815"/>
            </a:xfrm>
            <a:custGeom>
              <a:avLst/>
              <a:gdLst>
                <a:gd name="connsiteX0" fmla="*/ 223154 w 446308"/>
                <a:gd name="connsiteY0" fmla="*/ 0 h 133815"/>
                <a:gd name="connsiteX1" fmla="*/ 436817 w 446308"/>
                <a:gd name="connsiteY1" fmla="*/ 74804 h 133815"/>
                <a:gd name="connsiteX2" fmla="*/ 446308 w 446308"/>
                <a:gd name="connsiteY2" fmla="*/ 90952 h 133815"/>
                <a:gd name="connsiteX3" fmla="*/ 446308 w 446308"/>
                <a:gd name="connsiteY3" fmla="*/ 133815 h 133815"/>
                <a:gd name="connsiteX4" fmla="*/ 436817 w 446308"/>
                <a:gd name="connsiteY4" fmla="*/ 117666 h 133815"/>
                <a:gd name="connsiteX5" fmla="*/ 223154 w 446308"/>
                <a:gd name="connsiteY5" fmla="*/ 42863 h 133815"/>
                <a:gd name="connsiteX6" fmla="*/ 9491 w 446308"/>
                <a:gd name="connsiteY6" fmla="*/ 117666 h 133815"/>
                <a:gd name="connsiteX7" fmla="*/ 0 w 446308"/>
                <a:gd name="connsiteY7" fmla="*/ 133815 h 133815"/>
                <a:gd name="connsiteX8" fmla="*/ 0 w 446308"/>
                <a:gd name="connsiteY8" fmla="*/ 90952 h 133815"/>
                <a:gd name="connsiteX9" fmla="*/ 9491 w 446308"/>
                <a:gd name="connsiteY9" fmla="*/ 74804 h 133815"/>
                <a:gd name="connsiteX10" fmla="*/ 223154 w 446308"/>
                <a:gd name="connsiteY10" fmla="*/ 0 h 133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08" h="133815">
                  <a:moveTo>
                    <a:pt x="223154" y="0"/>
                  </a:moveTo>
                  <a:cubicBezTo>
                    <a:pt x="319205" y="0"/>
                    <a:pt x="401615" y="30845"/>
                    <a:pt x="436817" y="74804"/>
                  </a:cubicBezTo>
                  <a:lnTo>
                    <a:pt x="446308" y="90952"/>
                  </a:lnTo>
                  <a:lnTo>
                    <a:pt x="446308" y="133815"/>
                  </a:lnTo>
                  <a:lnTo>
                    <a:pt x="436817" y="117666"/>
                  </a:lnTo>
                  <a:cubicBezTo>
                    <a:pt x="401615" y="73708"/>
                    <a:pt x="319204" y="42863"/>
                    <a:pt x="223154" y="42863"/>
                  </a:cubicBezTo>
                  <a:cubicBezTo>
                    <a:pt x="127104" y="42863"/>
                    <a:pt x="44693" y="73708"/>
                    <a:pt x="9491" y="117666"/>
                  </a:cubicBezTo>
                  <a:lnTo>
                    <a:pt x="0" y="133815"/>
                  </a:lnTo>
                  <a:lnTo>
                    <a:pt x="0" y="90952"/>
                  </a:lnTo>
                  <a:lnTo>
                    <a:pt x="9491" y="74804"/>
                  </a:lnTo>
                  <a:cubicBezTo>
                    <a:pt x="44693" y="30845"/>
                    <a:pt x="127104" y="0"/>
                    <a:pt x="223154" y="0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0" name="ひし形 46">
              <a:extLst>
                <a:ext uri="{FF2B5EF4-FFF2-40B4-BE49-F238E27FC236}">
                  <a16:creationId xmlns:a16="http://schemas.microsoft.com/office/drawing/2014/main" id="{74426ACB-27AD-40E5-BC90-8ADF5321F6AB}"/>
                </a:ext>
              </a:extLst>
            </p:cNvPr>
            <p:cNvSpPr/>
            <p:nvPr/>
          </p:nvSpPr>
          <p:spPr>
            <a:xfrm rot="1525486">
              <a:off x="3500109" y="2098872"/>
              <a:ext cx="111214" cy="116713"/>
            </a:xfrm>
            <a:custGeom>
              <a:avLst/>
              <a:gdLst>
                <a:gd name="connsiteX0" fmla="*/ 0 w 111918"/>
                <a:gd name="connsiteY0" fmla="*/ 55960 h 111919"/>
                <a:gd name="connsiteX1" fmla="*/ 55959 w 111918"/>
                <a:gd name="connsiteY1" fmla="*/ 0 h 111919"/>
                <a:gd name="connsiteX2" fmla="*/ 111918 w 111918"/>
                <a:gd name="connsiteY2" fmla="*/ 55960 h 111919"/>
                <a:gd name="connsiteX3" fmla="*/ 55959 w 111918"/>
                <a:gd name="connsiteY3" fmla="*/ 111919 h 111919"/>
                <a:gd name="connsiteX4" fmla="*/ 0 w 111918"/>
                <a:gd name="connsiteY4" fmla="*/ 55960 h 111919"/>
                <a:gd name="connsiteX0" fmla="*/ 0 w 111918"/>
                <a:gd name="connsiteY0" fmla="*/ 55960 h 106171"/>
                <a:gd name="connsiteX1" fmla="*/ 55959 w 111918"/>
                <a:gd name="connsiteY1" fmla="*/ 0 h 106171"/>
                <a:gd name="connsiteX2" fmla="*/ 111918 w 111918"/>
                <a:gd name="connsiteY2" fmla="*/ 55960 h 106171"/>
                <a:gd name="connsiteX3" fmla="*/ 34770 w 111918"/>
                <a:gd name="connsiteY3" fmla="*/ 106171 h 106171"/>
                <a:gd name="connsiteX4" fmla="*/ 0 w 111918"/>
                <a:gd name="connsiteY4" fmla="*/ 55960 h 106171"/>
                <a:gd name="connsiteX0" fmla="*/ 0 w 111918"/>
                <a:gd name="connsiteY0" fmla="*/ 68334 h 118545"/>
                <a:gd name="connsiteX1" fmla="*/ 76443 w 111918"/>
                <a:gd name="connsiteY1" fmla="*/ 0 h 118545"/>
                <a:gd name="connsiteX2" fmla="*/ 111918 w 111918"/>
                <a:gd name="connsiteY2" fmla="*/ 68334 h 118545"/>
                <a:gd name="connsiteX3" fmla="*/ 34770 w 111918"/>
                <a:gd name="connsiteY3" fmla="*/ 118545 h 118545"/>
                <a:gd name="connsiteX4" fmla="*/ 0 w 111918"/>
                <a:gd name="connsiteY4" fmla="*/ 68334 h 118545"/>
                <a:gd name="connsiteX0" fmla="*/ 0 w 111214"/>
                <a:gd name="connsiteY0" fmla="*/ 68334 h 118545"/>
                <a:gd name="connsiteX1" fmla="*/ 76443 w 111214"/>
                <a:gd name="connsiteY1" fmla="*/ 0 h 118545"/>
                <a:gd name="connsiteX2" fmla="*/ 111214 w 111214"/>
                <a:gd name="connsiteY2" fmla="*/ 50213 h 118545"/>
                <a:gd name="connsiteX3" fmla="*/ 34770 w 111214"/>
                <a:gd name="connsiteY3" fmla="*/ 118545 h 118545"/>
                <a:gd name="connsiteX4" fmla="*/ 0 w 111214"/>
                <a:gd name="connsiteY4" fmla="*/ 68334 h 118545"/>
                <a:gd name="connsiteX0" fmla="*/ 0 w 111214"/>
                <a:gd name="connsiteY0" fmla="*/ 68334 h 116713"/>
                <a:gd name="connsiteX1" fmla="*/ 76443 w 111214"/>
                <a:gd name="connsiteY1" fmla="*/ 0 h 116713"/>
                <a:gd name="connsiteX2" fmla="*/ 111214 w 111214"/>
                <a:gd name="connsiteY2" fmla="*/ 50213 h 116713"/>
                <a:gd name="connsiteX3" fmla="*/ 49719 w 111214"/>
                <a:gd name="connsiteY3" fmla="*/ 116713 h 116713"/>
                <a:gd name="connsiteX4" fmla="*/ 0 w 111214"/>
                <a:gd name="connsiteY4" fmla="*/ 68334 h 11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214" h="116713">
                  <a:moveTo>
                    <a:pt x="0" y="68334"/>
                  </a:moveTo>
                  <a:lnTo>
                    <a:pt x="76443" y="0"/>
                  </a:lnTo>
                  <a:lnTo>
                    <a:pt x="111214" y="50213"/>
                  </a:lnTo>
                  <a:lnTo>
                    <a:pt x="49719" y="116713"/>
                  </a:lnTo>
                  <a:lnTo>
                    <a:pt x="0" y="6833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1" name="ひし形 46">
              <a:extLst>
                <a:ext uri="{FF2B5EF4-FFF2-40B4-BE49-F238E27FC236}">
                  <a16:creationId xmlns:a16="http://schemas.microsoft.com/office/drawing/2014/main" id="{E1011A05-ABF3-4D4E-9513-1870F8A741CA}"/>
                </a:ext>
              </a:extLst>
            </p:cNvPr>
            <p:cNvSpPr/>
            <p:nvPr/>
          </p:nvSpPr>
          <p:spPr>
            <a:xfrm rot="3812703" flipH="1">
              <a:off x="3306082" y="2139669"/>
              <a:ext cx="86890" cy="83736"/>
            </a:xfrm>
            <a:custGeom>
              <a:avLst/>
              <a:gdLst>
                <a:gd name="connsiteX0" fmla="*/ 0 w 111918"/>
                <a:gd name="connsiteY0" fmla="*/ 55960 h 111919"/>
                <a:gd name="connsiteX1" fmla="*/ 55959 w 111918"/>
                <a:gd name="connsiteY1" fmla="*/ 0 h 111919"/>
                <a:gd name="connsiteX2" fmla="*/ 111918 w 111918"/>
                <a:gd name="connsiteY2" fmla="*/ 55960 h 111919"/>
                <a:gd name="connsiteX3" fmla="*/ 55959 w 111918"/>
                <a:gd name="connsiteY3" fmla="*/ 111919 h 111919"/>
                <a:gd name="connsiteX4" fmla="*/ 0 w 111918"/>
                <a:gd name="connsiteY4" fmla="*/ 55960 h 111919"/>
                <a:gd name="connsiteX0" fmla="*/ 0 w 111918"/>
                <a:gd name="connsiteY0" fmla="*/ 55960 h 106171"/>
                <a:gd name="connsiteX1" fmla="*/ 55959 w 111918"/>
                <a:gd name="connsiteY1" fmla="*/ 0 h 106171"/>
                <a:gd name="connsiteX2" fmla="*/ 111918 w 111918"/>
                <a:gd name="connsiteY2" fmla="*/ 55960 h 106171"/>
                <a:gd name="connsiteX3" fmla="*/ 34770 w 111918"/>
                <a:gd name="connsiteY3" fmla="*/ 106171 h 106171"/>
                <a:gd name="connsiteX4" fmla="*/ 0 w 111918"/>
                <a:gd name="connsiteY4" fmla="*/ 55960 h 106171"/>
                <a:gd name="connsiteX0" fmla="*/ 0 w 111918"/>
                <a:gd name="connsiteY0" fmla="*/ 68334 h 118545"/>
                <a:gd name="connsiteX1" fmla="*/ 76443 w 111918"/>
                <a:gd name="connsiteY1" fmla="*/ 0 h 118545"/>
                <a:gd name="connsiteX2" fmla="*/ 111918 w 111918"/>
                <a:gd name="connsiteY2" fmla="*/ 68334 h 118545"/>
                <a:gd name="connsiteX3" fmla="*/ 34770 w 111918"/>
                <a:gd name="connsiteY3" fmla="*/ 118545 h 118545"/>
                <a:gd name="connsiteX4" fmla="*/ 0 w 111918"/>
                <a:gd name="connsiteY4" fmla="*/ 68334 h 118545"/>
                <a:gd name="connsiteX0" fmla="*/ 0 w 111214"/>
                <a:gd name="connsiteY0" fmla="*/ 68334 h 118545"/>
                <a:gd name="connsiteX1" fmla="*/ 76443 w 111214"/>
                <a:gd name="connsiteY1" fmla="*/ 0 h 118545"/>
                <a:gd name="connsiteX2" fmla="*/ 111214 w 111214"/>
                <a:gd name="connsiteY2" fmla="*/ 50213 h 118545"/>
                <a:gd name="connsiteX3" fmla="*/ 34770 w 111214"/>
                <a:gd name="connsiteY3" fmla="*/ 118545 h 118545"/>
                <a:gd name="connsiteX4" fmla="*/ 0 w 111214"/>
                <a:gd name="connsiteY4" fmla="*/ 68334 h 118545"/>
                <a:gd name="connsiteX0" fmla="*/ 0 w 111214"/>
                <a:gd name="connsiteY0" fmla="*/ 68334 h 116713"/>
                <a:gd name="connsiteX1" fmla="*/ 76443 w 111214"/>
                <a:gd name="connsiteY1" fmla="*/ 0 h 116713"/>
                <a:gd name="connsiteX2" fmla="*/ 111214 w 111214"/>
                <a:gd name="connsiteY2" fmla="*/ 50213 h 116713"/>
                <a:gd name="connsiteX3" fmla="*/ 49719 w 111214"/>
                <a:gd name="connsiteY3" fmla="*/ 116713 h 116713"/>
                <a:gd name="connsiteX4" fmla="*/ 0 w 111214"/>
                <a:gd name="connsiteY4" fmla="*/ 68334 h 116713"/>
                <a:gd name="connsiteX0" fmla="*/ 0 w 164461"/>
                <a:gd name="connsiteY0" fmla="*/ 68334 h 116713"/>
                <a:gd name="connsiteX1" fmla="*/ 76443 w 164461"/>
                <a:gd name="connsiteY1" fmla="*/ 0 h 116713"/>
                <a:gd name="connsiteX2" fmla="*/ 164460 w 164461"/>
                <a:gd name="connsiteY2" fmla="*/ 96915 h 116713"/>
                <a:gd name="connsiteX3" fmla="*/ 49719 w 164461"/>
                <a:gd name="connsiteY3" fmla="*/ 116713 h 116713"/>
                <a:gd name="connsiteX4" fmla="*/ 0 w 164461"/>
                <a:gd name="connsiteY4" fmla="*/ 68334 h 116713"/>
                <a:gd name="connsiteX0" fmla="*/ 0 w 164459"/>
                <a:gd name="connsiteY0" fmla="*/ 80419 h 128798"/>
                <a:gd name="connsiteX1" fmla="*/ 74744 w 164459"/>
                <a:gd name="connsiteY1" fmla="*/ 0 h 128798"/>
                <a:gd name="connsiteX2" fmla="*/ 164460 w 164459"/>
                <a:gd name="connsiteY2" fmla="*/ 109000 h 128798"/>
                <a:gd name="connsiteX3" fmla="*/ 49719 w 164459"/>
                <a:gd name="connsiteY3" fmla="*/ 128798 h 128798"/>
                <a:gd name="connsiteX4" fmla="*/ 0 w 164459"/>
                <a:gd name="connsiteY4" fmla="*/ 80419 h 128798"/>
                <a:gd name="connsiteX0" fmla="*/ 0 w 140383"/>
                <a:gd name="connsiteY0" fmla="*/ 80419 h 128798"/>
                <a:gd name="connsiteX1" fmla="*/ 74744 w 140383"/>
                <a:gd name="connsiteY1" fmla="*/ 0 h 128798"/>
                <a:gd name="connsiteX2" fmla="*/ 140383 w 140383"/>
                <a:gd name="connsiteY2" fmla="*/ 103776 h 128798"/>
                <a:gd name="connsiteX3" fmla="*/ 49719 w 140383"/>
                <a:gd name="connsiteY3" fmla="*/ 128798 h 128798"/>
                <a:gd name="connsiteX4" fmla="*/ 0 w 140383"/>
                <a:gd name="connsiteY4" fmla="*/ 80419 h 128798"/>
                <a:gd name="connsiteX0" fmla="*/ 0 w 140383"/>
                <a:gd name="connsiteY0" fmla="*/ 80419 h 135709"/>
                <a:gd name="connsiteX1" fmla="*/ 74744 w 140383"/>
                <a:gd name="connsiteY1" fmla="*/ 0 h 135709"/>
                <a:gd name="connsiteX2" fmla="*/ 140383 w 140383"/>
                <a:gd name="connsiteY2" fmla="*/ 103776 h 135709"/>
                <a:gd name="connsiteX3" fmla="*/ 53148 w 140383"/>
                <a:gd name="connsiteY3" fmla="*/ 135708 h 135709"/>
                <a:gd name="connsiteX4" fmla="*/ 0 w 140383"/>
                <a:gd name="connsiteY4" fmla="*/ 80419 h 13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383" h="135709">
                  <a:moveTo>
                    <a:pt x="0" y="80419"/>
                  </a:moveTo>
                  <a:lnTo>
                    <a:pt x="74744" y="0"/>
                  </a:lnTo>
                  <a:lnTo>
                    <a:pt x="140383" y="103776"/>
                  </a:lnTo>
                  <a:lnTo>
                    <a:pt x="53148" y="135708"/>
                  </a:lnTo>
                  <a:lnTo>
                    <a:pt x="0" y="80419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2" name="フリーフォーム: 図形 1041">
              <a:extLst>
                <a:ext uri="{FF2B5EF4-FFF2-40B4-BE49-F238E27FC236}">
                  <a16:creationId xmlns:a16="http://schemas.microsoft.com/office/drawing/2014/main" id="{734E8B5B-008E-40C7-9530-BB33E3A148D6}"/>
                </a:ext>
              </a:extLst>
            </p:cNvPr>
            <p:cNvSpPr/>
            <p:nvPr/>
          </p:nvSpPr>
          <p:spPr>
            <a:xfrm flipH="1">
              <a:off x="3299514" y="2209800"/>
              <a:ext cx="135711" cy="2124824"/>
            </a:xfrm>
            <a:custGeom>
              <a:avLst/>
              <a:gdLst>
                <a:gd name="connsiteX0" fmla="*/ 0 w 135711"/>
                <a:gd name="connsiteY0" fmla="*/ 0 h 2124824"/>
                <a:gd name="connsiteX1" fmla="*/ 0 w 135711"/>
                <a:gd name="connsiteY1" fmla="*/ 2094946 h 2124824"/>
                <a:gd name="connsiteX2" fmla="*/ 12768 w 135711"/>
                <a:gd name="connsiteY2" fmla="*/ 2093913 h 2124824"/>
                <a:gd name="connsiteX3" fmla="*/ 13066 w 135711"/>
                <a:gd name="connsiteY3" fmla="*/ 2098125 h 2124824"/>
                <a:gd name="connsiteX4" fmla="*/ 135711 w 135711"/>
                <a:gd name="connsiteY4" fmla="*/ 2124824 h 2124824"/>
                <a:gd name="connsiteX5" fmla="*/ 135711 w 135711"/>
                <a:gd name="connsiteY5" fmla="*/ 95250 h 2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711" h="2124824">
                  <a:moveTo>
                    <a:pt x="0" y="0"/>
                  </a:moveTo>
                  <a:lnTo>
                    <a:pt x="0" y="2094946"/>
                  </a:lnTo>
                  <a:lnTo>
                    <a:pt x="12768" y="2093913"/>
                  </a:lnTo>
                  <a:lnTo>
                    <a:pt x="13066" y="2098125"/>
                  </a:lnTo>
                  <a:lnTo>
                    <a:pt x="135711" y="2124824"/>
                  </a:lnTo>
                  <a:lnTo>
                    <a:pt x="135711" y="9525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80000"/>
                  </a:sysClr>
                </a:gs>
                <a:gs pos="6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3" name="フリーフォーム: 図形 1042">
              <a:extLst>
                <a:ext uri="{FF2B5EF4-FFF2-40B4-BE49-F238E27FC236}">
                  <a16:creationId xmlns:a16="http://schemas.microsoft.com/office/drawing/2014/main" id="{0D29C18D-7BE1-457E-8A22-8DBB77A4E4EA}"/>
                </a:ext>
              </a:extLst>
            </p:cNvPr>
            <p:cNvSpPr/>
            <p:nvPr/>
          </p:nvSpPr>
          <p:spPr>
            <a:xfrm>
              <a:off x="3435227" y="2209801"/>
              <a:ext cx="223301" cy="2112237"/>
            </a:xfrm>
            <a:custGeom>
              <a:avLst/>
              <a:gdLst>
                <a:gd name="connsiteX0" fmla="*/ 0 w 223301"/>
                <a:gd name="connsiteY0" fmla="*/ 0 h 2112237"/>
                <a:gd name="connsiteX1" fmla="*/ 223301 w 223301"/>
                <a:gd name="connsiteY1" fmla="*/ 61913 h 2112237"/>
                <a:gd name="connsiteX2" fmla="*/ 223301 w 223301"/>
                <a:gd name="connsiteY2" fmla="*/ 2112237 h 2112237"/>
                <a:gd name="connsiteX3" fmla="*/ 15697 w 223301"/>
                <a:gd name="connsiteY3" fmla="*/ 2095445 h 2112237"/>
                <a:gd name="connsiteX4" fmla="*/ 15805 w 223301"/>
                <a:gd name="connsiteY4" fmla="*/ 2093913 h 2112237"/>
                <a:gd name="connsiteX5" fmla="*/ 10645 w 223301"/>
                <a:gd name="connsiteY5" fmla="*/ 2095037 h 2112237"/>
                <a:gd name="connsiteX6" fmla="*/ 0 w 223301"/>
                <a:gd name="connsiteY6" fmla="*/ 2094176 h 2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301" h="2112237">
                  <a:moveTo>
                    <a:pt x="0" y="0"/>
                  </a:moveTo>
                  <a:lnTo>
                    <a:pt x="223301" y="61913"/>
                  </a:lnTo>
                  <a:lnTo>
                    <a:pt x="223301" y="2112237"/>
                  </a:lnTo>
                  <a:lnTo>
                    <a:pt x="15697" y="2095445"/>
                  </a:lnTo>
                  <a:lnTo>
                    <a:pt x="15805" y="2093913"/>
                  </a:lnTo>
                  <a:lnTo>
                    <a:pt x="10645" y="2095037"/>
                  </a:lnTo>
                  <a:lnTo>
                    <a:pt x="0" y="209417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80000"/>
                  </a:sysClr>
                </a:gs>
                <a:gs pos="6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6251B641-2E27-4CE1-8CC4-5F5A8D6DF6A4}"/>
              </a:ext>
            </a:extLst>
          </p:cNvPr>
          <p:cNvSpPr txBox="1"/>
          <p:nvPr/>
        </p:nvSpPr>
        <p:spPr>
          <a:xfrm>
            <a:off x="1090691" y="3098824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クロスグランド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タワー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（小矢部市）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テキスト ボックス 535">
            <a:extLst>
              <a:ext uri="{FF2B5EF4-FFF2-40B4-BE49-F238E27FC236}">
                <a16:creationId xmlns:a16="http://schemas.microsoft.com/office/drawing/2014/main" id="{DB775025-8D26-42AC-8E3B-4B0D4159EFE4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富山県と言えば</a:t>
            </a:r>
          </a:p>
        </p:txBody>
      </p:sp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0D8EB918-D0B5-40CD-B963-7D0D71B48348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白エビ</a:t>
            </a:r>
          </a:p>
        </p:txBody>
      </p:sp>
      <p:sp>
        <p:nvSpPr>
          <p:cNvPr id="538" name="テキスト ボックス 537">
            <a:extLst>
              <a:ext uri="{FF2B5EF4-FFF2-40B4-BE49-F238E27FC236}">
                <a16:creationId xmlns:a16="http://schemas.microsoft.com/office/drawing/2014/main" id="{42EA014D-3387-4E69-A424-F00C4EFAFBD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揚げあられ</a:t>
            </a:r>
          </a:p>
        </p:txBody>
      </p:sp>
      <p:sp>
        <p:nvSpPr>
          <p:cNvPr id="539" name="テキスト ボックス 538">
            <a:extLst>
              <a:ext uri="{FF2B5EF4-FFF2-40B4-BE49-F238E27FC236}">
                <a16:creationId xmlns:a16="http://schemas.microsoft.com/office/drawing/2014/main" id="{171683B5-56AD-4540-A3BD-3369A016998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富山ブラックラーメン</a:t>
            </a:r>
          </a:p>
        </p:txBody>
      </p:sp>
      <p:sp>
        <p:nvSpPr>
          <p:cNvPr id="540" name="テキスト ボックス 539">
            <a:extLst>
              <a:ext uri="{FF2B5EF4-FFF2-40B4-BE49-F238E27FC236}">
                <a16:creationId xmlns:a16="http://schemas.microsoft.com/office/drawing/2014/main" id="{9F2E339C-FA6B-4D7E-B4F3-66A75EBC1AC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ホタルイカ、ホタルイカ料理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1" name="テキスト ボックス 540">
            <a:extLst>
              <a:ext uri="{FF2B5EF4-FFF2-40B4-BE49-F238E27FC236}">
                <a16:creationId xmlns:a16="http://schemas.microsoft.com/office/drawing/2014/main" id="{317B88A4-DA1D-4AD1-B69B-EDA6B4142E3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黒部ダム</a:t>
            </a:r>
          </a:p>
        </p:txBody>
      </p: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84AA6858-5369-4A54-BD6B-C545810D5123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クロスランドタワー</a:t>
            </a:r>
          </a:p>
        </p:txBody>
      </p: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EBA2F0F9-B4AC-4497-BBA2-F9DC46244C7E}"/>
              </a:ext>
            </a:extLst>
          </p:cNvPr>
          <p:cNvGrpSpPr/>
          <p:nvPr/>
        </p:nvGrpSpPr>
        <p:grpSpPr>
          <a:xfrm>
            <a:off x="774733" y="1531693"/>
            <a:ext cx="2562286" cy="1586512"/>
            <a:chOff x="1085284" y="1195262"/>
            <a:chExt cx="2562286" cy="1586512"/>
          </a:xfrm>
        </p:grpSpPr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07676CE6-F1AB-4754-85C4-EC1A5F18B604}"/>
                </a:ext>
              </a:extLst>
            </p:cNvPr>
            <p:cNvGrpSpPr/>
            <p:nvPr/>
          </p:nvGrpSpPr>
          <p:grpSpPr>
            <a:xfrm>
              <a:off x="1085284" y="1195262"/>
              <a:ext cx="2562286" cy="1586512"/>
              <a:chOff x="578424" y="2865452"/>
              <a:chExt cx="2562286" cy="1586512"/>
            </a:xfrm>
          </p:grpSpPr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F0C6ACF7-8871-4683-9B20-95E379F7090D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8BAE769D-7961-44FF-9758-2FDD491A1ADA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34A512EF-FD4F-4466-BCB9-9CA941065D6A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EC928AC4-161E-4327-B9D9-A6DC3BA83300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72FF4CA4-B0D9-493C-8EA2-5188269B0919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41FB2B04-3A26-4367-8092-EF5BE7747A3F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1DDF38F6-F74D-474B-BE8D-1A0DD3250ABD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946ADF9-5F94-4F60-B1A8-1980ED8D1BAE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282F65F5-C0F9-494E-856E-62A13ED91D19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EFA3C1FA-9044-4DA4-8379-E9D6CA81468D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20625409-5E27-4023-995A-DD67E6B80DF6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C49C3BDD-7234-4B0F-9006-CC185F45F8E7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6D42A0AD-9F09-4D74-8F91-87C4A0F1DF2D}"/>
                </a:ext>
              </a:extLst>
            </p:cNvPr>
            <p:cNvGrpSpPr/>
            <p:nvPr/>
          </p:nvGrpSpPr>
          <p:grpSpPr>
            <a:xfrm rot="900000">
              <a:off x="1695414" y="1262579"/>
              <a:ext cx="1070360" cy="570880"/>
              <a:chOff x="1514498" y="3349625"/>
              <a:chExt cx="2127227" cy="1134563"/>
            </a:xfrm>
          </p:grpSpPr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4BD8ACE-8218-4198-94A7-5B1324BAB50A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100128AF-8C01-4E60-80A7-0F98A4C5CB5E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月 772">
                <a:extLst>
                  <a:ext uri="{FF2B5EF4-FFF2-40B4-BE49-F238E27FC236}">
                    <a16:creationId xmlns:a16="http://schemas.microsoft.com/office/drawing/2014/main" id="{E7747934-5810-48A9-B643-0F3D69B21999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月 773">
                <a:extLst>
                  <a:ext uri="{FF2B5EF4-FFF2-40B4-BE49-F238E27FC236}">
                    <a16:creationId xmlns:a16="http://schemas.microsoft.com/office/drawing/2014/main" id="{46EE3C93-6385-4FCD-8AC3-4654E424F5F1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月 774">
                <a:extLst>
                  <a:ext uri="{FF2B5EF4-FFF2-40B4-BE49-F238E27FC236}">
                    <a16:creationId xmlns:a16="http://schemas.microsoft.com/office/drawing/2014/main" id="{004917AF-24AF-4AEE-A85C-BC3574F4B50C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月 775">
                <a:extLst>
                  <a:ext uri="{FF2B5EF4-FFF2-40B4-BE49-F238E27FC236}">
                    <a16:creationId xmlns:a16="http://schemas.microsoft.com/office/drawing/2014/main" id="{2E16EF21-B9F6-44E9-BA30-BAEDDE890229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月 776">
                <a:extLst>
                  <a:ext uri="{FF2B5EF4-FFF2-40B4-BE49-F238E27FC236}">
                    <a16:creationId xmlns:a16="http://schemas.microsoft.com/office/drawing/2014/main" id="{2F239EEB-F2C9-4843-885B-F5262965D622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95ABFD4-031C-4179-946A-7DA249C71EF4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36DBE2F-7921-4C42-B753-A90F774939C8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月 779">
                <a:extLst>
                  <a:ext uri="{FF2B5EF4-FFF2-40B4-BE49-F238E27FC236}">
                    <a16:creationId xmlns:a16="http://schemas.microsoft.com/office/drawing/2014/main" id="{E749737A-F30A-4D5E-A9C0-B1CBC8DEF1DE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楕円 11">
                <a:extLst>
                  <a:ext uri="{FF2B5EF4-FFF2-40B4-BE49-F238E27FC236}">
                    <a16:creationId xmlns:a16="http://schemas.microsoft.com/office/drawing/2014/main" id="{3FCBF2D3-211A-416D-BD37-889D55F9F8F5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11">
                <a:extLst>
                  <a:ext uri="{FF2B5EF4-FFF2-40B4-BE49-F238E27FC236}">
                    <a16:creationId xmlns:a16="http://schemas.microsoft.com/office/drawing/2014/main" id="{D9D8C7A3-353A-4ABD-85E3-A8DF8AA71035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AB565CF0-5BFA-494A-B6D5-B22CE49AA2E6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C1BE974-7285-406F-865D-795A135FF3A6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A09BBC3C-2F16-4267-913F-7EE4467CB8BA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2257282-1B83-4764-924E-AB090E2CE386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月 786">
                <a:extLst>
                  <a:ext uri="{FF2B5EF4-FFF2-40B4-BE49-F238E27FC236}">
                    <a16:creationId xmlns:a16="http://schemas.microsoft.com/office/drawing/2014/main" id="{84AB7891-6B89-48F5-AC3D-EA0601384F2E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月 787">
                <a:extLst>
                  <a:ext uri="{FF2B5EF4-FFF2-40B4-BE49-F238E27FC236}">
                    <a16:creationId xmlns:a16="http://schemas.microsoft.com/office/drawing/2014/main" id="{A9ED8976-CB32-435D-9CA9-FB25CEDCEBD4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F003A85D-1B34-47CF-B30A-202D71E10092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月 789">
                <a:extLst>
                  <a:ext uri="{FF2B5EF4-FFF2-40B4-BE49-F238E27FC236}">
                    <a16:creationId xmlns:a16="http://schemas.microsoft.com/office/drawing/2014/main" id="{AB127CBF-EBE1-4E75-87E0-197AEE719FBE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1FFF98F-A7A4-4583-BE73-F0C6BE357336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5E092AB-5A92-4C4B-B8E6-2E5616E90CE7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1393E3B-1F47-48FB-8021-42B4D68F98CC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723A4A47-D1D0-4E27-89B9-6152F9CE57FE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9348CEC8-1B86-4307-8188-66C56D584AEA}"/>
                </a:ext>
              </a:extLst>
            </p:cNvPr>
            <p:cNvGrpSpPr/>
            <p:nvPr/>
          </p:nvGrpSpPr>
          <p:grpSpPr>
            <a:xfrm rot="900000">
              <a:off x="1519138" y="1365494"/>
              <a:ext cx="1070360" cy="570880"/>
              <a:chOff x="1514498" y="3349625"/>
              <a:chExt cx="2127227" cy="1134563"/>
            </a:xfrm>
          </p:grpSpPr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944ED36-666C-48E5-AD20-79FBA0802C52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A83AE89F-43A4-42D6-8B11-601B9ABC21D2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月 748">
                <a:extLst>
                  <a:ext uri="{FF2B5EF4-FFF2-40B4-BE49-F238E27FC236}">
                    <a16:creationId xmlns:a16="http://schemas.microsoft.com/office/drawing/2014/main" id="{6A9AD540-53D7-4CB7-BBFD-18C1EE4A78E8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月 749">
                <a:extLst>
                  <a:ext uri="{FF2B5EF4-FFF2-40B4-BE49-F238E27FC236}">
                    <a16:creationId xmlns:a16="http://schemas.microsoft.com/office/drawing/2014/main" id="{F727950E-76EB-4FD2-9810-1C6CB9A82C1A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月 750">
                <a:extLst>
                  <a:ext uri="{FF2B5EF4-FFF2-40B4-BE49-F238E27FC236}">
                    <a16:creationId xmlns:a16="http://schemas.microsoft.com/office/drawing/2014/main" id="{5CC1DD1C-FFA4-45C7-A455-0555EFFA3A65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月 751">
                <a:extLst>
                  <a:ext uri="{FF2B5EF4-FFF2-40B4-BE49-F238E27FC236}">
                    <a16:creationId xmlns:a16="http://schemas.microsoft.com/office/drawing/2014/main" id="{24833F37-27FD-4150-B5FE-8EEA98D8CECE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月 752">
                <a:extLst>
                  <a:ext uri="{FF2B5EF4-FFF2-40B4-BE49-F238E27FC236}">
                    <a16:creationId xmlns:a16="http://schemas.microsoft.com/office/drawing/2014/main" id="{1C2B9816-94E1-4C5A-89BB-BAC3F771DBEB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CE41A5F0-77D5-4875-8E28-FB21EA3ADC1C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7822A77B-227E-48D8-9CA5-56EAFB8901EA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月 755">
                <a:extLst>
                  <a:ext uri="{FF2B5EF4-FFF2-40B4-BE49-F238E27FC236}">
                    <a16:creationId xmlns:a16="http://schemas.microsoft.com/office/drawing/2014/main" id="{6DA323D7-92FB-498D-96D8-86DAE69A64CC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楕円 11">
                <a:extLst>
                  <a:ext uri="{FF2B5EF4-FFF2-40B4-BE49-F238E27FC236}">
                    <a16:creationId xmlns:a16="http://schemas.microsoft.com/office/drawing/2014/main" id="{0147B6EC-A75F-474E-BF3B-7ADC0CCBF826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楕円 11">
                <a:extLst>
                  <a:ext uri="{FF2B5EF4-FFF2-40B4-BE49-F238E27FC236}">
                    <a16:creationId xmlns:a16="http://schemas.microsoft.com/office/drawing/2014/main" id="{3EF559B3-E116-4176-BBF6-8E4C97E5E277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52593E0-12B4-4DEA-A66E-B95BC8CC5C8F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D4522985-DC34-4D8B-A2CC-C99842D567C8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C3403058-8E28-4535-9BB2-16BE46D66B49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D2500066-ABAF-4230-9E7E-3ED7F48CDA2B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月 762">
                <a:extLst>
                  <a:ext uri="{FF2B5EF4-FFF2-40B4-BE49-F238E27FC236}">
                    <a16:creationId xmlns:a16="http://schemas.microsoft.com/office/drawing/2014/main" id="{7658416E-8374-49B0-8D2A-8071E5B0AB48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月 763">
                <a:extLst>
                  <a:ext uri="{FF2B5EF4-FFF2-40B4-BE49-F238E27FC236}">
                    <a16:creationId xmlns:a16="http://schemas.microsoft.com/office/drawing/2014/main" id="{3C874102-5647-44C5-8734-8C26B8200CBB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月 764">
                <a:extLst>
                  <a:ext uri="{FF2B5EF4-FFF2-40B4-BE49-F238E27FC236}">
                    <a16:creationId xmlns:a16="http://schemas.microsoft.com/office/drawing/2014/main" id="{8580F65E-6109-4FA9-A0AA-FEAC6B37F81E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月 765">
                <a:extLst>
                  <a:ext uri="{FF2B5EF4-FFF2-40B4-BE49-F238E27FC236}">
                    <a16:creationId xmlns:a16="http://schemas.microsoft.com/office/drawing/2014/main" id="{895B695B-89A1-4F31-8F6C-53836A085584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9737FB4B-9DE7-46F8-BB6D-92E895D1B7FF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96C39ABA-C977-4DB7-9442-96CFA0D6FEC1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00B19A7-43F2-464A-A720-85F62BEEB040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95CE12CF-E1F2-4553-8F32-ADD14FC097C8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AE45F611-F68E-44DD-AF50-69860C24DFDB}"/>
                </a:ext>
              </a:extLst>
            </p:cNvPr>
            <p:cNvGrpSpPr/>
            <p:nvPr/>
          </p:nvGrpSpPr>
          <p:grpSpPr>
            <a:xfrm rot="900000">
              <a:off x="1373203" y="1502777"/>
              <a:ext cx="1070360" cy="570880"/>
              <a:chOff x="1514498" y="3349625"/>
              <a:chExt cx="2127227" cy="1134563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E2183F41-52C6-496F-B5B3-FE368E5DB8B3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09E2586B-6916-497D-AA64-259ACF94C192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月 724">
                <a:extLst>
                  <a:ext uri="{FF2B5EF4-FFF2-40B4-BE49-F238E27FC236}">
                    <a16:creationId xmlns:a16="http://schemas.microsoft.com/office/drawing/2014/main" id="{37D5051A-4328-44EB-A7ED-A7AF286810E2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月 725">
                <a:extLst>
                  <a:ext uri="{FF2B5EF4-FFF2-40B4-BE49-F238E27FC236}">
                    <a16:creationId xmlns:a16="http://schemas.microsoft.com/office/drawing/2014/main" id="{BB22A8C3-56B8-4503-BB6D-316809746B5A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月 726">
                <a:extLst>
                  <a:ext uri="{FF2B5EF4-FFF2-40B4-BE49-F238E27FC236}">
                    <a16:creationId xmlns:a16="http://schemas.microsoft.com/office/drawing/2014/main" id="{49187CE6-56EA-4AED-BCC8-2E661711A3AE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月 727">
                <a:extLst>
                  <a:ext uri="{FF2B5EF4-FFF2-40B4-BE49-F238E27FC236}">
                    <a16:creationId xmlns:a16="http://schemas.microsoft.com/office/drawing/2014/main" id="{E7E0437C-0160-481D-9180-CA61F782D50D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9" name="月 728">
                <a:extLst>
                  <a:ext uri="{FF2B5EF4-FFF2-40B4-BE49-F238E27FC236}">
                    <a16:creationId xmlns:a16="http://schemas.microsoft.com/office/drawing/2014/main" id="{14ADE6CC-06FA-483F-A2F8-B3A755C28D1A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534074D4-56F6-4CFD-AA47-9A0B81D78C39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F0452E0A-AA03-4241-B3BE-29E3DAA937B3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2" name="月 731">
                <a:extLst>
                  <a:ext uri="{FF2B5EF4-FFF2-40B4-BE49-F238E27FC236}">
                    <a16:creationId xmlns:a16="http://schemas.microsoft.com/office/drawing/2014/main" id="{0544A20B-190C-4B51-B5E3-997C2F7B7648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楕円 11">
                <a:extLst>
                  <a:ext uri="{FF2B5EF4-FFF2-40B4-BE49-F238E27FC236}">
                    <a16:creationId xmlns:a16="http://schemas.microsoft.com/office/drawing/2014/main" id="{1CBF55BE-074D-4138-A540-27DAF60CB6D7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楕円 11">
                <a:extLst>
                  <a:ext uri="{FF2B5EF4-FFF2-40B4-BE49-F238E27FC236}">
                    <a16:creationId xmlns:a16="http://schemas.microsoft.com/office/drawing/2014/main" id="{281CD638-F50F-4EA7-A7E3-469C89978F73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D978F920-0B04-4F53-AEDD-173EACBBE93F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B87AF6D-C2AA-497A-ADCD-7D194DF857B4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D0F4EED-A0CE-41A1-A541-4B316B8A46B7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AAF4403-DC99-4C7C-B4F4-D43EF25384CA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D5184A87-81D8-4889-913F-AE768F724DC0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月 739">
                <a:extLst>
                  <a:ext uri="{FF2B5EF4-FFF2-40B4-BE49-F238E27FC236}">
                    <a16:creationId xmlns:a16="http://schemas.microsoft.com/office/drawing/2014/main" id="{957A195C-CAE0-44CB-9FF1-A4FCF77E1916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月 740">
                <a:extLst>
                  <a:ext uri="{FF2B5EF4-FFF2-40B4-BE49-F238E27FC236}">
                    <a16:creationId xmlns:a16="http://schemas.microsoft.com/office/drawing/2014/main" id="{7BE5F201-1806-43A2-95E1-2CCF92EF02BB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月 741">
                <a:extLst>
                  <a:ext uri="{FF2B5EF4-FFF2-40B4-BE49-F238E27FC236}">
                    <a16:creationId xmlns:a16="http://schemas.microsoft.com/office/drawing/2014/main" id="{0F1F65B5-A89C-40B0-B397-4FD900D26DB6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E1BD0D1-8401-4491-AEDD-F6324D635202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351D16C-148B-43B3-8902-29E4A1E3DF35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08A592E0-5BB4-42C4-B6EA-ED1D3BA0F741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7B2FD647-FAB3-4A10-8FE4-50982DD3DC14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8F2A9138-CC2F-4F03-8DDC-5483FE4E6E4D}"/>
                </a:ext>
              </a:extLst>
            </p:cNvPr>
            <p:cNvGrpSpPr/>
            <p:nvPr/>
          </p:nvGrpSpPr>
          <p:grpSpPr>
            <a:xfrm rot="900000">
              <a:off x="1276390" y="1692399"/>
              <a:ext cx="1070360" cy="570880"/>
              <a:chOff x="1514498" y="3349625"/>
              <a:chExt cx="2127227" cy="1134563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64A55D07-513E-436C-A5EC-9EAD00A7B0AA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C6FFA1E0-6031-4572-92B8-151DBEE1534B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月 700">
                <a:extLst>
                  <a:ext uri="{FF2B5EF4-FFF2-40B4-BE49-F238E27FC236}">
                    <a16:creationId xmlns:a16="http://schemas.microsoft.com/office/drawing/2014/main" id="{29B3CA29-2293-4083-81A7-1A39A58A9B1D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月 701">
                <a:extLst>
                  <a:ext uri="{FF2B5EF4-FFF2-40B4-BE49-F238E27FC236}">
                    <a16:creationId xmlns:a16="http://schemas.microsoft.com/office/drawing/2014/main" id="{7A77EFD9-3C95-4934-AFB8-E53E4FF73936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月 702">
                <a:extLst>
                  <a:ext uri="{FF2B5EF4-FFF2-40B4-BE49-F238E27FC236}">
                    <a16:creationId xmlns:a16="http://schemas.microsoft.com/office/drawing/2014/main" id="{30647C9D-B8EA-48C5-8C13-DAD6368E74E5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月 703">
                <a:extLst>
                  <a:ext uri="{FF2B5EF4-FFF2-40B4-BE49-F238E27FC236}">
                    <a16:creationId xmlns:a16="http://schemas.microsoft.com/office/drawing/2014/main" id="{4FCD418D-BF85-4F74-ABE8-125782F02723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月 704">
                <a:extLst>
                  <a:ext uri="{FF2B5EF4-FFF2-40B4-BE49-F238E27FC236}">
                    <a16:creationId xmlns:a16="http://schemas.microsoft.com/office/drawing/2014/main" id="{31E8B39E-BAE5-40E7-8748-AA6F75936A8C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8C56B99D-D852-4B6B-AA07-0F6A70E5150E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87D1F335-21D3-4C3C-8C8B-4DA2B5A00B07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月 707">
                <a:extLst>
                  <a:ext uri="{FF2B5EF4-FFF2-40B4-BE49-F238E27FC236}">
                    <a16:creationId xmlns:a16="http://schemas.microsoft.com/office/drawing/2014/main" id="{3C96CF20-2600-495C-86C5-C253A8AB2CC3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楕円 11">
                <a:extLst>
                  <a:ext uri="{FF2B5EF4-FFF2-40B4-BE49-F238E27FC236}">
                    <a16:creationId xmlns:a16="http://schemas.microsoft.com/office/drawing/2014/main" id="{12CB3654-2F47-49C1-8F7D-3BCF8A46D0F8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楕円 11">
                <a:extLst>
                  <a:ext uri="{FF2B5EF4-FFF2-40B4-BE49-F238E27FC236}">
                    <a16:creationId xmlns:a16="http://schemas.microsoft.com/office/drawing/2014/main" id="{C2EFE7FC-5EA6-4B92-9D08-BE52D0B16326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389E0213-E85F-4EC7-A4DD-68F4389460D9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5E1F34C6-6E2D-4A60-B699-7B1C509E25D7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302AD1CD-BA74-4400-A671-A74C52413EE7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8B6DD95A-EA1C-4B51-ABEA-B81FB11389B8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E75FA2DE-D834-4E93-9384-F417467D1CC2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月 715">
                <a:extLst>
                  <a:ext uri="{FF2B5EF4-FFF2-40B4-BE49-F238E27FC236}">
                    <a16:creationId xmlns:a16="http://schemas.microsoft.com/office/drawing/2014/main" id="{9BDCE169-A7DA-44FC-95ED-034FD2C9F310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月 716">
                <a:extLst>
                  <a:ext uri="{FF2B5EF4-FFF2-40B4-BE49-F238E27FC236}">
                    <a16:creationId xmlns:a16="http://schemas.microsoft.com/office/drawing/2014/main" id="{DA363FB2-244C-4BE4-BD8E-D9282BFD0EA5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月 717">
                <a:extLst>
                  <a:ext uri="{FF2B5EF4-FFF2-40B4-BE49-F238E27FC236}">
                    <a16:creationId xmlns:a16="http://schemas.microsoft.com/office/drawing/2014/main" id="{0D6E2CDE-14E3-4E9E-BFFC-DDF934D98F1D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354A3819-FDCE-4CAD-B8BD-4EE49AC2F4BD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93046F25-4A87-4BE1-9F46-369C5E041169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29F8A78A-2BFA-4F53-93DD-300B47E45A78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A901F612-BB25-48DB-ACC8-538C32A13028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F809C3C2-A07D-42F1-A7EC-CA9F223EA326}"/>
                </a:ext>
              </a:extLst>
            </p:cNvPr>
            <p:cNvGrpSpPr/>
            <p:nvPr/>
          </p:nvGrpSpPr>
          <p:grpSpPr>
            <a:xfrm rot="900000">
              <a:off x="1172873" y="1821795"/>
              <a:ext cx="1070360" cy="570880"/>
              <a:chOff x="1514498" y="3349625"/>
              <a:chExt cx="2127227" cy="1134563"/>
            </a:xfrm>
          </p:grpSpPr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218610B9-9662-45D8-AE23-EB3A108B5DE9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EC7BDE60-6B6B-435D-A913-1C174D34C3E5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月 676">
                <a:extLst>
                  <a:ext uri="{FF2B5EF4-FFF2-40B4-BE49-F238E27FC236}">
                    <a16:creationId xmlns:a16="http://schemas.microsoft.com/office/drawing/2014/main" id="{F3135197-75A4-4050-8349-C21F58F7C666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月 677">
                <a:extLst>
                  <a:ext uri="{FF2B5EF4-FFF2-40B4-BE49-F238E27FC236}">
                    <a16:creationId xmlns:a16="http://schemas.microsoft.com/office/drawing/2014/main" id="{FD486BC0-7C89-4213-A873-D0A2A1BF9096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月 678">
                <a:extLst>
                  <a:ext uri="{FF2B5EF4-FFF2-40B4-BE49-F238E27FC236}">
                    <a16:creationId xmlns:a16="http://schemas.microsoft.com/office/drawing/2014/main" id="{CEEC77D2-1B20-4A74-945F-376441959851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5C3DBE74-DC78-44C4-8288-92050BB85479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月 680">
                <a:extLst>
                  <a:ext uri="{FF2B5EF4-FFF2-40B4-BE49-F238E27FC236}">
                    <a16:creationId xmlns:a16="http://schemas.microsoft.com/office/drawing/2014/main" id="{962536DE-F42A-4910-9CB3-AC7ADC019B19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445447F4-2207-46C7-9D56-D35021B976CF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FAF54D10-27DD-4A28-B3AB-B9620AE5B71C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月 683">
                <a:extLst>
                  <a:ext uri="{FF2B5EF4-FFF2-40B4-BE49-F238E27FC236}">
                    <a16:creationId xmlns:a16="http://schemas.microsoft.com/office/drawing/2014/main" id="{0CE26791-02EF-44E6-814C-CC5ED4B9471E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楕円 11">
                <a:extLst>
                  <a:ext uri="{FF2B5EF4-FFF2-40B4-BE49-F238E27FC236}">
                    <a16:creationId xmlns:a16="http://schemas.microsoft.com/office/drawing/2014/main" id="{3FF1C4FC-A0CD-48A4-B198-2BB151B33CCB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楕円 11">
                <a:extLst>
                  <a:ext uri="{FF2B5EF4-FFF2-40B4-BE49-F238E27FC236}">
                    <a16:creationId xmlns:a16="http://schemas.microsoft.com/office/drawing/2014/main" id="{1BD5C27C-0599-46DA-93D8-73061B73E204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3741B15A-C083-472A-A1E8-89FB5E6F49F6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B3C35640-96AC-4D81-8E51-F4F7DC08DE9C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7DDB2B80-460E-4A34-AE40-2EC4EDF9C2DA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B8B01B2E-711E-49D6-90FE-3B274114EF93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月 690">
                <a:extLst>
                  <a:ext uri="{FF2B5EF4-FFF2-40B4-BE49-F238E27FC236}">
                    <a16:creationId xmlns:a16="http://schemas.microsoft.com/office/drawing/2014/main" id="{BA96FDAE-F92B-4C85-805F-29B29064E14C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月 691">
                <a:extLst>
                  <a:ext uri="{FF2B5EF4-FFF2-40B4-BE49-F238E27FC236}">
                    <a16:creationId xmlns:a16="http://schemas.microsoft.com/office/drawing/2014/main" id="{20940D05-3A0B-4F91-9B0A-A4F75A187004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月 692">
                <a:extLst>
                  <a:ext uri="{FF2B5EF4-FFF2-40B4-BE49-F238E27FC236}">
                    <a16:creationId xmlns:a16="http://schemas.microsoft.com/office/drawing/2014/main" id="{55C3F811-DF16-45E5-B9C8-8768224F1C4C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月 693">
                <a:extLst>
                  <a:ext uri="{FF2B5EF4-FFF2-40B4-BE49-F238E27FC236}">
                    <a16:creationId xmlns:a16="http://schemas.microsoft.com/office/drawing/2014/main" id="{723AD358-9F28-485B-A816-CC475D7EFC22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DC7153ED-2270-4723-8E2F-AFC34ABD715B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8DFD816-AA60-4E78-8E52-F276CB5B71E4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FA676674-1F25-4B0C-AE12-735F8055E6AE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E0EA5BC5-803F-448B-8E6D-F54681D225D2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BC4759D6-9322-4BAB-889C-958D1BD95E56}"/>
                </a:ext>
              </a:extLst>
            </p:cNvPr>
            <p:cNvGrpSpPr/>
            <p:nvPr/>
          </p:nvGrpSpPr>
          <p:grpSpPr>
            <a:xfrm rot="900000">
              <a:off x="2376900" y="1288458"/>
              <a:ext cx="1070360" cy="570880"/>
              <a:chOff x="1514498" y="3349625"/>
              <a:chExt cx="2127227" cy="1134563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A68FD2F1-BFD9-4851-8532-B4FBE9958FB6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FCE780AF-287A-495A-A7E7-82C16BF75AED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月 652">
                <a:extLst>
                  <a:ext uri="{FF2B5EF4-FFF2-40B4-BE49-F238E27FC236}">
                    <a16:creationId xmlns:a16="http://schemas.microsoft.com/office/drawing/2014/main" id="{6D4D8D18-61D0-41C9-88C7-62A9AACEE81A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月 653">
                <a:extLst>
                  <a:ext uri="{FF2B5EF4-FFF2-40B4-BE49-F238E27FC236}">
                    <a16:creationId xmlns:a16="http://schemas.microsoft.com/office/drawing/2014/main" id="{E14EF4F2-A44C-461D-8493-368FF5408CAE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月 654">
                <a:extLst>
                  <a:ext uri="{FF2B5EF4-FFF2-40B4-BE49-F238E27FC236}">
                    <a16:creationId xmlns:a16="http://schemas.microsoft.com/office/drawing/2014/main" id="{6CA84641-C9F7-40C6-8513-0CFCCDADEB46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月 655">
                <a:extLst>
                  <a:ext uri="{FF2B5EF4-FFF2-40B4-BE49-F238E27FC236}">
                    <a16:creationId xmlns:a16="http://schemas.microsoft.com/office/drawing/2014/main" id="{ADD77AD9-195D-402A-905E-908E10D2C9A4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月 656">
                <a:extLst>
                  <a:ext uri="{FF2B5EF4-FFF2-40B4-BE49-F238E27FC236}">
                    <a16:creationId xmlns:a16="http://schemas.microsoft.com/office/drawing/2014/main" id="{FA9FC044-B979-434E-A81F-B5BBDBB49E00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05BBCC68-A927-4F43-BE2A-8684E1E6BEF2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4583F8ED-372A-427E-832C-BA3B554C421F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月 659">
                <a:extLst>
                  <a:ext uri="{FF2B5EF4-FFF2-40B4-BE49-F238E27FC236}">
                    <a16:creationId xmlns:a16="http://schemas.microsoft.com/office/drawing/2014/main" id="{76487EF9-4D36-42B8-99BD-06A49D4665BA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11">
                <a:extLst>
                  <a:ext uri="{FF2B5EF4-FFF2-40B4-BE49-F238E27FC236}">
                    <a16:creationId xmlns:a16="http://schemas.microsoft.com/office/drawing/2014/main" id="{A0142A19-C6E7-4464-980D-2543CA266DDA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楕円 11">
                <a:extLst>
                  <a:ext uri="{FF2B5EF4-FFF2-40B4-BE49-F238E27FC236}">
                    <a16:creationId xmlns:a16="http://schemas.microsoft.com/office/drawing/2014/main" id="{871EAAF6-A5F6-43A9-B374-9A483EEAFA22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FD2FDAAB-E6FA-4B0E-B685-988269F1FD6D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C321855E-9367-44A9-86C3-165D5603506E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6FB44C1-569A-4052-BCA9-61C779613464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8F18952E-E69C-4DDF-B72A-73F40370AB89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月 666">
                <a:extLst>
                  <a:ext uri="{FF2B5EF4-FFF2-40B4-BE49-F238E27FC236}">
                    <a16:creationId xmlns:a16="http://schemas.microsoft.com/office/drawing/2014/main" id="{D05957F0-819C-41B2-BCCB-8B3922C5DE79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月 667">
                <a:extLst>
                  <a:ext uri="{FF2B5EF4-FFF2-40B4-BE49-F238E27FC236}">
                    <a16:creationId xmlns:a16="http://schemas.microsoft.com/office/drawing/2014/main" id="{90928FA0-5FB2-404C-B5D0-A81AD11DD8B2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月 668">
                <a:extLst>
                  <a:ext uri="{FF2B5EF4-FFF2-40B4-BE49-F238E27FC236}">
                    <a16:creationId xmlns:a16="http://schemas.microsoft.com/office/drawing/2014/main" id="{E480A807-0B1F-48E6-A39C-A0E35969BA3E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月 669">
                <a:extLst>
                  <a:ext uri="{FF2B5EF4-FFF2-40B4-BE49-F238E27FC236}">
                    <a16:creationId xmlns:a16="http://schemas.microsoft.com/office/drawing/2014/main" id="{864B32F8-9943-4625-A5E0-1F9899B2C788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27262C6E-37B9-4040-8937-CBC450605306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2E705E99-C46F-4CC2-BE60-27354B2CD09D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946B497D-7E0F-4862-8CCC-867002B8132A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49CDD2B0-8140-4A57-B82E-54E3F965F463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C6EC89D2-26CB-4A9C-B4EA-5064A7EEACEE}"/>
                </a:ext>
              </a:extLst>
            </p:cNvPr>
            <p:cNvGrpSpPr/>
            <p:nvPr/>
          </p:nvGrpSpPr>
          <p:grpSpPr>
            <a:xfrm rot="900000">
              <a:off x="2200624" y="1391373"/>
              <a:ext cx="1070360" cy="570880"/>
              <a:chOff x="1514498" y="3349625"/>
              <a:chExt cx="2127227" cy="1134563"/>
            </a:xfrm>
          </p:grpSpPr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B2FC4605-447B-4D46-983D-6D8763E2E5A9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CA4B25B1-E906-4D63-AFBD-D1299376FE67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月 628">
                <a:extLst>
                  <a:ext uri="{FF2B5EF4-FFF2-40B4-BE49-F238E27FC236}">
                    <a16:creationId xmlns:a16="http://schemas.microsoft.com/office/drawing/2014/main" id="{FD37A031-DFC5-449A-89F8-E8157FBB11E0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月 629">
                <a:extLst>
                  <a:ext uri="{FF2B5EF4-FFF2-40B4-BE49-F238E27FC236}">
                    <a16:creationId xmlns:a16="http://schemas.microsoft.com/office/drawing/2014/main" id="{21DE1ADD-1221-4BCA-A73B-BC28606FA407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76677FDE-8866-4626-9224-0A8176F69B85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月 631">
                <a:extLst>
                  <a:ext uri="{FF2B5EF4-FFF2-40B4-BE49-F238E27FC236}">
                    <a16:creationId xmlns:a16="http://schemas.microsoft.com/office/drawing/2014/main" id="{DEE96BBF-7870-453F-98A1-496588F3EB52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15B20B06-C82F-4C24-B9A6-5ED25D05A872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52ADC059-42DD-4A45-9F3C-1D43FBA40BF6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C6FF521E-0FE8-45D5-BFF2-0F97E97D573A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月 635">
                <a:extLst>
                  <a:ext uri="{FF2B5EF4-FFF2-40B4-BE49-F238E27FC236}">
                    <a16:creationId xmlns:a16="http://schemas.microsoft.com/office/drawing/2014/main" id="{C2C9F78C-7086-4C1C-A13D-B14A7BEE4F4F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11">
                <a:extLst>
                  <a:ext uri="{FF2B5EF4-FFF2-40B4-BE49-F238E27FC236}">
                    <a16:creationId xmlns:a16="http://schemas.microsoft.com/office/drawing/2014/main" id="{D81C9425-A2AD-423D-B5AB-46B5DC8E6B77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楕円 11">
                <a:extLst>
                  <a:ext uri="{FF2B5EF4-FFF2-40B4-BE49-F238E27FC236}">
                    <a16:creationId xmlns:a16="http://schemas.microsoft.com/office/drawing/2014/main" id="{A95B07BC-DE35-4845-AE60-B45470B2EBBC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C8C3777F-3D48-4971-A284-26B65E9EA3A3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14BD2560-107C-419F-8190-A2A7181E69C5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D8A118F5-5D3A-4B55-817C-35DBE5DA03D9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E996DC7-4D31-4DA5-856F-204FB90F4C52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月 642">
                <a:extLst>
                  <a:ext uri="{FF2B5EF4-FFF2-40B4-BE49-F238E27FC236}">
                    <a16:creationId xmlns:a16="http://schemas.microsoft.com/office/drawing/2014/main" id="{50E6F1A5-E8F2-4473-809D-871A8932A91D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月 643">
                <a:extLst>
                  <a:ext uri="{FF2B5EF4-FFF2-40B4-BE49-F238E27FC236}">
                    <a16:creationId xmlns:a16="http://schemas.microsoft.com/office/drawing/2014/main" id="{E03CECB6-778B-41F5-A440-4BBCC5C6CDEA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月 644">
                <a:extLst>
                  <a:ext uri="{FF2B5EF4-FFF2-40B4-BE49-F238E27FC236}">
                    <a16:creationId xmlns:a16="http://schemas.microsoft.com/office/drawing/2014/main" id="{36C62C05-CA7E-4957-B43C-59846082CD77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月 645">
                <a:extLst>
                  <a:ext uri="{FF2B5EF4-FFF2-40B4-BE49-F238E27FC236}">
                    <a16:creationId xmlns:a16="http://schemas.microsoft.com/office/drawing/2014/main" id="{B4EA79B2-5372-4AD4-9446-77187C5BFE54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258E206D-E6A3-4FB2-A41D-091AC65F323A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64BE0ACE-6FB8-4BAC-9A41-AF2D6F377130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92703A99-DB57-4260-9AC9-9196D16B532B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454CC2DD-9EB6-4B0C-B381-A9D768A07BC7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DCA97815-1520-40BE-BEC3-45CD04779FC5}"/>
                </a:ext>
              </a:extLst>
            </p:cNvPr>
            <p:cNvGrpSpPr/>
            <p:nvPr/>
          </p:nvGrpSpPr>
          <p:grpSpPr>
            <a:xfrm rot="900000">
              <a:off x="2054689" y="1528656"/>
              <a:ext cx="1070360" cy="570880"/>
              <a:chOff x="1514498" y="3349625"/>
              <a:chExt cx="2127227" cy="1134563"/>
            </a:xfrm>
          </p:grpSpPr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08B83DBC-DA37-4B14-972B-79D02EF6E085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F958285A-4D8A-4375-8596-EBAF67852F6E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月 604">
                <a:extLst>
                  <a:ext uri="{FF2B5EF4-FFF2-40B4-BE49-F238E27FC236}">
                    <a16:creationId xmlns:a16="http://schemas.microsoft.com/office/drawing/2014/main" id="{C004CE71-6F22-4F4A-B4F6-1859C07B5B3D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月 605">
                <a:extLst>
                  <a:ext uri="{FF2B5EF4-FFF2-40B4-BE49-F238E27FC236}">
                    <a16:creationId xmlns:a16="http://schemas.microsoft.com/office/drawing/2014/main" id="{1ACAE42F-3FE9-4F35-AA78-89118325C822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月 606">
                <a:extLst>
                  <a:ext uri="{FF2B5EF4-FFF2-40B4-BE49-F238E27FC236}">
                    <a16:creationId xmlns:a16="http://schemas.microsoft.com/office/drawing/2014/main" id="{9D35FC08-4722-41C8-8EFE-74D2E28AAE5E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FEF619B2-E1D0-4E40-889C-175D33424C87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月 608">
                <a:extLst>
                  <a:ext uri="{FF2B5EF4-FFF2-40B4-BE49-F238E27FC236}">
                    <a16:creationId xmlns:a16="http://schemas.microsoft.com/office/drawing/2014/main" id="{85D9E174-32AA-4414-BBDB-B9BC941D0F9A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1E9701A6-42B6-464B-9215-00BDB3F5B3EB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E61E4B6-E532-49B0-8B78-C5A2EA6578E7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B10075CC-B74E-4BD4-A72B-3A3DB4AB6FA4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楕円 11">
                <a:extLst>
                  <a:ext uri="{FF2B5EF4-FFF2-40B4-BE49-F238E27FC236}">
                    <a16:creationId xmlns:a16="http://schemas.microsoft.com/office/drawing/2014/main" id="{69C4C20F-B98B-4F84-B474-C6E30CBE9ADF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楕円 11">
                <a:extLst>
                  <a:ext uri="{FF2B5EF4-FFF2-40B4-BE49-F238E27FC236}">
                    <a16:creationId xmlns:a16="http://schemas.microsoft.com/office/drawing/2014/main" id="{E097FF7A-5940-4E76-AB93-881D15C14A7A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F1C7C426-FF0A-40AA-B8B3-FEA4F3B7AC30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8105F534-9DBE-4AE7-955D-07DD569AE2D8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A16130F4-CCC7-499E-BEE0-890396DADCD4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3C403AE7-E46A-4C9C-B349-C059E2CA46EC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月 618">
                <a:extLst>
                  <a:ext uri="{FF2B5EF4-FFF2-40B4-BE49-F238E27FC236}">
                    <a16:creationId xmlns:a16="http://schemas.microsoft.com/office/drawing/2014/main" id="{AB71BC14-2449-4C5A-94B0-669B5DD69820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月 619">
                <a:extLst>
                  <a:ext uri="{FF2B5EF4-FFF2-40B4-BE49-F238E27FC236}">
                    <a16:creationId xmlns:a16="http://schemas.microsoft.com/office/drawing/2014/main" id="{6215C006-BE58-49CC-A045-E1D2ABD02C81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月 620">
                <a:extLst>
                  <a:ext uri="{FF2B5EF4-FFF2-40B4-BE49-F238E27FC236}">
                    <a16:creationId xmlns:a16="http://schemas.microsoft.com/office/drawing/2014/main" id="{D1AB3201-7B11-42DF-B1F0-A03E8ADAE404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月 621">
                <a:extLst>
                  <a:ext uri="{FF2B5EF4-FFF2-40B4-BE49-F238E27FC236}">
                    <a16:creationId xmlns:a16="http://schemas.microsoft.com/office/drawing/2014/main" id="{FED02045-CCD8-401F-AA8F-9EC31829BDF1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6157A2FB-DEF2-4B56-B019-B92867B936F6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73FFD3A-0CCB-4EB9-B42D-C7219371BF62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89BF8DE-42B0-40BF-96D7-C9BCA21742C8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EC1FD079-3272-4F40-8CBD-B340A929BBDC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9DB3CDF2-BA9A-45F5-81F7-4A72F73A00A0}"/>
                </a:ext>
              </a:extLst>
            </p:cNvPr>
            <p:cNvGrpSpPr/>
            <p:nvPr/>
          </p:nvGrpSpPr>
          <p:grpSpPr>
            <a:xfrm rot="900000">
              <a:off x="1957876" y="1718278"/>
              <a:ext cx="1070360" cy="570880"/>
              <a:chOff x="1514498" y="3349625"/>
              <a:chExt cx="2127227" cy="1134563"/>
            </a:xfrm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179FC45-F47D-4646-8E26-F6AA5799D78C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B9F34C2E-7905-4880-806E-15AAA2CFE2B3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月 580">
                <a:extLst>
                  <a:ext uri="{FF2B5EF4-FFF2-40B4-BE49-F238E27FC236}">
                    <a16:creationId xmlns:a16="http://schemas.microsoft.com/office/drawing/2014/main" id="{0DEFB45A-6D40-4A22-95E9-DE8828FB1353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月 581">
                <a:extLst>
                  <a:ext uri="{FF2B5EF4-FFF2-40B4-BE49-F238E27FC236}">
                    <a16:creationId xmlns:a16="http://schemas.microsoft.com/office/drawing/2014/main" id="{52F07D6B-8284-441C-AA74-8B213B56AB09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月 582">
                <a:extLst>
                  <a:ext uri="{FF2B5EF4-FFF2-40B4-BE49-F238E27FC236}">
                    <a16:creationId xmlns:a16="http://schemas.microsoft.com/office/drawing/2014/main" id="{F1E9A2FC-D9B1-414E-8752-A05B061EC7C6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月 583">
                <a:extLst>
                  <a:ext uri="{FF2B5EF4-FFF2-40B4-BE49-F238E27FC236}">
                    <a16:creationId xmlns:a16="http://schemas.microsoft.com/office/drawing/2014/main" id="{4D283AD9-C46A-4636-A276-FE82D4389901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月 584">
                <a:extLst>
                  <a:ext uri="{FF2B5EF4-FFF2-40B4-BE49-F238E27FC236}">
                    <a16:creationId xmlns:a16="http://schemas.microsoft.com/office/drawing/2014/main" id="{0BAC451B-4064-4AC1-B996-3CF0FEC396D5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30E6902-8F99-4B7D-BC8B-3D1821E54158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3C49ACBC-C62D-4AF9-9CD2-96225231180E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月 587">
                <a:extLst>
                  <a:ext uri="{FF2B5EF4-FFF2-40B4-BE49-F238E27FC236}">
                    <a16:creationId xmlns:a16="http://schemas.microsoft.com/office/drawing/2014/main" id="{7D6790C0-67AF-43C4-84D7-4F62243B052F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楕円 11">
                <a:extLst>
                  <a:ext uri="{FF2B5EF4-FFF2-40B4-BE49-F238E27FC236}">
                    <a16:creationId xmlns:a16="http://schemas.microsoft.com/office/drawing/2014/main" id="{7B24CC8F-43FB-41D5-821C-40174D3364FC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楕円 11">
                <a:extLst>
                  <a:ext uri="{FF2B5EF4-FFF2-40B4-BE49-F238E27FC236}">
                    <a16:creationId xmlns:a16="http://schemas.microsoft.com/office/drawing/2014/main" id="{CB7AE1F4-E7BC-4869-B4FE-26A285E144C5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05C70D11-0A0C-460A-B125-091B857C6A9F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4A31A6BC-B8F5-47DF-8A18-734C4423B7A4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6BA38855-2307-4C90-AB67-CBBE1900D942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8FE706C7-F0BD-4F63-9A2D-563D53FF58E4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月 594">
                <a:extLst>
                  <a:ext uri="{FF2B5EF4-FFF2-40B4-BE49-F238E27FC236}">
                    <a16:creationId xmlns:a16="http://schemas.microsoft.com/office/drawing/2014/main" id="{6FDE5CFC-8EF7-49F4-B0FB-76704A6C7CEB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月 595">
                <a:extLst>
                  <a:ext uri="{FF2B5EF4-FFF2-40B4-BE49-F238E27FC236}">
                    <a16:creationId xmlns:a16="http://schemas.microsoft.com/office/drawing/2014/main" id="{68146E05-D078-4648-9A61-FB761882A4B0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月 596">
                <a:extLst>
                  <a:ext uri="{FF2B5EF4-FFF2-40B4-BE49-F238E27FC236}">
                    <a16:creationId xmlns:a16="http://schemas.microsoft.com/office/drawing/2014/main" id="{2E584DD6-FC34-47D3-BBFC-D1479842FA65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5CD7AC73-F992-428B-9510-152EFE0EAA0C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8DBF4C96-5FE7-4A3A-81B2-6CFF3E7B0F59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61F5C287-083E-426E-882F-CE7A4A478329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81C2C953-4C07-4BD6-9175-90E7985CF4E2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D8E6FA6C-2DC8-4760-BEFA-7A97629FDDAF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8CA98B53-6095-4056-830F-4FDEB3EB2B54}"/>
                </a:ext>
              </a:extLst>
            </p:cNvPr>
            <p:cNvGrpSpPr/>
            <p:nvPr/>
          </p:nvGrpSpPr>
          <p:grpSpPr>
            <a:xfrm rot="900000">
              <a:off x="1854359" y="1847674"/>
              <a:ext cx="1070360" cy="570880"/>
              <a:chOff x="1514498" y="3349625"/>
              <a:chExt cx="2127227" cy="1134563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1BD76C5-B52F-43E1-B02E-B13594542E33}"/>
                  </a:ext>
                </a:extLst>
              </p:cNvPr>
              <p:cNvSpPr/>
              <p:nvPr/>
            </p:nvSpPr>
            <p:spPr>
              <a:xfrm rot="15882649">
                <a:off x="1749560" y="3416345"/>
                <a:ext cx="50560" cy="435718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9A9DD8C-A734-4373-8DDF-12AA7B4BE6B9}"/>
                  </a:ext>
                </a:extLst>
              </p:cNvPr>
              <p:cNvSpPr/>
              <p:nvPr/>
            </p:nvSpPr>
            <p:spPr>
              <a:xfrm rot="15484437">
                <a:off x="1830799" y="3527377"/>
                <a:ext cx="53181" cy="269670"/>
              </a:xfrm>
              <a:custGeom>
                <a:avLst/>
                <a:gdLst>
                  <a:gd name="connsiteX0" fmla="*/ 66310 w 66310"/>
                  <a:gd name="connsiteY0" fmla="*/ 384152 h 384152"/>
                  <a:gd name="connsiteX1" fmla="*/ 0 w 66310"/>
                  <a:gd name="connsiteY1" fmla="*/ 384152 h 384152"/>
                  <a:gd name="connsiteX2" fmla="*/ 10719 w 66310"/>
                  <a:gd name="connsiteY2" fmla="*/ 366560 h 384152"/>
                  <a:gd name="connsiteX3" fmla="*/ 20215 w 66310"/>
                  <a:gd name="connsiteY3" fmla="*/ 278765 h 384152"/>
                  <a:gd name="connsiteX4" fmla="*/ 41279 w 66310"/>
                  <a:gd name="connsiteY4" fmla="*/ 808 h 384152"/>
                  <a:gd name="connsiteX5" fmla="*/ 59733 w 66310"/>
                  <a:gd name="connsiteY5" fmla="*/ 266930 h 384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310" h="384152">
                    <a:moveTo>
                      <a:pt x="66310" y="384152"/>
                    </a:moveTo>
                    <a:lnTo>
                      <a:pt x="0" y="384152"/>
                    </a:lnTo>
                    <a:lnTo>
                      <a:pt x="10719" y="366560"/>
                    </a:lnTo>
                    <a:lnTo>
                      <a:pt x="20215" y="278765"/>
                    </a:lnTo>
                    <a:cubicBezTo>
                      <a:pt x="23685" y="115422"/>
                      <a:pt x="31326" y="-11367"/>
                      <a:pt x="41279" y="808"/>
                    </a:cubicBezTo>
                    <a:cubicBezTo>
                      <a:pt x="45981" y="38275"/>
                      <a:pt x="52536" y="141479"/>
                      <a:pt x="59733" y="26693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月 556">
                <a:extLst>
                  <a:ext uri="{FF2B5EF4-FFF2-40B4-BE49-F238E27FC236}">
                    <a16:creationId xmlns:a16="http://schemas.microsoft.com/office/drawing/2014/main" id="{78B75024-AF8F-4AB7-8449-96A5A48C977A}"/>
                  </a:ext>
                </a:extLst>
              </p:cNvPr>
              <p:cNvSpPr/>
              <p:nvPr/>
            </p:nvSpPr>
            <p:spPr>
              <a:xfrm rot="1800000">
                <a:off x="3119485" y="366127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月 557">
                <a:extLst>
                  <a:ext uri="{FF2B5EF4-FFF2-40B4-BE49-F238E27FC236}">
                    <a16:creationId xmlns:a16="http://schemas.microsoft.com/office/drawing/2014/main" id="{5AE32C09-7AE7-49BA-96F3-BAEFC0EFDE28}"/>
                  </a:ext>
                </a:extLst>
              </p:cNvPr>
              <p:cNvSpPr/>
              <p:nvPr/>
            </p:nvSpPr>
            <p:spPr>
              <a:xfrm rot="2177639">
                <a:off x="3075035" y="3629521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FC83C6BB-8267-4B18-A738-6994BB4631B7}"/>
                  </a:ext>
                </a:extLst>
              </p:cNvPr>
              <p:cNvSpPr/>
              <p:nvPr/>
            </p:nvSpPr>
            <p:spPr>
              <a:xfrm rot="3572190">
                <a:off x="3269176" y="372929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338500EF-5889-4234-AA43-BECED015C497}"/>
                  </a:ext>
                </a:extLst>
              </p:cNvPr>
              <p:cNvSpPr/>
              <p:nvPr/>
            </p:nvSpPr>
            <p:spPr>
              <a:xfrm rot="1653796">
                <a:off x="2993739" y="361746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AD90C223-C7F0-4070-9EC9-395DB9EC2366}"/>
                  </a:ext>
                </a:extLst>
              </p:cNvPr>
              <p:cNvSpPr/>
              <p:nvPr/>
            </p:nvSpPr>
            <p:spPr>
              <a:xfrm rot="2031435">
                <a:off x="2949289" y="3585710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F2923699-1F67-4380-91EA-16773749E4A7}"/>
                  </a:ext>
                </a:extLst>
              </p:cNvPr>
              <p:cNvSpPr/>
              <p:nvPr/>
            </p:nvSpPr>
            <p:spPr>
              <a:xfrm rot="5400000">
                <a:off x="3009838" y="3510294"/>
                <a:ext cx="351004" cy="347173"/>
              </a:xfrm>
              <a:custGeom>
                <a:avLst/>
                <a:gdLst>
                  <a:gd name="connsiteX0" fmla="*/ 0 w 351004"/>
                  <a:gd name="connsiteY0" fmla="*/ 287150 h 347173"/>
                  <a:gd name="connsiteX1" fmla="*/ 0 w 351004"/>
                  <a:gd name="connsiteY1" fmla="*/ 147416 h 347173"/>
                  <a:gd name="connsiteX2" fmla="*/ 8740 w 351004"/>
                  <a:gd name="connsiteY2" fmla="*/ 60713 h 347173"/>
                  <a:gd name="connsiteX3" fmla="*/ 27586 w 351004"/>
                  <a:gd name="connsiteY3" fmla="*/ 0 h 347173"/>
                  <a:gd name="connsiteX4" fmla="*/ 351004 w 351004"/>
                  <a:gd name="connsiteY4" fmla="*/ 167344 h 347173"/>
                  <a:gd name="connsiteX5" fmla="*/ 343255 w 351004"/>
                  <a:gd name="connsiteY5" fmla="*/ 181622 h 347173"/>
                  <a:gd name="connsiteX6" fmla="*/ 320674 w 351004"/>
                  <a:gd name="connsiteY6" fmla="*/ 293467 h 347173"/>
                  <a:gd name="connsiteX7" fmla="*/ 320674 w 351004"/>
                  <a:gd name="connsiteY7" fmla="*/ 347173 h 347173"/>
                  <a:gd name="connsiteX8" fmla="*/ 0 w 351004"/>
                  <a:gd name="connsiteY8" fmla="*/ 287150 h 347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1004" h="347173">
                    <a:moveTo>
                      <a:pt x="0" y="287150"/>
                    </a:moveTo>
                    <a:lnTo>
                      <a:pt x="0" y="147416"/>
                    </a:lnTo>
                    <a:cubicBezTo>
                      <a:pt x="0" y="117716"/>
                      <a:pt x="3009" y="88719"/>
                      <a:pt x="8740" y="60713"/>
                    </a:cubicBezTo>
                    <a:lnTo>
                      <a:pt x="27586" y="0"/>
                    </a:lnTo>
                    <a:lnTo>
                      <a:pt x="351004" y="167344"/>
                    </a:lnTo>
                    <a:lnTo>
                      <a:pt x="343255" y="181622"/>
                    </a:lnTo>
                    <a:cubicBezTo>
                      <a:pt x="328714" y="215999"/>
                      <a:pt x="320674" y="253794"/>
                      <a:pt x="320674" y="293467"/>
                    </a:cubicBezTo>
                    <a:lnTo>
                      <a:pt x="320674" y="347173"/>
                    </a:lnTo>
                    <a:lnTo>
                      <a:pt x="0" y="2871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87574DC7-908B-4509-BBA0-32B8EECD6FD8}"/>
                  </a:ext>
                </a:extLst>
              </p:cNvPr>
              <p:cNvSpPr/>
              <p:nvPr/>
            </p:nvSpPr>
            <p:spPr>
              <a:xfrm rot="5400000">
                <a:off x="3202264" y="3525283"/>
                <a:ext cx="389017" cy="410378"/>
              </a:xfrm>
              <a:custGeom>
                <a:avLst/>
                <a:gdLst>
                  <a:gd name="connsiteX0" fmla="*/ 0 w 389017"/>
                  <a:gd name="connsiteY0" fmla="*/ 243034 h 410378"/>
                  <a:gd name="connsiteX1" fmla="*/ 6222 w 389017"/>
                  <a:gd name="connsiteY1" fmla="*/ 222992 h 410378"/>
                  <a:gd name="connsiteX2" fmla="*/ 162091 w 389017"/>
                  <a:gd name="connsiteY2" fmla="*/ 33711 h 410378"/>
                  <a:gd name="connsiteX3" fmla="*/ 224196 w 389017"/>
                  <a:gd name="connsiteY3" fmla="*/ 0 h 410378"/>
                  <a:gd name="connsiteX4" fmla="*/ 389017 w 389017"/>
                  <a:gd name="connsiteY4" fmla="*/ 323611 h 410378"/>
                  <a:gd name="connsiteX5" fmla="*/ 377247 w 389017"/>
                  <a:gd name="connsiteY5" fmla="*/ 333322 h 410378"/>
                  <a:gd name="connsiteX6" fmla="*/ 342161 w 389017"/>
                  <a:gd name="connsiteY6" fmla="*/ 375848 h 410378"/>
                  <a:gd name="connsiteX7" fmla="*/ 323418 w 389017"/>
                  <a:gd name="connsiteY7" fmla="*/ 410378 h 410378"/>
                  <a:gd name="connsiteX8" fmla="*/ 0 w 389017"/>
                  <a:gd name="connsiteY8" fmla="*/ 243034 h 41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017" h="410378">
                    <a:moveTo>
                      <a:pt x="0" y="243034"/>
                    </a:moveTo>
                    <a:lnTo>
                      <a:pt x="6222" y="222992"/>
                    </a:lnTo>
                    <a:cubicBezTo>
                      <a:pt x="38877" y="145786"/>
                      <a:pt x="93428" y="80098"/>
                      <a:pt x="162091" y="33711"/>
                    </a:cubicBezTo>
                    <a:lnTo>
                      <a:pt x="224196" y="0"/>
                    </a:lnTo>
                    <a:lnTo>
                      <a:pt x="389017" y="323611"/>
                    </a:lnTo>
                    <a:lnTo>
                      <a:pt x="377247" y="333322"/>
                    </a:lnTo>
                    <a:cubicBezTo>
                      <a:pt x="364248" y="346322"/>
                      <a:pt x="352488" y="360561"/>
                      <a:pt x="342161" y="375848"/>
                    </a:cubicBezTo>
                    <a:lnTo>
                      <a:pt x="323418" y="410378"/>
                    </a:lnTo>
                    <a:lnTo>
                      <a:pt x="0" y="2430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2D83FDD3-CC7E-45A7-8B0C-DF3ACEFD82E7}"/>
                  </a:ext>
                </a:extLst>
              </p:cNvPr>
              <p:cNvSpPr/>
              <p:nvPr/>
            </p:nvSpPr>
            <p:spPr>
              <a:xfrm rot="3194551">
                <a:off x="3313626" y="3761047"/>
                <a:ext cx="96845" cy="396223"/>
              </a:xfrm>
              <a:prstGeom prst="moon">
                <a:avLst>
                  <a:gd name="adj" fmla="val 24652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楕円 11">
                <a:extLst>
                  <a:ext uri="{FF2B5EF4-FFF2-40B4-BE49-F238E27FC236}">
                    <a16:creationId xmlns:a16="http://schemas.microsoft.com/office/drawing/2014/main" id="{544DE61F-5692-4B89-B4EB-D104505DFFA7}"/>
                  </a:ext>
                </a:extLst>
              </p:cNvPr>
              <p:cNvSpPr/>
              <p:nvPr/>
            </p:nvSpPr>
            <p:spPr>
              <a:xfrm rot="20472348">
                <a:off x="2943458" y="4322281"/>
                <a:ext cx="490881" cy="114505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楕円 11">
                <a:extLst>
                  <a:ext uri="{FF2B5EF4-FFF2-40B4-BE49-F238E27FC236}">
                    <a16:creationId xmlns:a16="http://schemas.microsoft.com/office/drawing/2014/main" id="{2728F19C-147A-442B-BD60-7B68A35564C6}"/>
                  </a:ext>
                </a:extLst>
              </p:cNvPr>
              <p:cNvSpPr/>
              <p:nvPr/>
            </p:nvSpPr>
            <p:spPr>
              <a:xfrm rot="20184236">
                <a:off x="2990245" y="4348335"/>
                <a:ext cx="490881" cy="135853"/>
              </a:xfrm>
              <a:custGeom>
                <a:avLst/>
                <a:gdLst>
                  <a:gd name="connsiteX0" fmla="*/ 0 w 540537"/>
                  <a:gd name="connsiteY0" fmla="*/ 77788 h 155575"/>
                  <a:gd name="connsiteX1" fmla="*/ 270269 w 540537"/>
                  <a:gd name="connsiteY1" fmla="*/ 0 h 155575"/>
                  <a:gd name="connsiteX2" fmla="*/ 540538 w 540537"/>
                  <a:gd name="connsiteY2" fmla="*/ 77788 h 155575"/>
                  <a:gd name="connsiteX3" fmla="*/ 270269 w 540537"/>
                  <a:gd name="connsiteY3" fmla="*/ 155576 h 155575"/>
                  <a:gd name="connsiteX4" fmla="*/ 0 w 540537"/>
                  <a:gd name="connsiteY4" fmla="*/ 77788 h 155575"/>
                  <a:gd name="connsiteX0" fmla="*/ 1845 w 542383"/>
                  <a:gd name="connsiteY0" fmla="*/ 78220 h 156008"/>
                  <a:gd name="connsiteX1" fmla="*/ 390102 w 542383"/>
                  <a:gd name="connsiteY1" fmla="*/ 0 h 156008"/>
                  <a:gd name="connsiteX2" fmla="*/ 542383 w 542383"/>
                  <a:gd name="connsiteY2" fmla="*/ 78220 h 156008"/>
                  <a:gd name="connsiteX3" fmla="*/ 272114 w 542383"/>
                  <a:gd name="connsiteY3" fmla="*/ 156008 h 156008"/>
                  <a:gd name="connsiteX4" fmla="*/ 1845 w 542383"/>
                  <a:gd name="connsiteY4" fmla="*/ 78220 h 156008"/>
                  <a:gd name="connsiteX0" fmla="*/ 212 w 540750"/>
                  <a:gd name="connsiteY0" fmla="*/ 78220 h 149421"/>
                  <a:gd name="connsiteX1" fmla="*/ 388469 w 540750"/>
                  <a:gd name="connsiteY1" fmla="*/ 0 h 149421"/>
                  <a:gd name="connsiteX2" fmla="*/ 540750 w 540750"/>
                  <a:gd name="connsiteY2" fmla="*/ 78220 h 149421"/>
                  <a:gd name="connsiteX3" fmla="*/ 342652 w 540750"/>
                  <a:gd name="connsiteY3" fmla="*/ 149421 h 149421"/>
                  <a:gd name="connsiteX4" fmla="*/ 212 w 540750"/>
                  <a:gd name="connsiteY4" fmla="*/ 78220 h 149421"/>
                  <a:gd name="connsiteX0" fmla="*/ 188 w 501799"/>
                  <a:gd name="connsiteY0" fmla="*/ 116647 h 151504"/>
                  <a:gd name="connsiteX1" fmla="*/ 349518 w 501799"/>
                  <a:gd name="connsiteY1" fmla="*/ 635 h 151504"/>
                  <a:gd name="connsiteX2" fmla="*/ 501799 w 501799"/>
                  <a:gd name="connsiteY2" fmla="*/ 78855 h 151504"/>
                  <a:gd name="connsiteX3" fmla="*/ 303701 w 501799"/>
                  <a:gd name="connsiteY3" fmla="*/ 150056 h 151504"/>
                  <a:gd name="connsiteX4" fmla="*/ 188 w 501799"/>
                  <a:gd name="connsiteY4" fmla="*/ 116647 h 151504"/>
                  <a:gd name="connsiteX0" fmla="*/ 179 w 513796"/>
                  <a:gd name="connsiteY0" fmla="*/ 104157 h 150219"/>
                  <a:gd name="connsiteX1" fmla="*/ 361515 w 513796"/>
                  <a:gd name="connsiteY1" fmla="*/ 318 h 150219"/>
                  <a:gd name="connsiteX2" fmla="*/ 513796 w 513796"/>
                  <a:gd name="connsiteY2" fmla="*/ 78538 h 150219"/>
                  <a:gd name="connsiteX3" fmla="*/ 315698 w 513796"/>
                  <a:gd name="connsiteY3" fmla="*/ 149739 h 150219"/>
                  <a:gd name="connsiteX4" fmla="*/ 179 w 513796"/>
                  <a:gd name="connsiteY4" fmla="*/ 104157 h 150219"/>
                  <a:gd name="connsiteX0" fmla="*/ 1 w 513618"/>
                  <a:gd name="connsiteY0" fmla="*/ 104157 h 150596"/>
                  <a:gd name="connsiteX1" fmla="*/ 361337 w 513618"/>
                  <a:gd name="connsiteY1" fmla="*/ 318 h 150596"/>
                  <a:gd name="connsiteX2" fmla="*/ 513618 w 513618"/>
                  <a:gd name="connsiteY2" fmla="*/ 78538 h 150596"/>
                  <a:gd name="connsiteX3" fmla="*/ 315520 w 513618"/>
                  <a:gd name="connsiteY3" fmla="*/ 149739 h 150596"/>
                  <a:gd name="connsiteX4" fmla="*/ 1 w 513618"/>
                  <a:gd name="connsiteY4" fmla="*/ 104157 h 150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618" h="150596">
                    <a:moveTo>
                      <a:pt x="1" y="104157"/>
                    </a:moveTo>
                    <a:cubicBezTo>
                      <a:pt x="-189" y="65442"/>
                      <a:pt x="275734" y="4588"/>
                      <a:pt x="361337" y="318"/>
                    </a:cubicBezTo>
                    <a:cubicBezTo>
                      <a:pt x="446940" y="-3952"/>
                      <a:pt x="513618" y="35577"/>
                      <a:pt x="513618" y="78538"/>
                    </a:cubicBezTo>
                    <a:cubicBezTo>
                      <a:pt x="513618" y="121499"/>
                      <a:pt x="401123" y="145469"/>
                      <a:pt x="315520" y="149739"/>
                    </a:cubicBezTo>
                    <a:cubicBezTo>
                      <a:pt x="229917" y="154009"/>
                      <a:pt x="191" y="142872"/>
                      <a:pt x="1" y="10415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DC5A89E-99CE-494B-B6CA-C3C1D61A04C9}"/>
                  </a:ext>
                </a:extLst>
              </p:cNvPr>
              <p:cNvSpPr/>
              <p:nvPr/>
            </p:nvSpPr>
            <p:spPr>
              <a:xfrm rot="5400000">
                <a:off x="3306746" y="3731764"/>
                <a:ext cx="306583" cy="363374"/>
              </a:xfrm>
              <a:custGeom>
                <a:avLst/>
                <a:gdLst>
                  <a:gd name="connsiteX0" fmla="*/ 0 w 306583"/>
                  <a:gd name="connsiteY0" fmla="*/ 39763 h 363374"/>
                  <a:gd name="connsiteX1" fmla="*/ 10973 w 306583"/>
                  <a:gd name="connsiteY1" fmla="*/ 33808 h 363374"/>
                  <a:gd name="connsiteX2" fmla="*/ 178431 w 306583"/>
                  <a:gd name="connsiteY2" fmla="*/ 0 h 363374"/>
                  <a:gd name="connsiteX3" fmla="*/ 242687 w 306583"/>
                  <a:gd name="connsiteY3" fmla="*/ 0 h 363374"/>
                  <a:gd name="connsiteX4" fmla="*/ 306583 w 306583"/>
                  <a:gd name="connsiteY4" fmla="*/ 293931 h 363374"/>
                  <a:gd name="connsiteX5" fmla="*/ 298321 w 306583"/>
                  <a:gd name="connsiteY5" fmla="*/ 294764 h 363374"/>
                  <a:gd name="connsiteX6" fmla="*/ 195577 w 306583"/>
                  <a:gd name="connsiteY6" fmla="*/ 337999 h 363374"/>
                  <a:gd name="connsiteX7" fmla="*/ 164821 w 306583"/>
                  <a:gd name="connsiteY7" fmla="*/ 363374 h 363374"/>
                  <a:gd name="connsiteX8" fmla="*/ 0 w 306583"/>
                  <a:gd name="connsiteY8" fmla="*/ 39763 h 36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83" h="363374">
                    <a:moveTo>
                      <a:pt x="0" y="39763"/>
                    </a:moveTo>
                    <a:lnTo>
                      <a:pt x="10973" y="33808"/>
                    </a:lnTo>
                    <a:cubicBezTo>
                      <a:pt x="62442" y="12038"/>
                      <a:pt x="119031" y="0"/>
                      <a:pt x="178431" y="0"/>
                    </a:cubicBezTo>
                    <a:lnTo>
                      <a:pt x="242687" y="0"/>
                    </a:lnTo>
                    <a:lnTo>
                      <a:pt x="306583" y="293931"/>
                    </a:lnTo>
                    <a:lnTo>
                      <a:pt x="298321" y="294764"/>
                    </a:lnTo>
                    <a:cubicBezTo>
                      <a:pt x="260911" y="302419"/>
                      <a:pt x="226149" y="317344"/>
                      <a:pt x="195577" y="337999"/>
                    </a:cubicBezTo>
                    <a:lnTo>
                      <a:pt x="164821" y="363374"/>
                    </a:lnTo>
                    <a:lnTo>
                      <a:pt x="0" y="397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066E0F67-B080-4341-950D-E58FEED55696}"/>
                  </a:ext>
                </a:extLst>
              </p:cNvPr>
              <p:cNvSpPr/>
              <p:nvPr/>
            </p:nvSpPr>
            <p:spPr>
              <a:xfrm rot="5400000">
                <a:off x="3345160" y="4113151"/>
                <a:ext cx="202374" cy="281174"/>
              </a:xfrm>
              <a:custGeom>
                <a:avLst/>
                <a:gdLst>
                  <a:gd name="connsiteX0" fmla="*/ 0 w 202374"/>
                  <a:gd name="connsiteY0" fmla="*/ 239603 h 281174"/>
                  <a:gd name="connsiteX1" fmla="*/ 64985 w 202374"/>
                  <a:gd name="connsiteY1" fmla="*/ 0 h 281174"/>
                  <a:gd name="connsiteX2" fmla="*/ 145155 w 202374"/>
                  <a:gd name="connsiteY2" fmla="*/ 56972 h 281174"/>
                  <a:gd name="connsiteX3" fmla="*/ 202374 w 202374"/>
                  <a:gd name="connsiteY3" fmla="*/ 123045 h 281174"/>
                  <a:gd name="connsiteX4" fmla="*/ 120260 w 202374"/>
                  <a:gd name="connsiteY4" fmla="*/ 281174 h 281174"/>
                  <a:gd name="connsiteX5" fmla="*/ 49285 w 202374"/>
                  <a:gd name="connsiteY5" fmla="*/ 247054 h 281174"/>
                  <a:gd name="connsiteX6" fmla="*/ 0 w 202374"/>
                  <a:gd name="connsiteY6" fmla="*/ 239603 h 281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374" h="281174">
                    <a:moveTo>
                      <a:pt x="0" y="239603"/>
                    </a:moveTo>
                    <a:lnTo>
                      <a:pt x="64985" y="0"/>
                    </a:lnTo>
                    <a:lnTo>
                      <a:pt x="145155" y="56972"/>
                    </a:lnTo>
                    <a:lnTo>
                      <a:pt x="202374" y="123045"/>
                    </a:lnTo>
                    <a:lnTo>
                      <a:pt x="120260" y="281174"/>
                    </a:lnTo>
                    <a:lnTo>
                      <a:pt x="49285" y="247054"/>
                    </a:lnTo>
                    <a:lnTo>
                      <a:pt x="0" y="2396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3970B2C-4937-4752-816F-2368E98F5C2C}"/>
                  </a:ext>
                </a:extLst>
              </p:cNvPr>
              <p:cNvSpPr/>
              <p:nvPr/>
            </p:nvSpPr>
            <p:spPr>
              <a:xfrm rot="5400000">
                <a:off x="2766200" y="3523476"/>
                <a:ext cx="320674" cy="290479"/>
              </a:xfrm>
              <a:custGeom>
                <a:avLst/>
                <a:gdLst>
                  <a:gd name="connsiteX0" fmla="*/ 0 w 320674"/>
                  <a:gd name="connsiteY0" fmla="*/ 290479 h 290479"/>
                  <a:gd name="connsiteX1" fmla="*/ 0 w 320674"/>
                  <a:gd name="connsiteY1" fmla="*/ 0 h 290479"/>
                  <a:gd name="connsiteX2" fmla="*/ 320674 w 320674"/>
                  <a:gd name="connsiteY2" fmla="*/ 60023 h 290479"/>
                  <a:gd name="connsiteX3" fmla="*/ 320674 w 320674"/>
                  <a:gd name="connsiteY3" fmla="*/ 290479 h 290479"/>
                  <a:gd name="connsiteX4" fmla="*/ 0 w 320674"/>
                  <a:gd name="connsiteY4" fmla="*/ 290479 h 29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4" h="290479">
                    <a:moveTo>
                      <a:pt x="0" y="290479"/>
                    </a:moveTo>
                    <a:lnTo>
                      <a:pt x="0" y="0"/>
                    </a:lnTo>
                    <a:lnTo>
                      <a:pt x="320674" y="60023"/>
                    </a:lnTo>
                    <a:lnTo>
                      <a:pt x="320674" y="290479"/>
                    </a:lnTo>
                    <a:lnTo>
                      <a:pt x="0" y="2904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EF6C9565-C941-47BC-A5A9-4AA62A656503}"/>
                  </a:ext>
                </a:extLst>
              </p:cNvPr>
              <p:cNvSpPr/>
              <p:nvPr/>
            </p:nvSpPr>
            <p:spPr>
              <a:xfrm rot="5400000">
                <a:off x="3387183" y="3962995"/>
                <a:ext cx="214689" cy="294393"/>
              </a:xfrm>
              <a:custGeom>
                <a:avLst/>
                <a:gdLst>
                  <a:gd name="connsiteX0" fmla="*/ 0 w 214689"/>
                  <a:gd name="connsiteY0" fmla="*/ 0 h 294393"/>
                  <a:gd name="connsiteX1" fmla="*/ 5593 w 214689"/>
                  <a:gd name="connsiteY1" fmla="*/ 0 h 294393"/>
                  <a:gd name="connsiteX2" fmla="*/ 210658 w 214689"/>
                  <a:gd name="connsiteY2" fmla="*/ 51925 h 294393"/>
                  <a:gd name="connsiteX3" fmla="*/ 214689 w 214689"/>
                  <a:gd name="connsiteY3" fmla="*/ 54790 h 294393"/>
                  <a:gd name="connsiteX4" fmla="*/ 149704 w 214689"/>
                  <a:gd name="connsiteY4" fmla="*/ 294393 h 294393"/>
                  <a:gd name="connsiteX5" fmla="*/ 113543 w 214689"/>
                  <a:gd name="connsiteY5" fmla="*/ 288926 h 294393"/>
                  <a:gd name="connsiteX6" fmla="*/ 63896 w 214689"/>
                  <a:gd name="connsiteY6" fmla="*/ 293931 h 294393"/>
                  <a:gd name="connsiteX7" fmla="*/ 0 w 214689"/>
                  <a:gd name="connsiteY7" fmla="*/ 0 h 2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9" h="294393">
                    <a:moveTo>
                      <a:pt x="0" y="0"/>
                    </a:moveTo>
                    <a:lnTo>
                      <a:pt x="5593" y="0"/>
                    </a:lnTo>
                    <a:cubicBezTo>
                      <a:pt x="79843" y="0"/>
                      <a:pt x="149699" y="18810"/>
                      <a:pt x="210658" y="51925"/>
                    </a:cubicBezTo>
                    <a:lnTo>
                      <a:pt x="214689" y="54790"/>
                    </a:lnTo>
                    <a:lnTo>
                      <a:pt x="149704" y="294393"/>
                    </a:lnTo>
                    <a:lnTo>
                      <a:pt x="113543" y="288926"/>
                    </a:lnTo>
                    <a:lnTo>
                      <a:pt x="63896" y="29393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月 570">
                <a:extLst>
                  <a:ext uri="{FF2B5EF4-FFF2-40B4-BE49-F238E27FC236}">
                    <a16:creationId xmlns:a16="http://schemas.microsoft.com/office/drawing/2014/main" id="{948EAB14-AA63-49F7-B26A-550D37E7C273}"/>
                  </a:ext>
                </a:extLst>
              </p:cNvPr>
              <p:cNvSpPr/>
              <p:nvPr/>
            </p:nvSpPr>
            <p:spPr>
              <a:xfrm rot="21071751">
                <a:off x="24123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月 571">
                <a:extLst>
                  <a:ext uri="{FF2B5EF4-FFF2-40B4-BE49-F238E27FC236}">
                    <a16:creationId xmlns:a16="http://schemas.microsoft.com/office/drawing/2014/main" id="{F59263DF-DDE6-449B-8EDF-01B108475200}"/>
                  </a:ext>
                </a:extLst>
              </p:cNvPr>
              <p:cNvSpPr/>
              <p:nvPr/>
            </p:nvSpPr>
            <p:spPr>
              <a:xfrm rot="21071751">
                <a:off x="24758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月 572">
                <a:extLst>
                  <a:ext uri="{FF2B5EF4-FFF2-40B4-BE49-F238E27FC236}">
                    <a16:creationId xmlns:a16="http://schemas.microsoft.com/office/drawing/2014/main" id="{1161881E-94E5-4127-8B01-F5B51F9C8B7A}"/>
                  </a:ext>
                </a:extLst>
              </p:cNvPr>
              <p:cNvSpPr/>
              <p:nvPr/>
            </p:nvSpPr>
            <p:spPr>
              <a:xfrm rot="20171751">
                <a:off x="2577423" y="3760789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月 573">
                <a:extLst>
                  <a:ext uri="{FF2B5EF4-FFF2-40B4-BE49-F238E27FC236}">
                    <a16:creationId xmlns:a16="http://schemas.microsoft.com/office/drawing/2014/main" id="{7560F702-10D0-492D-B10E-A8E674EE406B}"/>
                  </a:ext>
                </a:extLst>
              </p:cNvPr>
              <p:cNvSpPr/>
              <p:nvPr/>
            </p:nvSpPr>
            <p:spPr>
              <a:xfrm rot="20171751">
                <a:off x="2656797" y="3760788"/>
                <a:ext cx="96845" cy="246729"/>
              </a:xfrm>
              <a:prstGeom prst="moon">
                <a:avLst>
                  <a:gd name="adj" fmla="val 28305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B1ACF094-623A-44C3-B82E-835495349753}"/>
                  </a:ext>
                </a:extLst>
              </p:cNvPr>
              <p:cNvSpPr/>
              <p:nvPr/>
            </p:nvSpPr>
            <p:spPr>
              <a:xfrm>
                <a:off x="1979553" y="3395600"/>
                <a:ext cx="614409" cy="1809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C5E1AA3F-7538-40B5-BC45-4E85656AE164}"/>
                  </a:ext>
                </a:extLst>
              </p:cNvPr>
              <p:cNvSpPr/>
              <p:nvPr/>
            </p:nvSpPr>
            <p:spPr>
              <a:xfrm>
                <a:off x="1891243" y="3349625"/>
                <a:ext cx="693797" cy="223775"/>
              </a:xfrm>
              <a:custGeom>
                <a:avLst/>
                <a:gdLst>
                  <a:gd name="connsiteX0" fmla="*/ 368300 w 591135"/>
                  <a:gd name="connsiteY0" fmla="*/ 0 h 316374"/>
                  <a:gd name="connsiteX1" fmla="*/ 574220 w 591135"/>
                  <a:gd name="connsiteY1" fmla="*/ 47441 h 316374"/>
                  <a:gd name="connsiteX2" fmla="*/ 591135 w 591135"/>
                  <a:gd name="connsiteY2" fmla="*/ 57967 h 316374"/>
                  <a:gd name="connsiteX3" fmla="*/ 533884 w 591135"/>
                  <a:gd name="connsiteY3" fmla="*/ 34530 h 316374"/>
                  <a:gd name="connsiteX4" fmla="*/ 390525 w 591135"/>
                  <a:gd name="connsiteY4" fmla="*/ 12700 h 316374"/>
                  <a:gd name="connsiteX5" fmla="*/ 22225 w 591135"/>
                  <a:gd name="connsiteY5" fmla="*/ 290482 h 316374"/>
                  <a:gd name="connsiteX6" fmla="*/ 25686 w 591135"/>
                  <a:gd name="connsiteY6" fmla="*/ 316374 h 316374"/>
                  <a:gd name="connsiteX7" fmla="*/ 6446 w 591135"/>
                  <a:gd name="connsiteY7" fmla="*/ 316374 h 316374"/>
                  <a:gd name="connsiteX8" fmla="*/ 0 w 591135"/>
                  <a:gd name="connsiteY8" fmla="*/ 277782 h 316374"/>
                  <a:gd name="connsiteX9" fmla="*/ 368300 w 591135"/>
                  <a:gd name="connsiteY9" fmla="*/ 0 h 31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1135" h="316374">
                    <a:moveTo>
                      <a:pt x="368300" y="0"/>
                    </a:moveTo>
                    <a:cubicBezTo>
                      <a:pt x="444577" y="0"/>
                      <a:pt x="515439" y="17489"/>
                      <a:pt x="574220" y="47441"/>
                    </a:cubicBezTo>
                    <a:lnTo>
                      <a:pt x="591135" y="57967"/>
                    </a:lnTo>
                    <a:lnTo>
                      <a:pt x="533884" y="34530"/>
                    </a:lnTo>
                    <a:cubicBezTo>
                      <a:pt x="489821" y="20473"/>
                      <a:pt x="441377" y="12700"/>
                      <a:pt x="390525" y="12700"/>
                    </a:cubicBezTo>
                    <a:cubicBezTo>
                      <a:pt x="187119" y="12700"/>
                      <a:pt x="22225" y="137067"/>
                      <a:pt x="22225" y="290482"/>
                    </a:cubicBezTo>
                    <a:lnTo>
                      <a:pt x="25686" y="316374"/>
                    </a:lnTo>
                    <a:lnTo>
                      <a:pt x="6446" y="316374"/>
                    </a:lnTo>
                    <a:lnTo>
                      <a:pt x="0" y="277782"/>
                    </a:lnTo>
                    <a:cubicBezTo>
                      <a:pt x="0" y="124367"/>
                      <a:pt x="164894" y="0"/>
                      <a:pt x="368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9C91DFA0-C12A-4B94-8756-70D8DA1810B7}"/>
                  </a:ext>
                </a:extLst>
              </p:cNvPr>
              <p:cNvSpPr/>
              <p:nvPr/>
            </p:nvSpPr>
            <p:spPr>
              <a:xfrm rot="16200000">
                <a:off x="1977969" y="3022618"/>
                <a:ext cx="382977" cy="1309919"/>
              </a:xfrm>
              <a:custGeom>
                <a:avLst/>
                <a:gdLst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09199 w 411809"/>
                  <a:gd name="connsiteY11" fmla="*/ 342511 h 1303530"/>
                  <a:gd name="connsiteX12" fmla="*/ 326135 w 411809"/>
                  <a:gd name="connsiteY12" fmla="*/ 351007 h 1303530"/>
                  <a:gd name="connsiteX13" fmla="*/ 370221 w 411809"/>
                  <a:gd name="connsiteY13" fmla="*/ 432518 h 1303530"/>
                  <a:gd name="connsiteX14" fmla="*/ 411495 w 411809"/>
                  <a:gd name="connsiteY14" fmla="*/ 867899 h 1303530"/>
                  <a:gd name="connsiteX0" fmla="*/ 411495 w 411809"/>
                  <a:gd name="connsiteY0" fmla="*/ 867899 h 1303530"/>
                  <a:gd name="connsiteX1" fmla="*/ 382921 w 411809"/>
                  <a:gd name="connsiteY1" fmla="*/ 1260848 h 1303530"/>
                  <a:gd name="connsiteX2" fmla="*/ 332961 w 411809"/>
                  <a:gd name="connsiteY2" fmla="*/ 1303530 h 1303530"/>
                  <a:gd name="connsiteX3" fmla="*/ 55056 w 411809"/>
                  <a:gd name="connsiteY3" fmla="*/ 1303530 h 1303530"/>
                  <a:gd name="connsiteX4" fmla="*/ 5096 w 411809"/>
                  <a:gd name="connsiteY4" fmla="*/ 1233293 h 1303530"/>
                  <a:gd name="connsiteX5" fmla="*/ 14621 w 411809"/>
                  <a:gd name="connsiteY5" fmla="*/ 907072 h 1303530"/>
                  <a:gd name="connsiteX6" fmla="*/ 256921 w 411809"/>
                  <a:gd name="connsiteY6" fmla="*/ 365752 h 1303530"/>
                  <a:gd name="connsiteX7" fmla="*/ 265594 w 411809"/>
                  <a:gd name="connsiteY7" fmla="*/ 359126 h 1303530"/>
                  <a:gd name="connsiteX8" fmla="*/ 266417 w 411809"/>
                  <a:gd name="connsiteY8" fmla="*/ 277957 h 1303530"/>
                  <a:gd name="connsiteX9" fmla="*/ 287481 w 411809"/>
                  <a:gd name="connsiteY9" fmla="*/ 0 h 1303530"/>
                  <a:gd name="connsiteX10" fmla="*/ 308544 w 411809"/>
                  <a:gd name="connsiteY10" fmla="*/ 277957 h 1303530"/>
                  <a:gd name="connsiteX11" fmla="*/ 326135 w 411809"/>
                  <a:gd name="connsiteY11" fmla="*/ 351007 h 1303530"/>
                  <a:gd name="connsiteX12" fmla="*/ 370221 w 411809"/>
                  <a:gd name="connsiteY12" fmla="*/ 432518 h 1303530"/>
                  <a:gd name="connsiteX13" fmla="*/ 411495 w 411809"/>
                  <a:gd name="connsiteY13" fmla="*/ 867899 h 1303530"/>
                  <a:gd name="connsiteX0" fmla="*/ 411495 w 412090"/>
                  <a:gd name="connsiteY0" fmla="*/ 867899 h 1303530"/>
                  <a:gd name="connsiteX1" fmla="*/ 382921 w 412090"/>
                  <a:gd name="connsiteY1" fmla="*/ 1260848 h 1303530"/>
                  <a:gd name="connsiteX2" fmla="*/ 332961 w 412090"/>
                  <a:gd name="connsiteY2" fmla="*/ 1303530 h 1303530"/>
                  <a:gd name="connsiteX3" fmla="*/ 55056 w 412090"/>
                  <a:gd name="connsiteY3" fmla="*/ 1303530 h 1303530"/>
                  <a:gd name="connsiteX4" fmla="*/ 5096 w 412090"/>
                  <a:gd name="connsiteY4" fmla="*/ 1233293 h 1303530"/>
                  <a:gd name="connsiteX5" fmla="*/ 14621 w 412090"/>
                  <a:gd name="connsiteY5" fmla="*/ 907072 h 1303530"/>
                  <a:gd name="connsiteX6" fmla="*/ 256921 w 412090"/>
                  <a:gd name="connsiteY6" fmla="*/ 365752 h 1303530"/>
                  <a:gd name="connsiteX7" fmla="*/ 265594 w 412090"/>
                  <a:gd name="connsiteY7" fmla="*/ 359126 h 1303530"/>
                  <a:gd name="connsiteX8" fmla="*/ 266417 w 412090"/>
                  <a:gd name="connsiteY8" fmla="*/ 277957 h 1303530"/>
                  <a:gd name="connsiteX9" fmla="*/ 287481 w 412090"/>
                  <a:gd name="connsiteY9" fmla="*/ 0 h 1303530"/>
                  <a:gd name="connsiteX10" fmla="*/ 308544 w 412090"/>
                  <a:gd name="connsiteY10" fmla="*/ 277957 h 1303530"/>
                  <a:gd name="connsiteX11" fmla="*/ 326135 w 412090"/>
                  <a:gd name="connsiteY11" fmla="*/ 351007 h 1303530"/>
                  <a:gd name="connsiteX12" fmla="*/ 363871 w 412090"/>
                  <a:gd name="connsiteY12" fmla="*/ 540471 h 1303530"/>
                  <a:gd name="connsiteX13" fmla="*/ 411495 w 412090"/>
                  <a:gd name="connsiteY13" fmla="*/ 867899 h 1303530"/>
                  <a:gd name="connsiteX0" fmla="*/ 411495 w 414291"/>
                  <a:gd name="connsiteY0" fmla="*/ 867899 h 1303530"/>
                  <a:gd name="connsiteX1" fmla="*/ 382921 w 414291"/>
                  <a:gd name="connsiteY1" fmla="*/ 1260848 h 1303530"/>
                  <a:gd name="connsiteX2" fmla="*/ 332961 w 414291"/>
                  <a:gd name="connsiteY2" fmla="*/ 1303530 h 1303530"/>
                  <a:gd name="connsiteX3" fmla="*/ 55056 w 414291"/>
                  <a:gd name="connsiteY3" fmla="*/ 1303530 h 1303530"/>
                  <a:gd name="connsiteX4" fmla="*/ 5096 w 414291"/>
                  <a:gd name="connsiteY4" fmla="*/ 1233293 h 1303530"/>
                  <a:gd name="connsiteX5" fmla="*/ 14621 w 414291"/>
                  <a:gd name="connsiteY5" fmla="*/ 907072 h 1303530"/>
                  <a:gd name="connsiteX6" fmla="*/ 256921 w 414291"/>
                  <a:gd name="connsiteY6" fmla="*/ 365752 h 1303530"/>
                  <a:gd name="connsiteX7" fmla="*/ 265594 w 414291"/>
                  <a:gd name="connsiteY7" fmla="*/ 359126 h 1303530"/>
                  <a:gd name="connsiteX8" fmla="*/ 266417 w 414291"/>
                  <a:gd name="connsiteY8" fmla="*/ 277957 h 1303530"/>
                  <a:gd name="connsiteX9" fmla="*/ 287481 w 414291"/>
                  <a:gd name="connsiteY9" fmla="*/ 0 h 1303530"/>
                  <a:gd name="connsiteX10" fmla="*/ 308544 w 414291"/>
                  <a:gd name="connsiteY10" fmla="*/ 277957 h 1303530"/>
                  <a:gd name="connsiteX11" fmla="*/ 326135 w 414291"/>
                  <a:gd name="connsiteY11" fmla="*/ 351007 h 1303530"/>
                  <a:gd name="connsiteX12" fmla="*/ 411495 w 414291"/>
                  <a:gd name="connsiteY12" fmla="*/ 867899 h 1303530"/>
                  <a:gd name="connsiteX0" fmla="*/ 341645 w 382966"/>
                  <a:gd name="connsiteY0" fmla="*/ 877427 h 1309111"/>
                  <a:gd name="connsiteX1" fmla="*/ 382921 w 382966"/>
                  <a:gd name="connsiteY1" fmla="*/ 1260848 h 1309111"/>
                  <a:gd name="connsiteX2" fmla="*/ 332961 w 382966"/>
                  <a:gd name="connsiteY2" fmla="*/ 1303530 h 1309111"/>
                  <a:gd name="connsiteX3" fmla="*/ 55056 w 382966"/>
                  <a:gd name="connsiteY3" fmla="*/ 1303530 h 1309111"/>
                  <a:gd name="connsiteX4" fmla="*/ 5096 w 382966"/>
                  <a:gd name="connsiteY4" fmla="*/ 1233293 h 1309111"/>
                  <a:gd name="connsiteX5" fmla="*/ 14621 w 382966"/>
                  <a:gd name="connsiteY5" fmla="*/ 907072 h 1309111"/>
                  <a:gd name="connsiteX6" fmla="*/ 256921 w 382966"/>
                  <a:gd name="connsiteY6" fmla="*/ 365752 h 1309111"/>
                  <a:gd name="connsiteX7" fmla="*/ 265594 w 382966"/>
                  <a:gd name="connsiteY7" fmla="*/ 359126 h 1309111"/>
                  <a:gd name="connsiteX8" fmla="*/ 266417 w 382966"/>
                  <a:gd name="connsiteY8" fmla="*/ 277957 h 1309111"/>
                  <a:gd name="connsiteX9" fmla="*/ 287481 w 382966"/>
                  <a:gd name="connsiteY9" fmla="*/ 0 h 1309111"/>
                  <a:gd name="connsiteX10" fmla="*/ 308544 w 382966"/>
                  <a:gd name="connsiteY10" fmla="*/ 277957 h 1309111"/>
                  <a:gd name="connsiteX11" fmla="*/ 326135 w 382966"/>
                  <a:gd name="connsiteY11" fmla="*/ 351007 h 1309111"/>
                  <a:gd name="connsiteX12" fmla="*/ 341645 w 382966"/>
                  <a:gd name="connsiteY12" fmla="*/ 877427 h 1309111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5594 w 382966"/>
                  <a:gd name="connsiteY7" fmla="*/ 359934 h 1309919"/>
                  <a:gd name="connsiteX8" fmla="*/ 266417 w 382966"/>
                  <a:gd name="connsiteY8" fmla="*/ 278765 h 1309919"/>
                  <a:gd name="connsiteX9" fmla="*/ 287481 w 382966"/>
                  <a:gd name="connsiteY9" fmla="*/ 808 h 1309919"/>
                  <a:gd name="connsiteX10" fmla="*/ 326135 w 382966"/>
                  <a:gd name="connsiteY10" fmla="*/ 351815 h 1309919"/>
                  <a:gd name="connsiteX11" fmla="*/ 341645 w 382966"/>
                  <a:gd name="connsiteY11" fmla="*/ 878235 h 1309919"/>
                  <a:gd name="connsiteX0" fmla="*/ 341645 w 382966"/>
                  <a:gd name="connsiteY0" fmla="*/ 878235 h 1309919"/>
                  <a:gd name="connsiteX1" fmla="*/ 382921 w 382966"/>
                  <a:gd name="connsiteY1" fmla="*/ 1261656 h 1309919"/>
                  <a:gd name="connsiteX2" fmla="*/ 332961 w 382966"/>
                  <a:gd name="connsiteY2" fmla="*/ 1304338 h 1309919"/>
                  <a:gd name="connsiteX3" fmla="*/ 55056 w 382966"/>
                  <a:gd name="connsiteY3" fmla="*/ 1304338 h 1309919"/>
                  <a:gd name="connsiteX4" fmla="*/ 5096 w 382966"/>
                  <a:gd name="connsiteY4" fmla="*/ 1234101 h 1309919"/>
                  <a:gd name="connsiteX5" fmla="*/ 14621 w 382966"/>
                  <a:gd name="connsiteY5" fmla="*/ 907880 h 1309919"/>
                  <a:gd name="connsiteX6" fmla="*/ 256921 w 382966"/>
                  <a:gd name="connsiteY6" fmla="*/ 366560 h 1309919"/>
                  <a:gd name="connsiteX7" fmla="*/ 266417 w 382966"/>
                  <a:gd name="connsiteY7" fmla="*/ 278765 h 1309919"/>
                  <a:gd name="connsiteX8" fmla="*/ 287481 w 382966"/>
                  <a:gd name="connsiteY8" fmla="*/ 808 h 1309919"/>
                  <a:gd name="connsiteX9" fmla="*/ 326135 w 382966"/>
                  <a:gd name="connsiteY9" fmla="*/ 351815 h 1309919"/>
                  <a:gd name="connsiteX10" fmla="*/ 341645 w 382966"/>
                  <a:gd name="connsiteY10" fmla="*/ 878235 h 1309919"/>
                  <a:gd name="connsiteX0" fmla="*/ 341645 w 382977"/>
                  <a:gd name="connsiteY0" fmla="*/ 878235 h 1309919"/>
                  <a:gd name="connsiteX1" fmla="*/ 382921 w 382977"/>
                  <a:gd name="connsiteY1" fmla="*/ 1261656 h 1309919"/>
                  <a:gd name="connsiteX2" fmla="*/ 332961 w 382977"/>
                  <a:gd name="connsiteY2" fmla="*/ 1304338 h 1309919"/>
                  <a:gd name="connsiteX3" fmla="*/ 55056 w 382977"/>
                  <a:gd name="connsiteY3" fmla="*/ 1304338 h 1309919"/>
                  <a:gd name="connsiteX4" fmla="*/ 5096 w 382977"/>
                  <a:gd name="connsiteY4" fmla="*/ 1234101 h 1309919"/>
                  <a:gd name="connsiteX5" fmla="*/ 14621 w 382977"/>
                  <a:gd name="connsiteY5" fmla="*/ 907880 h 1309919"/>
                  <a:gd name="connsiteX6" fmla="*/ 256921 w 382977"/>
                  <a:gd name="connsiteY6" fmla="*/ 366560 h 1309919"/>
                  <a:gd name="connsiteX7" fmla="*/ 266417 w 382977"/>
                  <a:gd name="connsiteY7" fmla="*/ 278765 h 1309919"/>
                  <a:gd name="connsiteX8" fmla="*/ 287481 w 382977"/>
                  <a:gd name="connsiteY8" fmla="*/ 808 h 1309919"/>
                  <a:gd name="connsiteX9" fmla="*/ 341645 w 382977"/>
                  <a:gd name="connsiteY9" fmla="*/ 878235 h 1309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977" h="1309919">
                    <a:moveTo>
                      <a:pt x="341645" y="878235"/>
                    </a:moveTo>
                    <a:cubicBezTo>
                      <a:pt x="357552" y="1088376"/>
                      <a:pt x="384368" y="1190639"/>
                      <a:pt x="382921" y="1261656"/>
                    </a:cubicBezTo>
                    <a:cubicBezTo>
                      <a:pt x="381474" y="1332673"/>
                      <a:pt x="360553" y="1304338"/>
                      <a:pt x="332961" y="1304338"/>
                    </a:cubicBezTo>
                    <a:lnTo>
                      <a:pt x="55056" y="1304338"/>
                    </a:lnTo>
                    <a:cubicBezTo>
                      <a:pt x="27464" y="1304338"/>
                      <a:pt x="5096" y="1272891"/>
                      <a:pt x="5096" y="1234101"/>
                    </a:cubicBezTo>
                    <a:cubicBezTo>
                      <a:pt x="4707" y="1194062"/>
                      <a:pt x="-10946" y="973133"/>
                      <a:pt x="14621" y="907880"/>
                    </a:cubicBezTo>
                    <a:cubicBezTo>
                      <a:pt x="40188" y="842627"/>
                      <a:pt x="197654" y="445653"/>
                      <a:pt x="256921" y="366560"/>
                    </a:cubicBezTo>
                    <a:lnTo>
                      <a:pt x="266417" y="278765"/>
                    </a:lnTo>
                    <a:cubicBezTo>
                      <a:pt x="269887" y="115422"/>
                      <a:pt x="277528" y="-11367"/>
                      <a:pt x="287481" y="808"/>
                    </a:cubicBezTo>
                    <a:cubicBezTo>
                      <a:pt x="300019" y="100720"/>
                      <a:pt x="325738" y="668094"/>
                      <a:pt x="341645" y="8782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50000">
                    <a:srgbClr val="ED7D31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B7409F57-55E6-4FB0-B3BF-311677945FA7}"/>
                  </a:ext>
                </a:extLst>
              </p:cNvPr>
              <p:cNvSpPr/>
              <p:nvPr/>
            </p:nvSpPr>
            <p:spPr>
              <a:xfrm>
                <a:off x="2073275" y="3502195"/>
                <a:ext cx="106238" cy="10623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FF70FC96-3B46-48B5-BCCA-AA1DF5AD0B85}"/>
              </a:ext>
            </a:extLst>
          </p:cNvPr>
          <p:cNvGrpSpPr/>
          <p:nvPr/>
        </p:nvGrpSpPr>
        <p:grpSpPr>
          <a:xfrm>
            <a:off x="1219198" y="3850033"/>
            <a:ext cx="1703152" cy="2532931"/>
            <a:chOff x="1563717" y="2927351"/>
            <a:chExt cx="1703152" cy="2532931"/>
          </a:xfrm>
        </p:grpSpPr>
        <p:sp>
          <p:nvSpPr>
            <p:cNvPr id="808" name="正方形/長方形 807">
              <a:extLst>
                <a:ext uri="{FF2B5EF4-FFF2-40B4-BE49-F238E27FC236}">
                  <a16:creationId xmlns:a16="http://schemas.microsoft.com/office/drawing/2014/main" id="{2CFD2D51-83E5-48A1-8133-3ED37D34CD51}"/>
                </a:ext>
              </a:extLst>
            </p:cNvPr>
            <p:cNvSpPr/>
            <p:nvPr/>
          </p:nvSpPr>
          <p:spPr>
            <a:xfrm>
              <a:off x="1613138" y="3141394"/>
              <a:ext cx="1604513" cy="210484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AEEC76A9-9E94-472B-AFF2-85CD0A6C3AD5}"/>
                </a:ext>
              </a:extLst>
            </p:cNvPr>
            <p:cNvGrpSpPr/>
            <p:nvPr/>
          </p:nvGrpSpPr>
          <p:grpSpPr>
            <a:xfrm>
              <a:off x="1563717" y="2927351"/>
              <a:ext cx="1703152" cy="214043"/>
              <a:chOff x="1563717" y="2927351"/>
              <a:chExt cx="1703152" cy="214043"/>
            </a:xfrm>
            <a:solidFill>
              <a:srgbClr val="FF33CC"/>
            </a:solidFill>
          </p:grpSpPr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6AA54F1-1D05-4A74-9BA7-8887F7EADE8A}"/>
                  </a:ext>
                </a:extLst>
              </p:cNvPr>
              <p:cNvSpPr/>
              <p:nvPr/>
            </p:nvSpPr>
            <p:spPr>
              <a:xfrm rot="10800000">
                <a:off x="1563717" y="2927351"/>
                <a:ext cx="1703152" cy="214043"/>
              </a:xfrm>
              <a:custGeom>
                <a:avLst/>
                <a:gdLst>
                  <a:gd name="connsiteX0" fmla="*/ 1703152 w 1703152"/>
                  <a:gd name="connsiteY0" fmla="*/ 214043 h 214043"/>
                  <a:gd name="connsiteX1" fmla="*/ 1699762 w 1703152"/>
                  <a:gd name="connsiteY1" fmla="*/ 214043 h 214043"/>
                  <a:gd name="connsiteX2" fmla="*/ 1660013 w 1703152"/>
                  <a:gd name="connsiteY2" fmla="*/ 179916 h 214043"/>
                  <a:gd name="connsiteX3" fmla="*/ 1632045 w 1703152"/>
                  <a:gd name="connsiteY3" fmla="*/ 203928 h 214043"/>
                  <a:gd name="connsiteX4" fmla="*/ 1604077 w 1703152"/>
                  <a:gd name="connsiteY4" fmla="*/ 179916 h 214043"/>
                  <a:gd name="connsiteX5" fmla="*/ 1576111 w 1703152"/>
                  <a:gd name="connsiteY5" fmla="*/ 203926 h 214043"/>
                  <a:gd name="connsiteX6" fmla="*/ 1548145 w 1703152"/>
                  <a:gd name="connsiteY6" fmla="*/ 179916 h 214043"/>
                  <a:gd name="connsiteX7" fmla="*/ 1520179 w 1703152"/>
                  <a:gd name="connsiteY7" fmla="*/ 203926 h 214043"/>
                  <a:gd name="connsiteX8" fmla="*/ 1492213 w 1703152"/>
                  <a:gd name="connsiteY8" fmla="*/ 179916 h 214043"/>
                  <a:gd name="connsiteX9" fmla="*/ 1464247 w 1703152"/>
                  <a:gd name="connsiteY9" fmla="*/ 203926 h 214043"/>
                  <a:gd name="connsiteX10" fmla="*/ 1436281 w 1703152"/>
                  <a:gd name="connsiteY10" fmla="*/ 179916 h 214043"/>
                  <a:gd name="connsiteX11" fmla="*/ 1408314 w 1703152"/>
                  <a:gd name="connsiteY11" fmla="*/ 203926 h 214043"/>
                  <a:gd name="connsiteX12" fmla="*/ 1380348 w 1703152"/>
                  <a:gd name="connsiteY12" fmla="*/ 179916 h 214043"/>
                  <a:gd name="connsiteX13" fmla="*/ 1352382 w 1703152"/>
                  <a:gd name="connsiteY13" fmla="*/ 203926 h 214043"/>
                  <a:gd name="connsiteX14" fmla="*/ 1324416 w 1703152"/>
                  <a:gd name="connsiteY14" fmla="*/ 179916 h 214043"/>
                  <a:gd name="connsiteX15" fmla="*/ 1296450 w 1703152"/>
                  <a:gd name="connsiteY15" fmla="*/ 203926 h 214043"/>
                  <a:gd name="connsiteX16" fmla="*/ 1268484 w 1703152"/>
                  <a:gd name="connsiteY16" fmla="*/ 179916 h 214043"/>
                  <a:gd name="connsiteX17" fmla="*/ 1240517 w 1703152"/>
                  <a:gd name="connsiteY17" fmla="*/ 203926 h 214043"/>
                  <a:gd name="connsiteX18" fmla="*/ 1212551 w 1703152"/>
                  <a:gd name="connsiteY18" fmla="*/ 179916 h 214043"/>
                  <a:gd name="connsiteX19" fmla="*/ 1184585 w 1703152"/>
                  <a:gd name="connsiteY19" fmla="*/ 203926 h 214043"/>
                  <a:gd name="connsiteX20" fmla="*/ 1156619 w 1703152"/>
                  <a:gd name="connsiteY20" fmla="*/ 179916 h 214043"/>
                  <a:gd name="connsiteX21" fmla="*/ 1128653 w 1703152"/>
                  <a:gd name="connsiteY21" fmla="*/ 203926 h 214043"/>
                  <a:gd name="connsiteX22" fmla="*/ 1100687 w 1703152"/>
                  <a:gd name="connsiteY22" fmla="*/ 179916 h 214043"/>
                  <a:gd name="connsiteX23" fmla="*/ 1072721 w 1703152"/>
                  <a:gd name="connsiteY23" fmla="*/ 203926 h 214043"/>
                  <a:gd name="connsiteX24" fmla="*/ 1044755 w 1703152"/>
                  <a:gd name="connsiteY24" fmla="*/ 179916 h 214043"/>
                  <a:gd name="connsiteX25" fmla="*/ 1016788 w 1703152"/>
                  <a:gd name="connsiteY25" fmla="*/ 203926 h 214043"/>
                  <a:gd name="connsiteX26" fmla="*/ 988822 w 1703152"/>
                  <a:gd name="connsiteY26" fmla="*/ 179916 h 214043"/>
                  <a:gd name="connsiteX27" fmla="*/ 960856 w 1703152"/>
                  <a:gd name="connsiteY27" fmla="*/ 203926 h 214043"/>
                  <a:gd name="connsiteX28" fmla="*/ 932890 w 1703152"/>
                  <a:gd name="connsiteY28" fmla="*/ 179916 h 214043"/>
                  <a:gd name="connsiteX29" fmla="*/ 904924 w 1703152"/>
                  <a:gd name="connsiteY29" fmla="*/ 203926 h 214043"/>
                  <a:gd name="connsiteX30" fmla="*/ 876958 w 1703152"/>
                  <a:gd name="connsiteY30" fmla="*/ 179916 h 214043"/>
                  <a:gd name="connsiteX31" fmla="*/ 849386 w 1703152"/>
                  <a:gd name="connsiteY31" fmla="*/ 203588 h 214043"/>
                  <a:gd name="connsiteX32" fmla="*/ 821813 w 1703152"/>
                  <a:gd name="connsiteY32" fmla="*/ 179916 h 214043"/>
                  <a:gd name="connsiteX33" fmla="*/ 793846 w 1703152"/>
                  <a:gd name="connsiteY33" fmla="*/ 203928 h 214043"/>
                  <a:gd name="connsiteX34" fmla="*/ 765878 w 1703152"/>
                  <a:gd name="connsiteY34" fmla="*/ 179916 h 214043"/>
                  <a:gd name="connsiteX35" fmla="*/ 737912 w 1703152"/>
                  <a:gd name="connsiteY35" fmla="*/ 203926 h 214043"/>
                  <a:gd name="connsiteX36" fmla="*/ 709946 w 1703152"/>
                  <a:gd name="connsiteY36" fmla="*/ 179916 h 214043"/>
                  <a:gd name="connsiteX37" fmla="*/ 681980 w 1703152"/>
                  <a:gd name="connsiteY37" fmla="*/ 203926 h 214043"/>
                  <a:gd name="connsiteX38" fmla="*/ 654014 w 1703152"/>
                  <a:gd name="connsiteY38" fmla="*/ 179916 h 214043"/>
                  <a:gd name="connsiteX39" fmla="*/ 626047 w 1703152"/>
                  <a:gd name="connsiteY39" fmla="*/ 203926 h 214043"/>
                  <a:gd name="connsiteX40" fmla="*/ 598082 w 1703152"/>
                  <a:gd name="connsiteY40" fmla="*/ 179916 h 214043"/>
                  <a:gd name="connsiteX41" fmla="*/ 570115 w 1703152"/>
                  <a:gd name="connsiteY41" fmla="*/ 203926 h 214043"/>
                  <a:gd name="connsiteX42" fmla="*/ 542149 w 1703152"/>
                  <a:gd name="connsiteY42" fmla="*/ 179916 h 214043"/>
                  <a:gd name="connsiteX43" fmla="*/ 514183 w 1703152"/>
                  <a:gd name="connsiteY43" fmla="*/ 203926 h 214043"/>
                  <a:gd name="connsiteX44" fmla="*/ 486217 w 1703152"/>
                  <a:gd name="connsiteY44" fmla="*/ 179916 h 214043"/>
                  <a:gd name="connsiteX45" fmla="*/ 458251 w 1703152"/>
                  <a:gd name="connsiteY45" fmla="*/ 203926 h 214043"/>
                  <a:gd name="connsiteX46" fmla="*/ 430285 w 1703152"/>
                  <a:gd name="connsiteY46" fmla="*/ 179916 h 214043"/>
                  <a:gd name="connsiteX47" fmla="*/ 402318 w 1703152"/>
                  <a:gd name="connsiteY47" fmla="*/ 203926 h 214043"/>
                  <a:gd name="connsiteX48" fmla="*/ 374352 w 1703152"/>
                  <a:gd name="connsiteY48" fmla="*/ 179916 h 214043"/>
                  <a:gd name="connsiteX49" fmla="*/ 346386 w 1703152"/>
                  <a:gd name="connsiteY49" fmla="*/ 203926 h 214043"/>
                  <a:gd name="connsiteX50" fmla="*/ 318420 w 1703152"/>
                  <a:gd name="connsiteY50" fmla="*/ 179916 h 214043"/>
                  <a:gd name="connsiteX51" fmla="*/ 290454 w 1703152"/>
                  <a:gd name="connsiteY51" fmla="*/ 203926 h 214043"/>
                  <a:gd name="connsiteX52" fmla="*/ 262488 w 1703152"/>
                  <a:gd name="connsiteY52" fmla="*/ 179916 h 214043"/>
                  <a:gd name="connsiteX53" fmla="*/ 234521 w 1703152"/>
                  <a:gd name="connsiteY53" fmla="*/ 203926 h 214043"/>
                  <a:gd name="connsiteX54" fmla="*/ 206556 w 1703152"/>
                  <a:gd name="connsiteY54" fmla="*/ 179916 h 214043"/>
                  <a:gd name="connsiteX55" fmla="*/ 178589 w 1703152"/>
                  <a:gd name="connsiteY55" fmla="*/ 203926 h 214043"/>
                  <a:gd name="connsiteX56" fmla="*/ 150623 w 1703152"/>
                  <a:gd name="connsiteY56" fmla="*/ 179916 h 214043"/>
                  <a:gd name="connsiteX57" fmla="*/ 122657 w 1703152"/>
                  <a:gd name="connsiteY57" fmla="*/ 203926 h 214043"/>
                  <a:gd name="connsiteX58" fmla="*/ 94691 w 1703152"/>
                  <a:gd name="connsiteY58" fmla="*/ 179916 h 214043"/>
                  <a:gd name="connsiteX59" fmla="*/ 66725 w 1703152"/>
                  <a:gd name="connsiteY59" fmla="*/ 203926 h 214043"/>
                  <a:gd name="connsiteX60" fmla="*/ 38759 w 1703152"/>
                  <a:gd name="connsiteY60" fmla="*/ 179916 h 214043"/>
                  <a:gd name="connsiteX61" fmla="*/ 0 w 1703152"/>
                  <a:gd name="connsiteY61" fmla="*/ 213193 h 214043"/>
                  <a:gd name="connsiteX62" fmla="*/ 51535 w 1703152"/>
                  <a:gd name="connsiteY62" fmla="*/ 0 h 214043"/>
                  <a:gd name="connsiteX63" fmla="*/ 1651411 w 1703152"/>
                  <a:gd name="connsiteY63" fmla="*/ 0 h 2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03152" h="214043">
                    <a:moveTo>
                      <a:pt x="1703152" y="214043"/>
                    </a:moveTo>
                    <a:lnTo>
                      <a:pt x="1699762" y="214043"/>
                    </a:lnTo>
                    <a:lnTo>
                      <a:pt x="1660013" y="179916"/>
                    </a:lnTo>
                    <a:lnTo>
                      <a:pt x="1632045" y="203928"/>
                    </a:lnTo>
                    <a:lnTo>
                      <a:pt x="1604077" y="179916"/>
                    </a:lnTo>
                    <a:lnTo>
                      <a:pt x="1576111" y="203926"/>
                    </a:lnTo>
                    <a:lnTo>
                      <a:pt x="1548145" y="179916"/>
                    </a:lnTo>
                    <a:lnTo>
                      <a:pt x="1520179" y="203926"/>
                    </a:lnTo>
                    <a:lnTo>
                      <a:pt x="1492213" y="179916"/>
                    </a:lnTo>
                    <a:lnTo>
                      <a:pt x="1464247" y="203926"/>
                    </a:lnTo>
                    <a:lnTo>
                      <a:pt x="1436281" y="179916"/>
                    </a:lnTo>
                    <a:lnTo>
                      <a:pt x="1408314" y="203926"/>
                    </a:lnTo>
                    <a:lnTo>
                      <a:pt x="1380348" y="179916"/>
                    </a:lnTo>
                    <a:lnTo>
                      <a:pt x="1352382" y="203926"/>
                    </a:lnTo>
                    <a:lnTo>
                      <a:pt x="1324416" y="179916"/>
                    </a:lnTo>
                    <a:lnTo>
                      <a:pt x="1296450" y="203926"/>
                    </a:lnTo>
                    <a:lnTo>
                      <a:pt x="1268484" y="179916"/>
                    </a:lnTo>
                    <a:lnTo>
                      <a:pt x="1240517" y="203926"/>
                    </a:lnTo>
                    <a:lnTo>
                      <a:pt x="1212551" y="179916"/>
                    </a:lnTo>
                    <a:lnTo>
                      <a:pt x="1184585" y="203926"/>
                    </a:lnTo>
                    <a:lnTo>
                      <a:pt x="1156619" y="179916"/>
                    </a:lnTo>
                    <a:lnTo>
                      <a:pt x="1128653" y="203926"/>
                    </a:lnTo>
                    <a:lnTo>
                      <a:pt x="1100687" y="179916"/>
                    </a:lnTo>
                    <a:lnTo>
                      <a:pt x="1072721" y="203926"/>
                    </a:lnTo>
                    <a:lnTo>
                      <a:pt x="1044755" y="179916"/>
                    </a:lnTo>
                    <a:lnTo>
                      <a:pt x="1016788" y="203926"/>
                    </a:lnTo>
                    <a:lnTo>
                      <a:pt x="988822" y="179916"/>
                    </a:lnTo>
                    <a:lnTo>
                      <a:pt x="960856" y="203926"/>
                    </a:lnTo>
                    <a:lnTo>
                      <a:pt x="932890" y="179916"/>
                    </a:lnTo>
                    <a:lnTo>
                      <a:pt x="904924" y="203926"/>
                    </a:lnTo>
                    <a:lnTo>
                      <a:pt x="876958" y="179916"/>
                    </a:lnTo>
                    <a:lnTo>
                      <a:pt x="849386" y="203588"/>
                    </a:lnTo>
                    <a:lnTo>
                      <a:pt x="821813" y="179916"/>
                    </a:lnTo>
                    <a:lnTo>
                      <a:pt x="793846" y="203928"/>
                    </a:lnTo>
                    <a:lnTo>
                      <a:pt x="765878" y="179916"/>
                    </a:lnTo>
                    <a:lnTo>
                      <a:pt x="737912" y="203926"/>
                    </a:lnTo>
                    <a:lnTo>
                      <a:pt x="709946" y="179916"/>
                    </a:lnTo>
                    <a:lnTo>
                      <a:pt x="681980" y="203926"/>
                    </a:lnTo>
                    <a:lnTo>
                      <a:pt x="654014" y="179916"/>
                    </a:lnTo>
                    <a:lnTo>
                      <a:pt x="626047" y="203926"/>
                    </a:lnTo>
                    <a:lnTo>
                      <a:pt x="598082" y="179916"/>
                    </a:lnTo>
                    <a:lnTo>
                      <a:pt x="570115" y="203926"/>
                    </a:lnTo>
                    <a:lnTo>
                      <a:pt x="542149" y="179916"/>
                    </a:lnTo>
                    <a:lnTo>
                      <a:pt x="514183" y="203926"/>
                    </a:lnTo>
                    <a:lnTo>
                      <a:pt x="486217" y="179916"/>
                    </a:lnTo>
                    <a:lnTo>
                      <a:pt x="458251" y="203926"/>
                    </a:lnTo>
                    <a:lnTo>
                      <a:pt x="430285" y="179916"/>
                    </a:lnTo>
                    <a:lnTo>
                      <a:pt x="402318" y="203926"/>
                    </a:lnTo>
                    <a:lnTo>
                      <a:pt x="374352" y="179916"/>
                    </a:lnTo>
                    <a:lnTo>
                      <a:pt x="346386" y="203926"/>
                    </a:lnTo>
                    <a:lnTo>
                      <a:pt x="318420" y="179916"/>
                    </a:lnTo>
                    <a:lnTo>
                      <a:pt x="290454" y="203926"/>
                    </a:lnTo>
                    <a:lnTo>
                      <a:pt x="262488" y="179916"/>
                    </a:lnTo>
                    <a:lnTo>
                      <a:pt x="234521" y="203926"/>
                    </a:lnTo>
                    <a:lnTo>
                      <a:pt x="206556" y="179916"/>
                    </a:lnTo>
                    <a:lnTo>
                      <a:pt x="178589" y="203926"/>
                    </a:lnTo>
                    <a:lnTo>
                      <a:pt x="150623" y="179916"/>
                    </a:lnTo>
                    <a:lnTo>
                      <a:pt x="122657" y="203926"/>
                    </a:lnTo>
                    <a:lnTo>
                      <a:pt x="94691" y="179916"/>
                    </a:lnTo>
                    <a:lnTo>
                      <a:pt x="66725" y="203926"/>
                    </a:lnTo>
                    <a:lnTo>
                      <a:pt x="38759" y="179916"/>
                    </a:lnTo>
                    <a:lnTo>
                      <a:pt x="0" y="213193"/>
                    </a:lnTo>
                    <a:lnTo>
                      <a:pt x="51535" y="0"/>
                    </a:lnTo>
                    <a:lnTo>
                      <a:pt x="1651411" y="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7A70D77E-B96F-463D-98D1-59A9F6916A28}"/>
                  </a:ext>
                </a:extLst>
              </p:cNvPr>
              <p:cNvSpPr/>
              <p:nvPr/>
            </p:nvSpPr>
            <p:spPr>
              <a:xfrm rot="10800000">
                <a:off x="1589484" y="3034373"/>
                <a:ext cx="1651616" cy="51727"/>
              </a:xfrm>
              <a:custGeom>
                <a:avLst/>
                <a:gdLst>
                  <a:gd name="connsiteX0" fmla="*/ 1651616 w 1651616"/>
                  <a:gd name="connsiteY0" fmla="*/ 51727 h 51727"/>
                  <a:gd name="connsiteX1" fmla="*/ 0 w 1651616"/>
                  <a:gd name="connsiteY1" fmla="*/ 51727 h 51727"/>
                  <a:gd name="connsiteX2" fmla="*/ 12504 w 1651616"/>
                  <a:gd name="connsiteY2" fmla="*/ 0 h 51727"/>
                  <a:gd name="connsiteX3" fmla="*/ 1639112 w 1651616"/>
                  <a:gd name="connsiteY3" fmla="*/ 0 h 5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616" h="51727">
                    <a:moveTo>
                      <a:pt x="1651616" y="51727"/>
                    </a:moveTo>
                    <a:lnTo>
                      <a:pt x="0" y="51727"/>
                    </a:lnTo>
                    <a:lnTo>
                      <a:pt x="12504" y="0"/>
                    </a:lnTo>
                    <a:lnTo>
                      <a:pt x="1639112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066AE49D-D196-4026-B556-665C804CBBAD}"/>
                </a:ext>
              </a:extLst>
            </p:cNvPr>
            <p:cNvGrpSpPr/>
            <p:nvPr/>
          </p:nvGrpSpPr>
          <p:grpSpPr>
            <a:xfrm rot="10800000">
              <a:off x="1563717" y="5246239"/>
              <a:ext cx="1703152" cy="214043"/>
              <a:chOff x="1563717" y="2927351"/>
              <a:chExt cx="1703152" cy="214043"/>
            </a:xfrm>
            <a:solidFill>
              <a:srgbClr val="FF33CC"/>
            </a:solidFill>
          </p:grpSpPr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5BE9AA3-2D4C-4907-AB3E-35C20600EF29}"/>
                  </a:ext>
                </a:extLst>
              </p:cNvPr>
              <p:cNvSpPr/>
              <p:nvPr/>
            </p:nvSpPr>
            <p:spPr>
              <a:xfrm rot="10800000">
                <a:off x="1563717" y="2927351"/>
                <a:ext cx="1703152" cy="214043"/>
              </a:xfrm>
              <a:custGeom>
                <a:avLst/>
                <a:gdLst>
                  <a:gd name="connsiteX0" fmla="*/ 1703152 w 1703152"/>
                  <a:gd name="connsiteY0" fmla="*/ 214043 h 214043"/>
                  <a:gd name="connsiteX1" fmla="*/ 1699762 w 1703152"/>
                  <a:gd name="connsiteY1" fmla="*/ 214043 h 214043"/>
                  <a:gd name="connsiteX2" fmla="*/ 1660013 w 1703152"/>
                  <a:gd name="connsiteY2" fmla="*/ 179916 h 214043"/>
                  <a:gd name="connsiteX3" fmla="*/ 1632045 w 1703152"/>
                  <a:gd name="connsiteY3" fmla="*/ 203928 h 214043"/>
                  <a:gd name="connsiteX4" fmla="*/ 1604077 w 1703152"/>
                  <a:gd name="connsiteY4" fmla="*/ 179916 h 214043"/>
                  <a:gd name="connsiteX5" fmla="*/ 1576111 w 1703152"/>
                  <a:gd name="connsiteY5" fmla="*/ 203926 h 214043"/>
                  <a:gd name="connsiteX6" fmla="*/ 1548145 w 1703152"/>
                  <a:gd name="connsiteY6" fmla="*/ 179916 h 214043"/>
                  <a:gd name="connsiteX7" fmla="*/ 1520179 w 1703152"/>
                  <a:gd name="connsiteY7" fmla="*/ 203926 h 214043"/>
                  <a:gd name="connsiteX8" fmla="*/ 1492213 w 1703152"/>
                  <a:gd name="connsiteY8" fmla="*/ 179916 h 214043"/>
                  <a:gd name="connsiteX9" fmla="*/ 1464247 w 1703152"/>
                  <a:gd name="connsiteY9" fmla="*/ 203926 h 214043"/>
                  <a:gd name="connsiteX10" fmla="*/ 1436281 w 1703152"/>
                  <a:gd name="connsiteY10" fmla="*/ 179916 h 214043"/>
                  <a:gd name="connsiteX11" fmla="*/ 1408314 w 1703152"/>
                  <a:gd name="connsiteY11" fmla="*/ 203926 h 214043"/>
                  <a:gd name="connsiteX12" fmla="*/ 1380348 w 1703152"/>
                  <a:gd name="connsiteY12" fmla="*/ 179916 h 214043"/>
                  <a:gd name="connsiteX13" fmla="*/ 1352382 w 1703152"/>
                  <a:gd name="connsiteY13" fmla="*/ 203926 h 214043"/>
                  <a:gd name="connsiteX14" fmla="*/ 1324416 w 1703152"/>
                  <a:gd name="connsiteY14" fmla="*/ 179916 h 214043"/>
                  <a:gd name="connsiteX15" fmla="*/ 1296450 w 1703152"/>
                  <a:gd name="connsiteY15" fmla="*/ 203926 h 214043"/>
                  <a:gd name="connsiteX16" fmla="*/ 1268484 w 1703152"/>
                  <a:gd name="connsiteY16" fmla="*/ 179916 h 214043"/>
                  <a:gd name="connsiteX17" fmla="*/ 1240517 w 1703152"/>
                  <a:gd name="connsiteY17" fmla="*/ 203926 h 214043"/>
                  <a:gd name="connsiteX18" fmla="*/ 1212551 w 1703152"/>
                  <a:gd name="connsiteY18" fmla="*/ 179916 h 214043"/>
                  <a:gd name="connsiteX19" fmla="*/ 1184585 w 1703152"/>
                  <a:gd name="connsiteY19" fmla="*/ 203926 h 214043"/>
                  <a:gd name="connsiteX20" fmla="*/ 1156619 w 1703152"/>
                  <a:gd name="connsiteY20" fmla="*/ 179916 h 214043"/>
                  <a:gd name="connsiteX21" fmla="*/ 1128653 w 1703152"/>
                  <a:gd name="connsiteY21" fmla="*/ 203926 h 214043"/>
                  <a:gd name="connsiteX22" fmla="*/ 1100687 w 1703152"/>
                  <a:gd name="connsiteY22" fmla="*/ 179916 h 214043"/>
                  <a:gd name="connsiteX23" fmla="*/ 1072721 w 1703152"/>
                  <a:gd name="connsiteY23" fmla="*/ 203926 h 214043"/>
                  <a:gd name="connsiteX24" fmla="*/ 1044755 w 1703152"/>
                  <a:gd name="connsiteY24" fmla="*/ 179916 h 214043"/>
                  <a:gd name="connsiteX25" fmla="*/ 1016788 w 1703152"/>
                  <a:gd name="connsiteY25" fmla="*/ 203926 h 214043"/>
                  <a:gd name="connsiteX26" fmla="*/ 988822 w 1703152"/>
                  <a:gd name="connsiteY26" fmla="*/ 179916 h 214043"/>
                  <a:gd name="connsiteX27" fmla="*/ 960856 w 1703152"/>
                  <a:gd name="connsiteY27" fmla="*/ 203926 h 214043"/>
                  <a:gd name="connsiteX28" fmla="*/ 932890 w 1703152"/>
                  <a:gd name="connsiteY28" fmla="*/ 179916 h 214043"/>
                  <a:gd name="connsiteX29" fmla="*/ 904924 w 1703152"/>
                  <a:gd name="connsiteY29" fmla="*/ 203926 h 214043"/>
                  <a:gd name="connsiteX30" fmla="*/ 876958 w 1703152"/>
                  <a:gd name="connsiteY30" fmla="*/ 179916 h 214043"/>
                  <a:gd name="connsiteX31" fmla="*/ 849386 w 1703152"/>
                  <a:gd name="connsiteY31" fmla="*/ 203588 h 214043"/>
                  <a:gd name="connsiteX32" fmla="*/ 821813 w 1703152"/>
                  <a:gd name="connsiteY32" fmla="*/ 179916 h 214043"/>
                  <a:gd name="connsiteX33" fmla="*/ 793846 w 1703152"/>
                  <a:gd name="connsiteY33" fmla="*/ 203928 h 214043"/>
                  <a:gd name="connsiteX34" fmla="*/ 765878 w 1703152"/>
                  <a:gd name="connsiteY34" fmla="*/ 179916 h 214043"/>
                  <a:gd name="connsiteX35" fmla="*/ 737912 w 1703152"/>
                  <a:gd name="connsiteY35" fmla="*/ 203926 h 214043"/>
                  <a:gd name="connsiteX36" fmla="*/ 709946 w 1703152"/>
                  <a:gd name="connsiteY36" fmla="*/ 179916 h 214043"/>
                  <a:gd name="connsiteX37" fmla="*/ 681980 w 1703152"/>
                  <a:gd name="connsiteY37" fmla="*/ 203926 h 214043"/>
                  <a:gd name="connsiteX38" fmla="*/ 654014 w 1703152"/>
                  <a:gd name="connsiteY38" fmla="*/ 179916 h 214043"/>
                  <a:gd name="connsiteX39" fmla="*/ 626047 w 1703152"/>
                  <a:gd name="connsiteY39" fmla="*/ 203926 h 214043"/>
                  <a:gd name="connsiteX40" fmla="*/ 598082 w 1703152"/>
                  <a:gd name="connsiteY40" fmla="*/ 179916 h 214043"/>
                  <a:gd name="connsiteX41" fmla="*/ 570115 w 1703152"/>
                  <a:gd name="connsiteY41" fmla="*/ 203926 h 214043"/>
                  <a:gd name="connsiteX42" fmla="*/ 542149 w 1703152"/>
                  <a:gd name="connsiteY42" fmla="*/ 179916 h 214043"/>
                  <a:gd name="connsiteX43" fmla="*/ 514183 w 1703152"/>
                  <a:gd name="connsiteY43" fmla="*/ 203926 h 214043"/>
                  <a:gd name="connsiteX44" fmla="*/ 486217 w 1703152"/>
                  <a:gd name="connsiteY44" fmla="*/ 179916 h 214043"/>
                  <a:gd name="connsiteX45" fmla="*/ 458251 w 1703152"/>
                  <a:gd name="connsiteY45" fmla="*/ 203926 h 214043"/>
                  <a:gd name="connsiteX46" fmla="*/ 430285 w 1703152"/>
                  <a:gd name="connsiteY46" fmla="*/ 179916 h 214043"/>
                  <a:gd name="connsiteX47" fmla="*/ 402318 w 1703152"/>
                  <a:gd name="connsiteY47" fmla="*/ 203926 h 214043"/>
                  <a:gd name="connsiteX48" fmla="*/ 374352 w 1703152"/>
                  <a:gd name="connsiteY48" fmla="*/ 179916 h 214043"/>
                  <a:gd name="connsiteX49" fmla="*/ 346386 w 1703152"/>
                  <a:gd name="connsiteY49" fmla="*/ 203926 h 214043"/>
                  <a:gd name="connsiteX50" fmla="*/ 318420 w 1703152"/>
                  <a:gd name="connsiteY50" fmla="*/ 179916 h 214043"/>
                  <a:gd name="connsiteX51" fmla="*/ 290454 w 1703152"/>
                  <a:gd name="connsiteY51" fmla="*/ 203926 h 214043"/>
                  <a:gd name="connsiteX52" fmla="*/ 262488 w 1703152"/>
                  <a:gd name="connsiteY52" fmla="*/ 179916 h 214043"/>
                  <a:gd name="connsiteX53" fmla="*/ 234521 w 1703152"/>
                  <a:gd name="connsiteY53" fmla="*/ 203926 h 214043"/>
                  <a:gd name="connsiteX54" fmla="*/ 206556 w 1703152"/>
                  <a:gd name="connsiteY54" fmla="*/ 179916 h 214043"/>
                  <a:gd name="connsiteX55" fmla="*/ 178589 w 1703152"/>
                  <a:gd name="connsiteY55" fmla="*/ 203926 h 214043"/>
                  <a:gd name="connsiteX56" fmla="*/ 150623 w 1703152"/>
                  <a:gd name="connsiteY56" fmla="*/ 179916 h 214043"/>
                  <a:gd name="connsiteX57" fmla="*/ 122657 w 1703152"/>
                  <a:gd name="connsiteY57" fmla="*/ 203926 h 214043"/>
                  <a:gd name="connsiteX58" fmla="*/ 94691 w 1703152"/>
                  <a:gd name="connsiteY58" fmla="*/ 179916 h 214043"/>
                  <a:gd name="connsiteX59" fmla="*/ 66725 w 1703152"/>
                  <a:gd name="connsiteY59" fmla="*/ 203926 h 214043"/>
                  <a:gd name="connsiteX60" fmla="*/ 38759 w 1703152"/>
                  <a:gd name="connsiteY60" fmla="*/ 179916 h 214043"/>
                  <a:gd name="connsiteX61" fmla="*/ 0 w 1703152"/>
                  <a:gd name="connsiteY61" fmla="*/ 213193 h 214043"/>
                  <a:gd name="connsiteX62" fmla="*/ 51535 w 1703152"/>
                  <a:gd name="connsiteY62" fmla="*/ 0 h 214043"/>
                  <a:gd name="connsiteX63" fmla="*/ 1651411 w 1703152"/>
                  <a:gd name="connsiteY63" fmla="*/ 0 h 2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03152" h="214043">
                    <a:moveTo>
                      <a:pt x="1703152" y="214043"/>
                    </a:moveTo>
                    <a:lnTo>
                      <a:pt x="1699762" y="214043"/>
                    </a:lnTo>
                    <a:lnTo>
                      <a:pt x="1660013" y="179916"/>
                    </a:lnTo>
                    <a:lnTo>
                      <a:pt x="1632045" y="203928"/>
                    </a:lnTo>
                    <a:lnTo>
                      <a:pt x="1604077" y="179916"/>
                    </a:lnTo>
                    <a:lnTo>
                      <a:pt x="1576111" y="203926"/>
                    </a:lnTo>
                    <a:lnTo>
                      <a:pt x="1548145" y="179916"/>
                    </a:lnTo>
                    <a:lnTo>
                      <a:pt x="1520179" y="203926"/>
                    </a:lnTo>
                    <a:lnTo>
                      <a:pt x="1492213" y="179916"/>
                    </a:lnTo>
                    <a:lnTo>
                      <a:pt x="1464247" y="203926"/>
                    </a:lnTo>
                    <a:lnTo>
                      <a:pt x="1436281" y="179916"/>
                    </a:lnTo>
                    <a:lnTo>
                      <a:pt x="1408314" y="203926"/>
                    </a:lnTo>
                    <a:lnTo>
                      <a:pt x="1380348" y="179916"/>
                    </a:lnTo>
                    <a:lnTo>
                      <a:pt x="1352382" y="203926"/>
                    </a:lnTo>
                    <a:lnTo>
                      <a:pt x="1324416" y="179916"/>
                    </a:lnTo>
                    <a:lnTo>
                      <a:pt x="1296450" y="203926"/>
                    </a:lnTo>
                    <a:lnTo>
                      <a:pt x="1268484" y="179916"/>
                    </a:lnTo>
                    <a:lnTo>
                      <a:pt x="1240517" y="203926"/>
                    </a:lnTo>
                    <a:lnTo>
                      <a:pt x="1212551" y="179916"/>
                    </a:lnTo>
                    <a:lnTo>
                      <a:pt x="1184585" y="203926"/>
                    </a:lnTo>
                    <a:lnTo>
                      <a:pt x="1156619" y="179916"/>
                    </a:lnTo>
                    <a:lnTo>
                      <a:pt x="1128653" y="203926"/>
                    </a:lnTo>
                    <a:lnTo>
                      <a:pt x="1100687" y="179916"/>
                    </a:lnTo>
                    <a:lnTo>
                      <a:pt x="1072721" y="203926"/>
                    </a:lnTo>
                    <a:lnTo>
                      <a:pt x="1044755" y="179916"/>
                    </a:lnTo>
                    <a:lnTo>
                      <a:pt x="1016788" y="203926"/>
                    </a:lnTo>
                    <a:lnTo>
                      <a:pt x="988822" y="179916"/>
                    </a:lnTo>
                    <a:lnTo>
                      <a:pt x="960856" y="203926"/>
                    </a:lnTo>
                    <a:lnTo>
                      <a:pt x="932890" y="179916"/>
                    </a:lnTo>
                    <a:lnTo>
                      <a:pt x="904924" y="203926"/>
                    </a:lnTo>
                    <a:lnTo>
                      <a:pt x="876958" y="179916"/>
                    </a:lnTo>
                    <a:lnTo>
                      <a:pt x="849386" y="203588"/>
                    </a:lnTo>
                    <a:lnTo>
                      <a:pt x="821813" y="179916"/>
                    </a:lnTo>
                    <a:lnTo>
                      <a:pt x="793846" y="203928"/>
                    </a:lnTo>
                    <a:lnTo>
                      <a:pt x="765878" y="179916"/>
                    </a:lnTo>
                    <a:lnTo>
                      <a:pt x="737912" y="203926"/>
                    </a:lnTo>
                    <a:lnTo>
                      <a:pt x="709946" y="179916"/>
                    </a:lnTo>
                    <a:lnTo>
                      <a:pt x="681980" y="203926"/>
                    </a:lnTo>
                    <a:lnTo>
                      <a:pt x="654014" y="179916"/>
                    </a:lnTo>
                    <a:lnTo>
                      <a:pt x="626047" y="203926"/>
                    </a:lnTo>
                    <a:lnTo>
                      <a:pt x="598082" y="179916"/>
                    </a:lnTo>
                    <a:lnTo>
                      <a:pt x="570115" y="203926"/>
                    </a:lnTo>
                    <a:lnTo>
                      <a:pt x="542149" y="179916"/>
                    </a:lnTo>
                    <a:lnTo>
                      <a:pt x="514183" y="203926"/>
                    </a:lnTo>
                    <a:lnTo>
                      <a:pt x="486217" y="179916"/>
                    </a:lnTo>
                    <a:lnTo>
                      <a:pt x="458251" y="203926"/>
                    </a:lnTo>
                    <a:lnTo>
                      <a:pt x="430285" y="179916"/>
                    </a:lnTo>
                    <a:lnTo>
                      <a:pt x="402318" y="203926"/>
                    </a:lnTo>
                    <a:lnTo>
                      <a:pt x="374352" y="179916"/>
                    </a:lnTo>
                    <a:lnTo>
                      <a:pt x="346386" y="203926"/>
                    </a:lnTo>
                    <a:lnTo>
                      <a:pt x="318420" y="179916"/>
                    </a:lnTo>
                    <a:lnTo>
                      <a:pt x="290454" y="203926"/>
                    </a:lnTo>
                    <a:lnTo>
                      <a:pt x="262488" y="179916"/>
                    </a:lnTo>
                    <a:lnTo>
                      <a:pt x="234521" y="203926"/>
                    </a:lnTo>
                    <a:lnTo>
                      <a:pt x="206556" y="179916"/>
                    </a:lnTo>
                    <a:lnTo>
                      <a:pt x="178589" y="203926"/>
                    </a:lnTo>
                    <a:lnTo>
                      <a:pt x="150623" y="179916"/>
                    </a:lnTo>
                    <a:lnTo>
                      <a:pt x="122657" y="203926"/>
                    </a:lnTo>
                    <a:lnTo>
                      <a:pt x="94691" y="179916"/>
                    </a:lnTo>
                    <a:lnTo>
                      <a:pt x="66725" y="203926"/>
                    </a:lnTo>
                    <a:lnTo>
                      <a:pt x="38759" y="179916"/>
                    </a:lnTo>
                    <a:lnTo>
                      <a:pt x="0" y="213193"/>
                    </a:lnTo>
                    <a:lnTo>
                      <a:pt x="51535" y="0"/>
                    </a:lnTo>
                    <a:lnTo>
                      <a:pt x="1651411" y="0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776960E-3CE9-444A-83E4-787BBE9E5C05}"/>
                  </a:ext>
                </a:extLst>
              </p:cNvPr>
              <p:cNvSpPr/>
              <p:nvPr/>
            </p:nvSpPr>
            <p:spPr>
              <a:xfrm rot="10800000">
                <a:off x="1589484" y="3034373"/>
                <a:ext cx="1651616" cy="51727"/>
              </a:xfrm>
              <a:custGeom>
                <a:avLst/>
                <a:gdLst>
                  <a:gd name="connsiteX0" fmla="*/ 1651616 w 1651616"/>
                  <a:gd name="connsiteY0" fmla="*/ 51727 h 51727"/>
                  <a:gd name="connsiteX1" fmla="*/ 0 w 1651616"/>
                  <a:gd name="connsiteY1" fmla="*/ 51727 h 51727"/>
                  <a:gd name="connsiteX2" fmla="*/ 12504 w 1651616"/>
                  <a:gd name="connsiteY2" fmla="*/ 0 h 51727"/>
                  <a:gd name="connsiteX3" fmla="*/ 1639112 w 1651616"/>
                  <a:gd name="connsiteY3" fmla="*/ 0 h 5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1616" h="51727">
                    <a:moveTo>
                      <a:pt x="1651616" y="51727"/>
                    </a:moveTo>
                    <a:lnTo>
                      <a:pt x="0" y="51727"/>
                    </a:lnTo>
                    <a:lnTo>
                      <a:pt x="12504" y="0"/>
                    </a:lnTo>
                    <a:lnTo>
                      <a:pt x="1639112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AAE5219F-5FEA-44BD-A918-BBD716EC1632}"/>
                </a:ext>
              </a:extLst>
            </p:cNvPr>
            <p:cNvSpPr/>
            <p:nvPr/>
          </p:nvSpPr>
          <p:spPr>
            <a:xfrm rot="16200000">
              <a:off x="1437534" y="3451506"/>
              <a:ext cx="1946630" cy="1482518"/>
            </a:xfrm>
            <a:custGeom>
              <a:avLst/>
              <a:gdLst>
                <a:gd name="connsiteX0" fmla="*/ 1899232 w 2041350"/>
                <a:gd name="connsiteY0" fmla="*/ 1498948 h 1554654"/>
                <a:gd name="connsiteX1" fmla="*/ 1899232 w 2041350"/>
                <a:gd name="connsiteY1" fmla="*/ 1260823 h 1554654"/>
                <a:gd name="connsiteX2" fmla="*/ 1921457 w 2041350"/>
                <a:gd name="connsiteY2" fmla="*/ 1238598 h 1554654"/>
                <a:gd name="connsiteX3" fmla="*/ 2010357 w 2041350"/>
                <a:gd name="connsiteY3" fmla="*/ 1238598 h 1554654"/>
                <a:gd name="connsiteX4" fmla="*/ 2032582 w 2041350"/>
                <a:gd name="connsiteY4" fmla="*/ 1260823 h 1554654"/>
                <a:gd name="connsiteX5" fmla="*/ 2032582 w 2041350"/>
                <a:gd name="connsiteY5" fmla="*/ 1498948 h 1554654"/>
                <a:gd name="connsiteX6" fmla="*/ 2010357 w 2041350"/>
                <a:gd name="connsiteY6" fmla="*/ 1521173 h 1554654"/>
                <a:gd name="connsiteX7" fmla="*/ 1921457 w 2041350"/>
                <a:gd name="connsiteY7" fmla="*/ 1521173 h 1554654"/>
                <a:gd name="connsiteX8" fmla="*/ 1899232 w 2041350"/>
                <a:gd name="connsiteY8" fmla="*/ 1498948 h 1554654"/>
                <a:gd name="connsiteX9" fmla="*/ 1822663 w 2041350"/>
                <a:gd name="connsiteY9" fmla="*/ 785544 h 1554654"/>
                <a:gd name="connsiteX10" fmla="*/ 1838378 w 2041350"/>
                <a:gd name="connsiteY10" fmla="*/ 758324 h 1554654"/>
                <a:gd name="connsiteX11" fmla="*/ 1924250 w 2041350"/>
                <a:gd name="connsiteY11" fmla="*/ 735315 h 1554654"/>
                <a:gd name="connsiteX12" fmla="*/ 1951470 w 2041350"/>
                <a:gd name="connsiteY12" fmla="*/ 751030 h 1554654"/>
                <a:gd name="connsiteX13" fmla="*/ 2013101 w 2041350"/>
                <a:gd name="connsiteY13" fmla="*/ 981041 h 1554654"/>
                <a:gd name="connsiteX14" fmla="*/ 1997386 w 2041350"/>
                <a:gd name="connsiteY14" fmla="*/ 1008261 h 1554654"/>
                <a:gd name="connsiteX15" fmla="*/ 1911515 w 2041350"/>
                <a:gd name="connsiteY15" fmla="*/ 1031270 h 1554654"/>
                <a:gd name="connsiteX16" fmla="*/ 1884294 w 2041350"/>
                <a:gd name="connsiteY16" fmla="*/ 1015555 h 1554654"/>
                <a:gd name="connsiteX17" fmla="*/ 1765658 w 2041350"/>
                <a:gd name="connsiteY17" fmla="*/ 396518 h 1554654"/>
                <a:gd name="connsiteX18" fmla="*/ 1772168 w 2041350"/>
                <a:gd name="connsiteY18" fmla="*/ 380802 h 1554654"/>
                <a:gd name="connsiteX19" fmla="*/ 1940548 w 2041350"/>
                <a:gd name="connsiteY19" fmla="*/ 212422 h 1554654"/>
                <a:gd name="connsiteX20" fmla="*/ 1971979 w 2041350"/>
                <a:gd name="connsiteY20" fmla="*/ 212422 h 1554654"/>
                <a:gd name="connsiteX21" fmla="*/ 2034840 w 2041350"/>
                <a:gd name="connsiteY21" fmla="*/ 275284 h 1554654"/>
                <a:gd name="connsiteX22" fmla="*/ 2034840 w 2041350"/>
                <a:gd name="connsiteY22" fmla="*/ 306715 h 1554654"/>
                <a:gd name="connsiteX23" fmla="*/ 1866460 w 2041350"/>
                <a:gd name="connsiteY23" fmla="*/ 475095 h 1554654"/>
                <a:gd name="connsiteX24" fmla="*/ 1835029 w 2041350"/>
                <a:gd name="connsiteY24" fmla="*/ 475095 h 1554654"/>
                <a:gd name="connsiteX25" fmla="*/ 1772168 w 2041350"/>
                <a:gd name="connsiteY25" fmla="*/ 412233 h 1554654"/>
                <a:gd name="connsiteX26" fmla="*/ 1765658 w 2041350"/>
                <a:gd name="connsiteY26" fmla="*/ 396518 h 1554654"/>
                <a:gd name="connsiteX27" fmla="*/ 1743948 w 2041350"/>
                <a:gd name="connsiteY27" fmla="*/ 645516 h 1554654"/>
                <a:gd name="connsiteX28" fmla="*/ 1743948 w 2041350"/>
                <a:gd name="connsiteY28" fmla="*/ 556616 h 1554654"/>
                <a:gd name="connsiteX29" fmla="*/ 1766173 w 2041350"/>
                <a:gd name="connsiteY29" fmla="*/ 534391 h 1554654"/>
                <a:gd name="connsiteX30" fmla="*/ 2004299 w 2041350"/>
                <a:gd name="connsiteY30" fmla="*/ 534391 h 1554654"/>
                <a:gd name="connsiteX31" fmla="*/ 2026524 w 2041350"/>
                <a:gd name="connsiteY31" fmla="*/ 556616 h 1554654"/>
                <a:gd name="connsiteX32" fmla="*/ 2026524 w 2041350"/>
                <a:gd name="connsiteY32" fmla="*/ 645516 h 1554654"/>
                <a:gd name="connsiteX33" fmla="*/ 2004299 w 2041350"/>
                <a:gd name="connsiteY33" fmla="*/ 667741 h 1554654"/>
                <a:gd name="connsiteX34" fmla="*/ 1766173 w 2041350"/>
                <a:gd name="connsiteY34" fmla="*/ 667741 h 1554654"/>
                <a:gd name="connsiteX35" fmla="*/ 1743948 w 2041350"/>
                <a:gd name="connsiteY35" fmla="*/ 645516 h 1554654"/>
                <a:gd name="connsiteX36" fmla="*/ 1654266 w 2041350"/>
                <a:gd name="connsiteY36" fmla="*/ 1503663 h 1554654"/>
                <a:gd name="connsiteX37" fmla="*/ 1715897 w 2041350"/>
                <a:gd name="connsiteY37" fmla="*/ 1273652 h 1554654"/>
                <a:gd name="connsiteX38" fmla="*/ 1743117 w 2041350"/>
                <a:gd name="connsiteY38" fmla="*/ 1257937 h 1554654"/>
                <a:gd name="connsiteX39" fmla="*/ 1828988 w 2041350"/>
                <a:gd name="connsiteY39" fmla="*/ 1280946 h 1554654"/>
                <a:gd name="connsiteX40" fmla="*/ 1844703 w 2041350"/>
                <a:gd name="connsiteY40" fmla="*/ 1308166 h 1554654"/>
                <a:gd name="connsiteX41" fmla="*/ 1783072 w 2041350"/>
                <a:gd name="connsiteY41" fmla="*/ 1538177 h 1554654"/>
                <a:gd name="connsiteX42" fmla="*/ 1755852 w 2041350"/>
                <a:gd name="connsiteY42" fmla="*/ 1553892 h 1554654"/>
                <a:gd name="connsiteX43" fmla="*/ 1669981 w 2041350"/>
                <a:gd name="connsiteY43" fmla="*/ 1530883 h 1554654"/>
                <a:gd name="connsiteX44" fmla="*/ 1654266 w 2041350"/>
                <a:gd name="connsiteY44" fmla="*/ 1503663 h 1554654"/>
                <a:gd name="connsiteX45" fmla="*/ 1651839 w 2041350"/>
                <a:gd name="connsiteY45" fmla="*/ 1079174 h 1554654"/>
                <a:gd name="connsiteX46" fmla="*/ 1654059 w 2041350"/>
                <a:gd name="connsiteY46" fmla="*/ 1062310 h 1554654"/>
                <a:gd name="connsiteX47" fmla="*/ 1698509 w 2041350"/>
                <a:gd name="connsiteY47" fmla="*/ 985320 h 1554654"/>
                <a:gd name="connsiteX48" fmla="*/ 1728869 w 2041350"/>
                <a:gd name="connsiteY48" fmla="*/ 977185 h 1554654"/>
                <a:gd name="connsiteX49" fmla="*/ 1935092 w 2041350"/>
                <a:gd name="connsiteY49" fmla="*/ 1096247 h 1554654"/>
                <a:gd name="connsiteX50" fmla="*/ 1943227 w 2041350"/>
                <a:gd name="connsiteY50" fmla="*/ 1126607 h 1554654"/>
                <a:gd name="connsiteX51" fmla="*/ 1898776 w 2041350"/>
                <a:gd name="connsiteY51" fmla="*/ 1203597 h 1554654"/>
                <a:gd name="connsiteX52" fmla="*/ 1868416 w 2041350"/>
                <a:gd name="connsiteY52" fmla="*/ 1211732 h 1554654"/>
                <a:gd name="connsiteX53" fmla="*/ 1662194 w 2041350"/>
                <a:gd name="connsiteY53" fmla="*/ 1092669 h 1554654"/>
                <a:gd name="connsiteX54" fmla="*/ 1651839 w 2041350"/>
                <a:gd name="connsiteY54" fmla="*/ 1079174 h 1554654"/>
                <a:gd name="connsiteX55" fmla="*/ 1589522 w 2041350"/>
                <a:gd name="connsiteY55" fmla="*/ 104971 h 1554654"/>
                <a:gd name="connsiteX56" fmla="*/ 1591742 w 2041350"/>
                <a:gd name="connsiteY56" fmla="*/ 88106 h 1554654"/>
                <a:gd name="connsiteX57" fmla="*/ 1636192 w 2041350"/>
                <a:gd name="connsiteY57" fmla="*/ 11116 h 1554654"/>
                <a:gd name="connsiteX58" fmla="*/ 1666552 w 2041350"/>
                <a:gd name="connsiteY58" fmla="*/ 2981 h 1554654"/>
                <a:gd name="connsiteX59" fmla="*/ 1872774 w 2041350"/>
                <a:gd name="connsiteY59" fmla="*/ 122044 h 1554654"/>
                <a:gd name="connsiteX60" fmla="*/ 1880909 w 2041350"/>
                <a:gd name="connsiteY60" fmla="*/ 152404 h 1554654"/>
                <a:gd name="connsiteX61" fmla="*/ 1836459 w 2041350"/>
                <a:gd name="connsiteY61" fmla="*/ 229393 h 1554654"/>
                <a:gd name="connsiteX62" fmla="*/ 1806099 w 2041350"/>
                <a:gd name="connsiteY62" fmla="*/ 237528 h 1554654"/>
                <a:gd name="connsiteX63" fmla="*/ 1599877 w 2041350"/>
                <a:gd name="connsiteY63" fmla="*/ 118466 h 1554654"/>
                <a:gd name="connsiteX64" fmla="*/ 1589522 w 2041350"/>
                <a:gd name="connsiteY64" fmla="*/ 104971 h 1554654"/>
                <a:gd name="connsiteX65" fmla="*/ 1566663 w 2041350"/>
                <a:gd name="connsiteY65" fmla="*/ 524830 h 1554654"/>
                <a:gd name="connsiteX66" fmla="*/ 1628294 w 2041350"/>
                <a:gd name="connsiteY66" fmla="*/ 294819 h 1554654"/>
                <a:gd name="connsiteX67" fmla="*/ 1655514 w 2041350"/>
                <a:gd name="connsiteY67" fmla="*/ 279104 h 1554654"/>
                <a:gd name="connsiteX68" fmla="*/ 1741385 w 2041350"/>
                <a:gd name="connsiteY68" fmla="*/ 302113 h 1554654"/>
                <a:gd name="connsiteX69" fmla="*/ 1757100 w 2041350"/>
                <a:gd name="connsiteY69" fmla="*/ 329333 h 1554654"/>
                <a:gd name="connsiteX70" fmla="*/ 1695469 w 2041350"/>
                <a:gd name="connsiteY70" fmla="*/ 559344 h 1554654"/>
                <a:gd name="connsiteX71" fmla="*/ 1668249 w 2041350"/>
                <a:gd name="connsiteY71" fmla="*/ 575059 h 1554654"/>
                <a:gd name="connsiteX72" fmla="*/ 1582378 w 2041350"/>
                <a:gd name="connsiteY72" fmla="*/ 552050 h 1554654"/>
                <a:gd name="connsiteX73" fmla="*/ 1566663 w 2041350"/>
                <a:gd name="connsiteY73" fmla="*/ 524830 h 1554654"/>
                <a:gd name="connsiteX74" fmla="*/ 1479844 w 2041350"/>
                <a:gd name="connsiteY74" fmla="*/ 805808 h 1554654"/>
                <a:gd name="connsiteX75" fmla="*/ 1495559 w 2041350"/>
                <a:gd name="connsiteY75" fmla="*/ 778588 h 1554654"/>
                <a:gd name="connsiteX76" fmla="*/ 1725571 w 2041350"/>
                <a:gd name="connsiteY76" fmla="*/ 716957 h 1554654"/>
                <a:gd name="connsiteX77" fmla="*/ 1752790 w 2041350"/>
                <a:gd name="connsiteY77" fmla="*/ 732672 h 1554654"/>
                <a:gd name="connsiteX78" fmla="*/ 1775800 w 2041350"/>
                <a:gd name="connsiteY78" fmla="*/ 818543 h 1554654"/>
                <a:gd name="connsiteX79" fmla="*/ 1760084 w 2041350"/>
                <a:gd name="connsiteY79" fmla="*/ 845763 h 1554654"/>
                <a:gd name="connsiteX80" fmla="*/ 1530073 w 2041350"/>
                <a:gd name="connsiteY80" fmla="*/ 907394 h 1554654"/>
                <a:gd name="connsiteX81" fmla="*/ 1502853 w 2041350"/>
                <a:gd name="connsiteY81" fmla="*/ 891679 h 1554654"/>
                <a:gd name="connsiteX82" fmla="*/ 1451349 w 2041350"/>
                <a:gd name="connsiteY82" fmla="*/ 1199014 h 1554654"/>
                <a:gd name="connsiteX83" fmla="*/ 1512980 w 2041350"/>
                <a:gd name="connsiteY83" fmla="*/ 969003 h 1554654"/>
                <a:gd name="connsiteX84" fmla="*/ 1540200 w 2041350"/>
                <a:gd name="connsiteY84" fmla="*/ 953288 h 1554654"/>
                <a:gd name="connsiteX85" fmla="*/ 1626071 w 2041350"/>
                <a:gd name="connsiteY85" fmla="*/ 976297 h 1554654"/>
                <a:gd name="connsiteX86" fmla="*/ 1641786 w 2041350"/>
                <a:gd name="connsiteY86" fmla="*/ 1003517 h 1554654"/>
                <a:gd name="connsiteX87" fmla="*/ 1580155 w 2041350"/>
                <a:gd name="connsiteY87" fmla="*/ 1233528 h 1554654"/>
                <a:gd name="connsiteX88" fmla="*/ 1552935 w 2041350"/>
                <a:gd name="connsiteY88" fmla="*/ 1249243 h 1554654"/>
                <a:gd name="connsiteX89" fmla="*/ 1467064 w 2041350"/>
                <a:gd name="connsiteY89" fmla="*/ 1226234 h 1554654"/>
                <a:gd name="connsiteX90" fmla="*/ 1451349 w 2041350"/>
                <a:gd name="connsiteY90" fmla="*/ 1199014 h 1554654"/>
                <a:gd name="connsiteX91" fmla="*/ 1410397 w 2041350"/>
                <a:gd name="connsiteY91" fmla="*/ 83259 h 1554654"/>
                <a:gd name="connsiteX92" fmla="*/ 1426112 w 2041350"/>
                <a:gd name="connsiteY92" fmla="*/ 56039 h 1554654"/>
                <a:gd name="connsiteX93" fmla="*/ 1511983 w 2041350"/>
                <a:gd name="connsiteY93" fmla="*/ 33030 h 1554654"/>
                <a:gd name="connsiteX94" fmla="*/ 1539203 w 2041350"/>
                <a:gd name="connsiteY94" fmla="*/ 48745 h 1554654"/>
                <a:gd name="connsiteX95" fmla="*/ 1600834 w 2041350"/>
                <a:gd name="connsiteY95" fmla="*/ 278756 h 1554654"/>
                <a:gd name="connsiteX96" fmla="*/ 1585119 w 2041350"/>
                <a:gd name="connsiteY96" fmla="*/ 305976 h 1554654"/>
                <a:gd name="connsiteX97" fmla="*/ 1499248 w 2041350"/>
                <a:gd name="connsiteY97" fmla="*/ 328985 h 1554654"/>
                <a:gd name="connsiteX98" fmla="*/ 1472028 w 2041350"/>
                <a:gd name="connsiteY98" fmla="*/ 313270 h 1554654"/>
                <a:gd name="connsiteX99" fmla="*/ 1325322 w 2041350"/>
                <a:gd name="connsiteY99" fmla="*/ 1374448 h 1554654"/>
                <a:gd name="connsiteX100" fmla="*/ 1327542 w 2041350"/>
                <a:gd name="connsiteY100" fmla="*/ 1357584 h 1554654"/>
                <a:gd name="connsiteX101" fmla="*/ 1371992 w 2041350"/>
                <a:gd name="connsiteY101" fmla="*/ 1280594 h 1554654"/>
                <a:gd name="connsiteX102" fmla="*/ 1402352 w 2041350"/>
                <a:gd name="connsiteY102" fmla="*/ 1272459 h 1554654"/>
                <a:gd name="connsiteX103" fmla="*/ 1608574 w 2041350"/>
                <a:gd name="connsiteY103" fmla="*/ 1391522 h 1554654"/>
                <a:gd name="connsiteX104" fmla="*/ 1616709 w 2041350"/>
                <a:gd name="connsiteY104" fmla="*/ 1421881 h 1554654"/>
                <a:gd name="connsiteX105" fmla="*/ 1572259 w 2041350"/>
                <a:gd name="connsiteY105" fmla="*/ 1498871 h 1554654"/>
                <a:gd name="connsiteX106" fmla="*/ 1541899 w 2041350"/>
                <a:gd name="connsiteY106" fmla="*/ 1507006 h 1554654"/>
                <a:gd name="connsiteX107" fmla="*/ 1335677 w 2041350"/>
                <a:gd name="connsiteY107" fmla="*/ 1387944 h 1554654"/>
                <a:gd name="connsiteX108" fmla="*/ 1325322 w 2041350"/>
                <a:gd name="connsiteY108" fmla="*/ 1374448 h 1554654"/>
                <a:gd name="connsiteX109" fmla="*/ 1308796 w 2041350"/>
                <a:gd name="connsiteY109" fmla="*/ 410284 h 1554654"/>
                <a:gd name="connsiteX110" fmla="*/ 1324511 w 2041350"/>
                <a:gd name="connsiteY110" fmla="*/ 383064 h 1554654"/>
                <a:gd name="connsiteX111" fmla="*/ 1410382 w 2041350"/>
                <a:gd name="connsiteY111" fmla="*/ 360055 h 1554654"/>
                <a:gd name="connsiteX112" fmla="*/ 1437602 w 2041350"/>
                <a:gd name="connsiteY112" fmla="*/ 375770 h 1554654"/>
                <a:gd name="connsiteX113" fmla="*/ 1499233 w 2041350"/>
                <a:gd name="connsiteY113" fmla="*/ 605781 h 1554654"/>
                <a:gd name="connsiteX114" fmla="*/ 1483518 w 2041350"/>
                <a:gd name="connsiteY114" fmla="*/ 633001 h 1554654"/>
                <a:gd name="connsiteX115" fmla="*/ 1397647 w 2041350"/>
                <a:gd name="connsiteY115" fmla="*/ 656010 h 1554654"/>
                <a:gd name="connsiteX116" fmla="*/ 1370427 w 2041350"/>
                <a:gd name="connsiteY116" fmla="*/ 640295 h 1554654"/>
                <a:gd name="connsiteX117" fmla="*/ 1280221 w 2041350"/>
                <a:gd name="connsiteY117" fmla="*/ 772235 h 1554654"/>
                <a:gd name="connsiteX118" fmla="*/ 1295936 w 2041350"/>
                <a:gd name="connsiteY118" fmla="*/ 745015 h 1554654"/>
                <a:gd name="connsiteX119" fmla="*/ 1381807 w 2041350"/>
                <a:gd name="connsiteY119" fmla="*/ 722006 h 1554654"/>
                <a:gd name="connsiteX120" fmla="*/ 1409027 w 2041350"/>
                <a:gd name="connsiteY120" fmla="*/ 737721 h 1554654"/>
                <a:gd name="connsiteX121" fmla="*/ 1470658 w 2041350"/>
                <a:gd name="connsiteY121" fmla="*/ 967732 h 1554654"/>
                <a:gd name="connsiteX122" fmla="*/ 1454943 w 2041350"/>
                <a:gd name="connsiteY122" fmla="*/ 994952 h 1554654"/>
                <a:gd name="connsiteX123" fmla="*/ 1369072 w 2041350"/>
                <a:gd name="connsiteY123" fmla="*/ 1017961 h 1554654"/>
                <a:gd name="connsiteX124" fmla="*/ 1341852 w 2041350"/>
                <a:gd name="connsiteY124" fmla="*/ 1002246 h 1554654"/>
                <a:gd name="connsiteX125" fmla="*/ 1178016 w 2041350"/>
                <a:gd name="connsiteY125" fmla="*/ 303515 h 1554654"/>
                <a:gd name="connsiteX126" fmla="*/ 1239647 w 2041350"/>
                <a:gd name="connsiteY126" fmla="*/ 73504 h 1554654"/>
                <a:gd name="connsiteX127" fmla="*/ 1266867 w 2041350"/>
                <a:gd name="connsiteY127" fmla="*/ 57789 h 1554654"/>
                <a:gd name="connsiteX128" fmla="*/ 1352738 w 2041350"/>
                <a:gd name="connsiteY128" fmla="*/ 80798 h 1554654"/>
                <a:gd name="connsiteX129" fmla="*/ 1368453 w 2041350"/>
                <a:gd name="connsiteY129" fmla="*/ 108018 h 1554654"/>
                <a:gd name="connsiteX130" fmla="*/ 1306822 w 2041350"/>
                <a:gd name="connsiteY130" fmla="*/ 338029 h 1554654"/>
                <a:gd name="connsiteX131" fmla="*/ 1279602 w 2041350"/>
                <a:gd name="connsiteY131" fmla="*/ 353744 h 1554654"/>
                <a:gd name="connsiteX132" fmla="*/ 1193731 w 2041350"/>
                <a:gd name="connsiteY132" fmla="*/ 330735 h 1554654"/>
                <a:gd name="connsiteX133" fmla="*/ 1178016 w 2041350"/>
                <a:gd name="connsiteY133" fmla="*/ 303515 h 1554654"/>
                <a:gd name="connsiteX134" fmla="*/ 1098640 w 2041350"/>
                <a:gd name="connsiteY134" fmla="*/ 1481440 h 1554654"/>
                <a:gd name="connsiteX135" fmla="*/ 1160271 w 2041350"/>
                <a:gd name="connsiteY135" fmla="*/ 1251429 h 1554654"/>
                <a:gd name="connsiteX136" fmla="*/ 1187491 w 2041350"/>
                <a:gd name="connsiteY136" fmla="*/ 1235714 h 1554654"/>
                <a:gd name="connsiteX137" fmla="*/ 1273362 w 2041350"/>
                <a:gd name="connsiteY137" fmla="*/ 1258723 h 1554654"/>
                <a:gd name="connsiteX138" fmla="*/ 1289077 w 2041350"/>
                <a:gd name="connsiteY138" fmla="*/ 1285943 h 1554654"/>
                <a:gd name="connsiteX139" fmla="*/ 1227446 w 2041350"/>
                <a:gd name="connsiteY139" fmla="*/ 1515954 h 1554654"/>
                <a:gd name="connsiteX140" fmla="*/ 1200226 w 2041350"/>
                <a:gd name="connsiteY140" fmla="*/ 1531669 h 1554654"/>
                <a:gd name="connsiteX141" fmla="*/ 1114355 w 2041350"/>
                <a:gd name="connsiteY141" fmla="*/ 1508660 h 1554654"/>
                <a:gd name="connsiteX142" fmla="*/ 1098640 w 2041350"/>
                <a:gd name="connsiteY142" fmla="*/ 1481440 h 1554654"/>
                <a:gd name="connsiteX143" fmla="*/ 1079591 w 2041350"/>
                <a:gd name="connsiteY143" fmla="*/ 871838 h 1554654"/>
                <a:gd name="connsiteX144" fmla="*/ 1141222 w 2041350"/>
                <a:gd name="connsiteY144" fmla="*/ 641827 h 1554654"/>
                <a:gd name="connsiteX145" fmla="*/ 1168442 w 2041350"/>
                <a:gd name="connsiteY145" fmla="*/ 626112 h 1554654"/>
                <a:gd name="connsiteX146" fmla="*/ 1254313 w 2041350"/>
                <a:gd name="connsiteY146" fmla="*/ 649121 h 1554654"/>
                <a:gd name="connsiteX147" fmla="*/ 1270028 w 2041350"/>
                <a:gd name="connsiteY147" fmla="*/ 676341 h 1554654"/>
                <a:gd name="connsiteX148" fmla="*/ 1208397 w 2041350"/>
                <a:gd name="connsiteY148" fmla="*/ 906352 h 1554654"/>
                <a:gd name="connsiteX149" fmla="*/ 1181177 w 2041350"/>
                <a:gd name="connsiteY149" fmla="*/ 922067 h 1554654"/>
                <a:gd name="connsiteX150" fmla="*/ 1095306 w 2041350"/>
                <a:gd name="connsiteY150" fmla="*/ 899058 h 1554654"/>
                <a:gd name="connsiteX151" fmla="*/ 1079591 w 2041350"/>
                <a:gd name="connsiteY151" fmla="*/ 871838 h 1554654"/>
                <a:gd name="connsiteX152" fmla="*/ 1071322 w 2041350"/>
                <a:gd name="connsiteY152" fmla="*/ 1079173 h 1554654"/>
                <a:gd name="connsiteX153" fmla="*/ 1073542 w 2041350"/>
                <a:gd name="connsiteY153" fmla="*/ 1062309 h 1554654"/>
                <a:gd name="connsiteX154" fmla="*/ 1117992 w 2041350"/>
                <a:gd name="connsiteY154" fmla="*/ 985319 h 1554654"/>
                <a:gd name="connsiteX155" fmla="*/ 1148352 w 2041350"/>
                <a:gd name="connsiteY155" fmla="*/ 977184 h 1554654"/>
                <a:gd name="connsiteX156" fmla="*/ 1354574 w 2041350"/>
                <a:gd name="connsiteY156" fmla="*/ 1096246 h 1554654"/>
                <a:gd name="connsiteX157" fmla="*/ 1362709 w 2041350"/>
                <a:gd name="connsiteY157" fmla="*/ 1126606 h 1554654"/>
                <a:gd name="connsiteX158" fmla="*/ 1318259 w 2041350"/>
                <a:gd name="connsiteY158" fmla="*/ 1203596 h 1554654"/>
                <a:gd name="connsiteX159" fmla="*/ 1287899 w 2041350"/>
                <a:gd name="connsiteY159" fmla="*/ 1211731 h 1554654"/>
                <a:gd name="connsiteX160" fmla="*/ 1081677 w 2041350"/>
                <a:gd name="connsiteY160" fmla="*/ 1092668 h 1554654"/>
                <a:gd name="connsiteX161" fmla="*/ 1071322 w 2041350"/>
                <a:gd name="connsiteY161" fmla="*/ 1079173 h 1554654"/>
                <a:gd name="connsiteX162" fmla="*/ 970171 w 2041350"/>
                <a:gd name="connsiteY162" fmla="*/ 434824 h 1554654"/>
                <a:gd name="connsiteX163" fmla="*/ 972391 w 2041350"/>
                <a:gd name="connsiteY163" fmla="*/ 417959 h 1554654"/>
                <a:gd name="connsiteX164" fmla="*/ 1016841 w 2041350"/>
                <a:gd name="connsiteY164" fmla="*/ 340969 h 1554654"/>
                <a:gd name="connsiteX165" fmla="*/ 1047201 w 2041350"/>
                <a:gd name="connsiteY165" fmla="*/ 332834 h 1554654"/>
                <a:gd name="connsiteX166" fmla="*/ 1253423 w 2041350"/>
                <a:gd name="connsiteY166" fmla="*/ 451897 h 1554654"/>
                <a:gd name="connsiteX167" fmla="*/ 1261558 w 2041350"/>
                <a:gd name="connsiteY167" fmla="*/ 482257 h 1554654"/>
                <a:gd name="connsiteX168" fmla="*/ 1217108 w 2041350"/>
                <a:gd name="connsiteY168" fmla="*/ 559246 h 1554654"/>
                <a:gd name="connsiteX169" fmla="*/ 1186748 w 2041350"/>
                <a:gd name="connsiteY169" fmla="*/ 567381 h 1554654"/>
                <a:gd name="connsiteX170" fmla="*/ 980526 w 2041350"/>
                <a:gd name="connsiteY170" fmla="*/ 448319 h 1554654"/>
                <a:gd name="connsiteX171" fmla="*/ 970171 w 2041350"/>
                <a:gd name="connsiteY171" fmla="*/ 434824 h 1554654"/>
                <a:gd name="connsiteX172" fmla="*/ 874921 w 2041350"/>
                <a:gd name="connsiteY172" fmla="*/ 107799 h 1554654"/>
                <a:gd name="connsiteX173" fmla="*/ 877141 w 2041350"/>
                <a:gd name="connsiteY173" fmla="*/ 90934 h 1554654"/>
                <a:gd name="connsiteX174" fmla="*/ 921591 w 2041350"/>
                <a:gd name="connsiteY174" fmla="*/ 13944 h 1554654"/>
                <a:gd name="connsiteX175" fmla="*/ 951951 w 2041350"/>
                <a:gd name="connsiteY175" fmla="*/ 5809 h 1554654"/>
                <a:gd name="connsiteX176" fmla="*/ 1158173 w 2041350"/>
                <a:gd name="connsiteY176" fmla="*/ 124872 h 1554654"/>
                <a:gd name="connsiteX177" fmla="*/ 1166308 w 2041350"/>
                <a:gd name="connsiteY177" fmla="*/ 155232 h 1554654"/>
                <a:gd name="connsiteX178" fmla="*/ 1121858 w 2041350"/>
                <a:gd name="connsiteY178" fmla="*/ 232221 h 1554654"/>
                <a:gd name="connsiteX179" fmla="*/ 1091498 w 2041350"/>
                <a:gd name="connsiteY179" fmla="*/ 240356 h 1554654"/>
                <a:gd name="connsiteX180" fmla="*/ 885276 w 2041350"/>
                <a:gd name="connsiteY180" fmla="*/ 121294 h 1554654"/>
                <a:gd name="connsiteX181" fmla="*/ 874921 w 2041350"/>
                <a:gd name="connsiteY181" fmla="*/ 107799 h 1554654"/>
                <a:gd name="connsiteX182" fmla="*/ 841741 w 2041350"/>
                <a:gd name="connsiteY182" fmla="*/ 1407364 h 1554654"/>
                <a:gd name="connsiteX183" fmla="*/ 848251 w 2041350"/>
                <a:gd name="connsiteY183" fmla="*/ 1391648 h 1554654"/>
                <a:gd name="connsiteX184" fmla="*/ 1016630 w 2041350"/>
                <a:gd name="connsiteY184" fmla="*/ 1223268 h 1554654"/>
                <a:gd name="connsiteX185" fmla="*/ 1048061 w 2041350"/>
                <a:gd name="connsiteY185" fmla="*/ 1223268 h 1554654"/>
                <a:gd name="connsiteX186" fmla="*/ 1110923 w 2041350"/>
                <a:gd name="connsiteY186" fmla="*/ 1286130 h 1554654"/>
                <a:gd name="connsiteX187" fmla="*/ 1110923 w 2041350"/>
                <a:gd name="connsiteY187" fmla="*/ 1317561 h 1554654"/>
                <a:gd name="connsiteX188" fmla="*/ 942543 w 2041350"/>
                <a:gd name="connsiteY188" fmla="*/ 1485941 h 1554654"/>
                <a:gd name="connsiteX189" fmla="*/ 911112 w 2041350"/>
                <a:gd name="connsiteY189" fmla="*/ 1485941 h 1554654"/>
                <a:gd name="connsiteX190" fmla="*/ 848251 w 2041350"/>
                <a:gd name="connsiteY190" fmla="*/ 1423079 h 1554654"/>
                <a:gd name="connsiteX191" fmla="*/ 841741 w 2041350"/>
                <a:gd name="connsiteY191" fmla="*/ 1407364 h 1554654"/>
                <a:gd name="connsiteX192" fmla="*/ 838290 w 2041350"/>
                <a:gd name="connsiteY192" fmla="*/ 1151240 h 1554654"/>
                <a:gd name="connsiteX193" fmla="*/ 899921 w 2041350"/>
                <a:gd name="connsiteY193" fmla="*/ 921229 h 1554654"/>
                <a:gd name="connsiteX194" fmla="*/ 927141 w 2041350"/>
                <a:gd name="connsiteY194" fmla="*/ 905514 h 1554654"/>
                <a:gd name="connsiteX195" fmla="*/ 1013012 w 2041350"/>
                <a:gd name="connsiteY195" fmla="*/ 928523 h 1554654"/>
                <a:gd name="connsiteX196" fmla="*/ 1028727 w 2041350"/>
                <a:gd name="connsiteY196" fmla="*/ 955743 h 1554654"/>
                <a:gd name="connsiteX197" fmla="*/ 967096 w 2041350"/>
                <a:gd name="connsiteY197" fmla="*/ 1185754 h 1554654"/>
                <a:gd name="connsiteX198" fmla="*/ 939876 w 2041350"/>
                <a:gd name="connsiteY198" fmla="*/ 1201469 h 1554654"/>
                <a:gd name="connsiteX199" fmla="*/ 854006 w 2041350"/>
                <a:gd name="connsiteY199" fmla="*/ 1178460 h 1554654"/>
                <a:gd name="connsiteX200" fmla="*/ 838290 w 2041350"/>
                <a:gd name="connsiteY200" fmla="*/ 1151240 h 1554654"/>
                <a:gd name="connsiteX201" fmla="*/ 816341 w 2041350"/>
                <a:gd name="connsiteY201" fmla="*/ 731089 h 1554654"/>
                <a:gd name="connsiteX202" fmla="*/ 822851 w 2041350"/>
                <a:gd name="connsiteY202" fmla="*/ 715373 h 1554654"/>
                <a:gd name="connsiteX203" fmla="*/ 991230 w 2041350"/>
                <a:gd name="connsiteY203" fmla="*/ 546993 h 1554654"/>
                <a:gd name="connsiteX204" fmla="*/ 1022661 w 2041350"/>
                <a:gd name="connsiteY204" fmla="*/ 546993 h 1554654"/>
                <a:gd name="connsiteX205" fmla="*/ 1085523 w 2041350"/>
                <a:gd name="connsiteY205" fmla="*/ 609855 h 1554654"/>
                <a:gd name="connsiteX206" fmla="*/ 1085523 w 2041350"/>
                <a:gd name="connsiteY206" fmla="*/ 641286 h 1554654"/>
                <a:gd name="connsiteX207" fmla="*/ 917143 w 2041350"/>
                <a:gd name="connsiteY207" fmla="*/ 809666 h 1554654"/>
                <a:gd name="connsiteX208" fmla="*/ 885712 w 2041350"/>
                <a:gd name="connsiteY208" fmla="*/ 809666 h 1554654"/>
                <a:gd name="connsiteX209" fmla="*/ 822851 w 2041350"/>
                <a:gd name="connsiteY209" fmla="*/ 746804 h 1554654"/>
                <a:gd name="connsiteX210" fmla="*/ 816341 w 2041350"/>
                <a:gd name="connsiteY210" fmla="*/ 731089 h 1554654"/>
                <a:gd name="connsiteX211" fmla="*/ 708391 w 2041350"/>
                <a:gd name="connsiteY211" fmla="*/ 372314 h 1554654"/>
                <a:gd name="connsiteX212" fmla="*/ 714901 w 2041350"/>
                <a:gd name="connsiteY212" fmla="*/ 356598 h 1554654"/>
                <a:gd name="connsiteX213" fmla="*/ 883280 w 2041350"/>
                <a:gd name="connsiteY213" fmla="*/ 188218 h 1554654"/>
                <a:gd name="connsiteX214" fmla="*/ 914711 w 2041350"/>
                <a:gd name="connsiteY214" fmla="*/ 188218 h 1554654"/>
                <a:gd name="connsiteX215" fmla="*/ 977573 w 2041350"/>
                <a:gd name="connsiteY215" fmla="*/ 251080 h 1554654"/>
                <a:gd name="connsiteX216" fmla="*/ 977573 w 2041350"/>
                <a:gd name="connsiteY216" fmla="*/ 282511 h 1554654"/>
                <a:gd name="connsiteX217" fmla="*/ 809193 w 2041350"/>
                <a:gd name="connsiteY217" fmla="*/ 450891 h 1554654"/>
                <a:gd name="connsiteX218" fmla="*/ 777762 w 2041350"/>
                <a:gd name="connsiteY218" fmla="*/ 450891 h 1554654"/>
                <a:gd name="connsiteX219" fmla="*/ 714901 w 2041350"/>
                <a:gd name="connsiteY219" fmla="*/ 388029 h 1554654"/>
                <a:gd name="connsiteX220" fmla="*/ 708391 w 2041350"/>
                <a:gd name="connsiteY220" fmla="*/ 372314 h 1554654"/>
                <a:gd name="connsiteX221" fmla="*/ 644616 w 2041350"/>
                <a:gd name="connsiteY221" fmla="*/ 1478264 h 1554654"/>
                <a:gd name="connsiteX222" fmla="*/ 706247 w 2041350"/>
                <a:gd name="connsiteY222" fmla="*/ 1248253 h 1554654"/>
                <a:gd name="connsiteX223" fmla="*/ 733467 w 2041350"/>
                <a:gd name="connsiteY223" fmla="*/ 1232538 h 1554654"/>
                <a:gd name="connsiteX224" fmla="*/ 819338 w 2041350"/>
                <a:gd name="connsiteY224" fmla="*/ 1255547 h 1554654"/>
                <a:gd name="connsiteX225" fmla="*/ 835054 w 2041350"/>
                <a:gd name="connsiteY225" fmla="*/ 1282767 h 1554654"/>
                <a:gd name="connsiteX226" fmla="*/ 773422 w 2041350"/>
                <a:gd name="connsiteY226" fmla="*/ 1512778 h 1554654"/>
                <a:gd name="connsiteX227" fmla="*/ 746202 w 2041350"/>
                <a:gd name="connsiteY227" fmla="*/ 1528493 h 1554654"/>
                <a:gd name="connsiteX228" fmla="*/ 660332 w 2041350"/>
                <a:gd name="connsiteY228" fmla="*/ 1505484 h 1554654"/>
                <a:gd name="connsiteX229" fmla="*/ 644616 w 2041350"/>
                <a:gd name="connsiteY229" fmla="*/ 1478264 h 1554654"/>
                <a:gd name="connsiteX230" fmla="*/ 622391 w 2041350"/>
                <a:gd name="connsiteY230" fmla="*/ 735313 h 1554654"/>
                <a:gd name="connsiteX231" fmla="*/ 684022 w 2041350"/>
                <a:gd name="connsiteY231" fmla="*/ 505302 h 1554654"/>
                <a:gd name="connsiteX232" fmla="*/ 711242 w 2041350"/>
                <a:gd name="connsiteY232" fmla="*/ 489587 h 1554654"/>
                <a:gd name="connsiteX233" fmla="*/ 797113 w 2041350"/>
                <a:gd name="connsiteY233" fmla="*/ 512596 h 1554654"/>
                <a:gd name="connsiteX234" fmla="*/ 812829 w 2041350"/>
                <a:gd name="connsiteY234" fmla="*/ 539816 h 1554654"/>
                <a:gd name="connsiteX235" fmla="*/ 751197 w 2041350"/>
                <a:gd name="connsiteY235" fmla="*/ 769827 h 1554654"/>
                <a:gd name="connsiteX236" fmla="*/ 723977 w 2041350"/>
                <a:gd name="connsiteY236" fmla="*/ 785542 h 1554654"/>
                <a:gd name="connsiteX237" fmla="*/ 638107 w 2041350"/>
                <a:gd name="connsiteY237" fmla="*/ 762533 h 1554654"/>
                <a:gd name="connsiteX238" fmla="*/ 622391 w 2041350"/>
                <a:gd name="connsiteY238" fmla="*/ 735313 h 1554654"/>
                <a:gd name="connsiteX239" fmla="*/ 562066 w 2041350"/>
                <a:gd name="connsiteY239" fmla="*/ 278113 h 1554654"/>
                <a:gd name="connsiteX240" fmla="*/ 623697 w 2041350"/>
                <a:gd name="connsiteY240" fmla="*/ 48102 h 1554654"/>
                <a:gd name="connsiteX241" fmla="*/ 650917 w 2041350"/>
                <a:gd name="connsiteY241" fmla="*/ 32387 h 1554654"/>
                <a:gd name="connsiteX242" fmla="*/ 736788 w 2041350"/>
                <a:gd name="connsiteY242" fmla="*/ 55396 h 1554654"/>
                <a:gd name="connsiteX243" fmla="*/ 752504 w 2041350"/>
                <a:gd name="connsiteY243" fmla="*/ 82616 h 1554654"/>
                <a:gd name="connsiteX244" fmla="*/ 690872 w 2041350"/>
                <a:gd name="connsiteY244" fmla="*/ 312627 h 1554654"/>
                <a:gd name="connsiteX245" fmla="*/ 663652 w 2041350"/>
                <a:gd name="connsiteY245" fmla="*/ 328342 h 1554654"/>
                <a:gd name="connsiteX246" fmla="*/ 577782 w 2041350"/>
                <a:gd name="connsiteY246" fmla="*/ 305333 h 1554654"/>
                <a:gd name="connsiteX247" fmla="*/ 562066 w 2041350"/>
                <a:gd name="connsiteY247" fmla="*/ 278113 h 1554654"/>
                <a:gd name="connsiteX248" fmla="*/ 541097 w 2041350"/>
                <a:gd name="connsiteY248" fmla="*/ 933124 h 1554654"/>
                <a:gd name="connsiteX249" fmla="*/ 543317 w 2041350"/>
                <a:gd name="connsiteY249" fmla="*/ 916259 h 1554654"/>
                <a:gd name="connsiteX250" fmla="*/ 587767 w 2041350"/>
                <a:gd name="connsiteY250" fmla="*/ 839270 h 1554654"/>
                <a:gd name="connsiteX251" fmla="*/ 618127 w 2041350"/>
                <a:gd name="connsiteY251" fmla="*/ 831135 h 1554654"/>
                <a:gd name="connsiteX252" fmla="*/ 824350 w 2041350"/>
                <a:gd name="connsiteY252" fmla="*/ 950198 h 1554654"/>
                <a:gd name="connsiteX253" fmla="*/ 832484 w 2041350"/>
                <a:gd name="connsiteY253" fmla="*/ 980558 h 1554654"/>
                <a:gd name="connsiteX254" fmla="*/ 788034 w 2041350"/>
                <a:gd name="connsiteY254" fmla="*/ 1057547 h 1554654"/>
                <a:gd name="connsiteX255" fmla="*/ 757675 w 2041350"/>
                <a:gd name="connsiteY255" fmla="*/ 1065682 h 1554654"/>
                <a:gd name="connsiteX256" fmla="*/ 551452 w 2041350"/>
                <a:gd name="connsiteY256" fmla="*/ 946619 h 1554654"/>
                <a:gd name="connsiteX257" fmla="*/ 541097 w 2041350"/>
                <a:gd name="connsiteY257" fmla="*/ 933124 h 1554654"/>
                <a:gd name="connsiteX258" fmla="*/ 382854 w 2041350"/>
                <a:gd name="connsiteY258" fmla="*/ 841617 h 1554654"/>
                <a:gd name="connsiteX259" fmla="*/ 444485 w 2041350"/>
                <a:gd name="connsiteY259" fmla="*/ 611606 h 1554654"/>
                <a:gd name="connsiteX260" fmla="*/ 471705 w 2041350"/>
                <a:gd name="connsiteY260" fmla="*/ 595891 h 1554654"/>
                <a:gd name="connsiteX261" fmla="*/ 557576 w 2041350"/>
                <a:gd name="connsiteY261" fmla="*/ 618900 h 1554654"/>
                <a:gd name="connsiteX262" fmla="*/ 573292 w 2041350"/>
                <a:gd name="connsiteY262" fmla="*/ 646120 h 1554654"/>
                <a:gd name="connsiteX263" fmla="*/ 511660 w 2041350"/>
                <a:gd name="connsiteY263" fmla="*/ 876131 h 1554654"/>
                <a:gd name="connsiteX264" fmla="*/ 484440 w 2041350"/>
                <a:gd name="connsiteY264" fmla="*/ 891846 h 1554654"/>
                <a:gd name="connsiteX265" fmla="*/ 398570 w 2041350"/>
                <a:gd name="connsiteY265" fmla="*/ 868837 h 1554654"/>
                <a:gd name="connsiteX266" fmla="*/ 382854 w 2041350"/>
                <a:gd name="connsiteY266" fmla="*/ 841617 h 1554654"/>
                <a:gd name="connsiteX267" fmla="*/ 334723 w 2041350"/>
                <a:gd name="connsiteY267" fmla="*/ 1301425 h 1554654"/>
                <a:gd name="connsiteX268" fmla="*/ 336943 w 2041350"/>
                <a:gd name="connsiteY268" fmla="*/ 1284561 h 1554654"/>
                <a:gd name="connsiteX269" fmla="*/ 381393 w 2041350"/>
                <a:gd name="connsiteY269" fmla="*/ 1207571 h 1554654"/>
                <a:gd name="connsiteX270" fmla="*/ 411753 w 2041350"/>
                <a:gd name="connsiteY270" fmla="*/ 1199436 h 1554654"/>
                <a:gd name="connsiteX271" fmla="*/ 617976 w 2041350"/>
                <a:gd name="connsiteY271" fmla="*/ 1318499 h 1554654"/>
                <a:gd name="connsiteX272" fmla="*/ 626110 w 2041350"/>
                <a:gd name="connsiteY272" fmla="*/ 1348858 h 1554654"/>
                <a:gd name="connsiteX273" fmla="*/ 581660 w 2041350"/>
                <a:gd name="connsiteY273" fmla="*/ 1425848 h 1554654"/>
                <a:gd name="connsiteX274" fmla="*/ 551301 w 2041350"/>
                <a:gd name="connsiteY274" fmla="*/ 1433983 h 1554654"/>
                <a:gd name="connsiteX275" fmla="*/ 345078 w 2041350"/>
                <a:gd name="connsiteY275" fmla="*/ 1314921 h 1554654"/>
                <a:gd name="connsiteX276" fmla="*/ 334723 w 2041350"/>
                <a:gd name="connsiteY276" fmla="*/ 1301425 h 1554654"/>
                <a:gd name="connsiteX277" fmla="*/ 293448 w 2041350"/>
                <a:gd name="connsiteY277" fmla="*/ 1056950 h 1554654"/>
                <a:gd name="connsiteX278" fmla="*/ 295668 w 2041350"/>
                <a:gd name="connsiteY278" fmla="*/ 1040085 h 1554654"/>
                <a:gd name="connsiteX279" fmla="*/ 340118 w 2041350"/>
                <a:gd name="connsiteY279" fmla="*/ 963096 h 1554654"/>
                <a:gd name="connsiteX280" fmla="*/ 370478 w 2041350"/>
                <a:gd name="connsiteY280" fmla="*/ 954961 h 1554654"/>
                <a:gd name="connsiteX281" fmla="*/ 576701 w 2041350"/>
                <a:gd name="connsiteY281" fmla="*/ 1074023 h 1554654"/>
                <a:gd name="connsiteX282" fmla="*/ 584835 w 2041350"/>
                <a:gd name="connsiteY282" fmla="*/ 1104383 h 1554654"/>
                <a:gd name="connsiteX283" fmla="*/ 540385 w 2041350"/>
                <a:gd name="connsiteY283" fmla="*/ 1181373 h 1554654"/>
                <a:gd name="connsiteX284" fmla="*/ 510026 w 2041350"/>
                <a:gd name="connsiteY284" fmla="*/ 1189508 h 1554654"/>
                <a:gd name="connsiteX285" fmla="*/ 303803 w 2041350"/>
                <a:gd name="connsiteY285" fmla="*/ 1070445 h 1554654"/>
                <a:gd name="connsiteX286" fmla="*/ 293448 w 2041350"/>
                <a:gd name="connsiteY286" fmla="*/ 1056950 h 1554654"/>
                <a:gd name="connsiteX287" fmla="*/ 259183 w 2041350"/>
                <a:gd name="connsiteY287" fmla="*/ 138368 h 1554654"/>
                <a:gd name="connsiteX288" fmla="*/ 259183 w 2041350"/>
                <a:gd name="connsiteY288" fmla="*/ 49468 h 1554654"/>
                <a:gd name="connsiteX289" fmla="*/ 281408 w 2041350"/>
                <a:gd name="connsiteY289" fmla="*/ 27243 h 1554654"/>
                <a:gd name="connsiteX290" fmla="*/ 519533 w 2041350"/>
                <a:gd name="connsiteY290" fmla="*/ 27243 h 1554654"/>
                <a:gd name="connsiteX291" fmla="*/ 541758 w 2041350"/>
                <a:gd name="connsiteY291" fmla="*/ 49468 h 1554654"/>
                <a:gd name="connsiteX292" fmla="*/ 541758 w 2041350"/>
                <a:gd name="connsiteY292" fmla="*/ 138368 h 1554654"/>
                <a:gd name="connsiteX293" fmla="*/ 519533 w 2041350"/>
                <a:gd name="connsiteY293" fmla="*/ 160593 h 1554654"/>
                <a:gd name="connsiteX294" fmla="*/ 281408 w 2041350"/>
                <a:gd name="connsiteY294" fmla="*/ 160593 h 1554654"/>
                <a:gd name="connsiteX295" fmla="*/ 259183 w 2041350"/>
                <a:gd name="connsiteY295" fmla="*/ 138368 h 1554654"/>
                <a:gd name="connsiteX296" fmla="*/ 239258 w 2041350"/>
                <a:gd name="connsiteY296" fmla="*/ 308920 h 1554654"/>
                <a:gd name="connsiteX297" fmla="*/ 241478 w 2041350"/>
                <a:gd name="connsiteY297" fmla="*/ 292055 h 1554654"/>
                <a:gd name="connsiteX298" fmla="*/ 285928 w 2041350"/>
                <a:gd name="connsiteY298" fmla="*/ 215066 h 1554654"/>
                <a:gd name="connsiteX299" fmla="*/ 316288 w 2041350"/>
                <a:gd name="connsiteY299" fmla="*/ 206931 h 1554654"/>
                <a:gd name="connsiteX300" fmla="*/ 522511 w 2041350"/>
                <a:gd name="connsiteY300" fmla="*/ 325993 h 1554654"/>
                <a:gd name="connsiteX301" fmla="*/ 530645 w 2041350"/>
                <a:gd name="connsiteY301" fmla="*/ 356353 h 1554654"/>
                <a:gd name="connsiteX302" fmla="*/ 486195 w 2041350"/>
                <a:gd name="connsiteY302" fmla="*/ 433343 h 1554654"/>
                <a:gd name="connsiteX303" fmla="*/ 455836 w 2041350"/>
                <a:gd name="connsiteY303" fmla="*/ 441478 h 1554654"/>
                <a:gd name="connsiteX304" fmla="*/ 249613 w 2041350"/>
                <a:gd name="connsiteY304" fmla="*/ 322415 h 1554654"/>
                <a:gd name="connsiteX305" fmla="*/ 239258 w 2041350"/>
                <a:gd name="connsiteY305" fmla="*/ 308920 h 1554654"/>
                <a:gd name="connsiteX306" fmla="*/ 233629 w 2041350"/>
                <a:gd name="connsiteY306" fmla="*/ 708267 h 1554654"/>
                <a:gd name="connsiteX307" fmla="*/ 295260 w 2041350"/>
                <a:gd name="connsiteY307" fmla="*/ 478256 h 1554654"/>
                <a:gd name="connsiteX308" fmla="*/ 322480 w 2041350"/>
                <a:gd name="connsiteY308" fmla="*/ 462541 h 1554654"/>
                <a:gd name="connsiteX309" fmla="*/ 408351 w 2041350"/>
                <a:gd name="connsiteY309" fmla="*/ 485550 h 1554654"/>
                <a:gd name="connsiteX310" fmla="*/ 424067 w 2041350"/>
                <a:gd name="connsiteY310" fmla="*/ 512770 h 1554654"/>
                <a:gd name="connsiteX311" fmla="*/ 362435 w 2041350"/>
                <a:gd name="connsiteY311" fmla="*/ 742781 h 1554654"/>
                <a:gd name="connsiteX312" fmla="*/ 335215 w 2041350"/>
                <a:gd name="connsiteY312" fmla="*/ 758496 h 1554654"/>
                <a:gd name="connsiteX313" fmla="*/ 249345 w 2041350"/>
                <a:gd name="connsiteY313" fmla="*/ 735487 h 1554654"/>
                <a:gd name="connsiteX314" fmla="*/ 233629 w 2041350"/>
                <a:gd name="connsiteY314" fmla="*/ 708267 h 1554654"/>
                <a:gd name="connsiteX315" fmla="*/ 29923 w 2041350"/>
                <a:gd name="connsiteY315" fmla="*/ 850576 h 1554654"/>
                <a:gd name="connsiteX316" fmla="*/ 32143 w 2041350"/>
                <a:gd name="connsiteY316" fmla="*/ 833711 h 1554654"/>
                <a:gd name="connsiteX317" fmla="*/ 76593 w 2041350"/>
                <a:gd name="connsiteY317" fmla="*/ 756722 h 1554654"/>
                <a:gd name="connsiteX318" fmla="*/ 106953 w 2041350"/>
                <a:gd name="connsiteY318" fmla="*/ 748587 h 1554654"/>
                <a:gd name="connsiteX319" fmla="*/ 313176 w 2041350"/>
                <a:gd name="connsiteY319" fmla="*/ 867649 h 1554654"/>
                <a:gd name="connsiteX320" fmla="*/ 321310 w 2041350"/>
                <a:gd name="connsiteY320" fmla="*/ 898009 h 1554654"/>
                <a:gd name="connsiteX321" fmla="*/ 276860 w 2041350"/>
                <a:gd name="connsiteY321" fmla="*/ 974999 h 1554654"/>
                <a:gd name="connsiteX322" fmla="*/ 246501 w 2041350"/>
                <a:gd name="connsiteY322" fmla="*/ 983134 h 1554654"/>
                <a:gd name="connsiteX323" fmla="*/ 40278 w 2041350"/>
                <a:gd name="connsiteY323" fmla="*/ 864071 h 1554654"/>
                <a:gd name="connsiteX324" fmla="*/ 29923 w 2041350"/>
                <a:gd name="connsiteY324" fmla="*/ 850576 h 1554654"/>
                <a:gd name="connsiteX325" fmla="*/ 22225 w 2041350"/>
                <a:gd name="connsiteY325" fmla="*/ 1466110 h 1554654"/>
                <a:gd name="connsiteX326" fmla="*/ 28735 w 2041350"/>
                <a:gd name="connsiteY326" fmla="*/ 1450394 h 1554654"/>
                <a:gd name="connsiteX327" fmla="*/ 197114 w 2041350"/>
                <a:gd name="connsiteY327" fmla="*/ 1282014 h 1554654"/>
                <a:gd name="connsiteX328" fmla="*/ 228545 w 2041350"/>
                <a:gd name="connsiteY328" fmla="*/ 1282014 h 1554654"/>
                <a:gd name="connsiteX329" fmla="*/ 291407 w 2041350"/>
                <a:gd name="connsiteY329" fmla="*/ 1344876 h 1554654"/>
                <a:gd name="connsiteX330" fmla="*/ 291407 w 2041350"/>
                <a:gd name="connsiteY330" fmla="*/ 1376307 h 1554654"/>
                <a:gd name="connsiteX331" fmla="*/ 123027 w 2041350"/>
                <a:gd name="connsiteY331" fmla="*/ 1544687 h 1554654"/>
                <a:gd name="connsiteX332" fmla="*/ 91596 w 2041350"/>
                <a:gd name="connsiteY332" fmla="*/ 1544687 h 1554654"/>
                <a:gd name="connsiteX333" fmla="*/ 28735 w 2041350"/>
                <a:gd name="connsiteY333" fmla="*/ 1481825 h 1554654"/>
                <a:gd name="connsiteX334" fmla="*/ 22225 w 2041350"/>
                <a:gd name="connsiteY334" fmla="*/ 1466110 h 1554654"/>
                <a:gd name="connsiteX335" fmla="*/ 17316 w 2041350"/>
                <a:gd name="connsiteY335" fmla="*/ 560470 h 1554654"/>
                <a:gd name="connsiteX336" fmla="*/ 22801 w 2041350"/>
                <a:gd name="connsiteY336" fmla="*/ 544368 h 1554654"/>
                <a:gd name="connsiteX337" fmla="*/ 180003 w 2041350"/>
                <a:gd name="connsiteY337" fmla="*/ 365508 h 1554654"/>
                <a:gd name="connsiteX338" fmla="*/ 211368 w 2041350"/>
                <a:gd name="connsiteY338" fmla="*/ 363486 h 1554654"/>
                <a:gd name="connsiteX339" fmla="*/ 278143 w 2041350"/>
                <a:gd name="connsiteY339" fmla="*/ 422175 h 1554654"/>
                <a:gd name="connsiteX340" fmla="*/ 280165 w 2041350"/>
                <a:gd name="connsiteY340" fmla="*/ 453540 h 1554654"/>
                <a:gd name="connsiteX341" fmla="*/ 122963 w 2041350"/>
                <a:gd name="connsiteY341" fmla="*/ 632401 h 1554654"/>
                <a:gd name="connsiteX342" fmla="*/ 91597 w 2041350"/>
                <a:gd name="connsiteY342" fmla="*/ 634423 h 1554654"/>
                <a:gd name="connsiteX343" fmla="*/ 24823 w 2041350"/>
                <a:gd name="connsiteY343" fmla="*/ 575734 h 1554654"/>
                <a:gd name="connsiteX344" fmla="*/ 17316 w 2041350"/>
                <a:gd name="connsiteY344" fmla="*/ 560470 h 1554654"/>
                <a:gd name="connsiteX345" fmla="*/ 14554 w 2041350"/>
                <a:gd name="connsiteY345" fmla="*/ 257418 h 1554654"/>
                <a:gd name="connsiteX346" fmla="*/ 76185 w 2041350"/>
                <a:gd name="connsiteY346" fmla="*/ 27407 h 1554654"/>
                <a:gd name="connsiteX347" fmla="*/ 103405 w 2041350"/>
                <a:gd name="connsiteY347" fmla="*/ 11692 h 1554654"/>
                <a:gd name="connsiteX348" fmla="*/ 189276 w 2041350"/>
                <a:gd name="connsiteY348" fmla="*/ 34701 h 1554654"/>
                <a:gd name="connsiteX349" fmla="*/ 204992 w 2041350"/>
                <a:gd name="connsiteY349" fmla="*/ 61921 h 1554654"/>
                <a:gd name="connsiteX350" fmla="*/ 143360 w 2041350"/>
                <a:gd name="connsiteY350" fmla="*/ 291932 h 1554654"/>
                <a:gd name="connsiteX351" fmla="*/ 116140 w 2041350"/>
                <a:gd name="connsiteY351" fmla="*/ 307647 h 1554654"/>
                <a:gd name="connsiteX352" fmla="*/ 30270 w 2041350"/>
                <a:gd name="connsiteY352" fmla="*/ 284638 h 1554654"/>
                <a:gd name="connsiteX353" fmla="*/ 14554 w 2041350"/>
                <a:gd name="connsiteY353" fmla="*/ 257418 h 1554654"/>
                <a:gd name="connsiteX354" fmla="*/ 0 w 2041350"/>
                <a:gd name="connsiteY354" fmla="*/ 1227984 h 1554654"/>
                <a:gd name="connsiteX355" fmla="*/ 6510 w 2041350"/>
                <a:gd name="connsiteY355" fmla="*/ 1212269 h 1554654"/>
                <a:gd name="connsiteX356" fmla="*/ 174889 w 2041350"/>
                <a:gd name="connsiteY356" fmla="*/ 1043889 h 1554654"/>
                <a:gd name="connsiteX357" fmla="*/ 206320 w 2041350"/>
                <a:gd name="connsiteY357" fmla="*/ 1043889 h 1554654"/>
                <a:gd name="connsiteX358" fmla="*/ 269182 w 2041350"/>
                <a:gd name="connsiteY358" fmla="*/ 1106751 h 1554654"/>
                <a:gd name="connsiteX359" fmla="*/ 269182 w 2041350"/>
                <a:gd name="connsiteY359" fmla="*/ 1138182 h 1554654"/>
                <a:gd name="connsiteX360" fmla="*/ 100802 w 2041350"/>
                <a:gd name="connsiteY360" fmla="*/ 1306562 h 1554654"/>
                <a:gd name="connsiteX361" fmla="*/ 69371 w 2041350"/>
                <a:gd name="connsiteY361" fmla="*/ 1306562 h 1554654"/>
                <a:gd name="connsiteX362" fmla="*/ 6510 w 2041350"/>
                <a:gd name="connsiteY362" fmla="*/ 1243700 h 1554654"/>
                <a:gd name="connsiteX363" fmla="*/ 0 w 2041350"/>
                <a:gd name="connsiteY363" fmla="*/ 1227984 h 15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2041350" h="1554654">
                  <a:moveTo>
                    <a:pt x="1899232" y="1498948"/>
                  </a:moveTo>
                  <a:lnTo>
                    <a:pt x="1899232" y="1260823"/>
                  </a:lnTo>
                  <a:cubicBezTo>
                    <a:pt x="1899232" y="1248548"/>
                    <a:pt x="1909182" y="1238598"/>
                    <a:pt x="1921457" y="1238598"/>
                  </a:cubicBezTo>
                  <a:lnTo>
                    <a:pt x="2010357" y="1238598"/>
                  </a:lnTo>
                  <a:cubicBezTo>
                    <a:pt x="2022632" y="1238598"/>
                    <a:pt x="2032582" y="1248548"/>
                    <a:pt x="2032582" y="1260823"/>
                  </a:cubicBezTo>
                  <a:lnTo>
                    <a:pt x="2032582" y="1498948"/>
                  </a:lnTo>
                  <a:cubicBezTo>
                    <a:pt x="2032582" y="1511223"/>
                    <a:pt x="2022632" y="1521173"/>
                    <a:pt x="2010357" y="1521173"/>
                  </a:cubicBezTo>
                  <a:lnTo>
                    <a:pt x="1921457" y="1521173"/>
                  </a:lnTo>
                  <a:cubicBezTo>
                    <a:pt x="1909182" y="1521173"/>
                    <a:pt x="1899232" y="1511223"/>
                    <a:pt x="1899232" y="1498948"/>
                  </a:cubicBezTo>
                  <a:close/>
                  <a:moveTo>
                    <a:pt x="1822663" y="785544"/>
                  </a:moveTo>
                  <a:cubicBezTo>
                    <a:pt x="1819486" y="773687"/>
                    <a:pt x="1826522" y="761501"/>
                    <a:pt x="1838378" y="758324"/>
                  </a:cubicBezTo>
                  <a:lnTo>
                    <a:pt x="1924250" y="735315"/>
                  </a:lnTo>
                  <a:cubicBezTo>
                    <a:pt x="1936106" y="732138"/>
                    <a:pt x="1948293" y="739174"/>
                    <a:pt x="1951470" y="751030"/>
                  </a:cubicBezTo>
                  <a:lnTo>
                    <a:pt x="2013101" y="981041"/>
                  </a:lnTo>
                  <a:cubicBezTo>
                    <a:pt x="2016278" y="992898"/>
                    <a:pt x="2009242" y="1005084"/>
                    <a:pt x="1997386" y="1008261"/>
                  </a:cubicBezTo>
                  <a:lnTo>
                    <a:pt x="1911515" y="1031270"/>
                  </a:lnTo>
                  <a:cubicBezTo>
                    <a:pt x="1899658" y="1034447"/>
                    <a:pt x="1887471" y="1027412"/>
                    <a:pt x="1884294" y="1015555"/>
                  </a:cubicBezTo>
                  <a:close/>
                  <a:moveTo>
                    <a:pt x="1765658" y="396518"/>
                  </a:moveTo>
                  <a:cubicBezTo>
                    <a:pt x="1765658" y="390830"/>
                    <a:pt x="1767828" y="385142"/>
                    <a:pt x="1772168" y="380802"/>
                  </a:cubicBezTo>
                  <a:lnTo>
                    <a:pt x="1940548" y="212422"/>
                  </a:lnTo>
                  <a:cubicBezTo>
                    <a:pt x="1949228" y="203743"/>
                    <a:pt x="1963299" y="203743"/>
                    <a:pt x="1971979" y="212422"/>
                  </a:cubicBezTo>
                  <a:lnTo>
                    <a:pt x="2034840" y="275284"/>
                  </a:lnTo>
                  <a:cubicBezTo>
                    <a:pt x="2043520" y="283964"/>
                    <a:pt x="2043520" y="298035"/>
                    <a:pt x="2034840" y="306715"/>
                  </a:cubicBezTo>
                  <a:lnTo>
                    <a:pt x="1866460" y="475095"/>
                  </a:lnTo>
                  <a:cubicBezTo>
                    <a:pt x="1857780" y="483775"/>
                    <a:pt x="1843709" y="483775"/>
                    <a:pt x="1835029" y="475095"/>
                  </a:cubicBezTo>
                  <a:lnTo>
                    <a:pt x="1772168" y="412233"/>
                  </a:lnTo>
                  <a:cubicBezTo>
                    <a:pt x="1767828" y="407893"/>
                    <a:pt x="1765658" y="402205"/>
                    <a:pt x="1765658" y="396518"/>
                  </a:cubicBezTo>
                  <a:close/>
                  <a:moveTo>
                    <a:pt x="1743948" y="645516"/>
                  </a:moveTo>
                  <a:lnTo>
                    <a:pt x="1743948" y="556616"/>
                  </a:lnTo>
                  <a:cubicBezTo>
                    <a:pt x="1743948" y="544341"/>
                    <a:pt x="1753898" y="534391"/>
                    <a:pt x="1766173" y="534391"/>
                  </a:cubicBezTo>
                  <a:lnTo>
                    <a:pt x="2004299" y="534391"/>
                  </a:lnTo>
                  <a:cubicBezTo>
                    <a:pt x="2016574" y="534391"/>
                    <a:pt x="2026524" y="544341"/>
                    <a:pt x="2026524" y="556616"/>
                  </a:cubicBezTo>
                  <a:lnTo>
                    <a:pt x="2026524" y="645516"/>
                  </a:lnTo>
                  <a:cubicBezTo>
                    <a:pt x="2026524" y="657791"/>
                    <a:pt x="2016574" y="667741"/>
                    <a:pt x="2004299" y="667741"/>
                  </a:cubicBezTo>
                  <a:lnTo>
                    <a:pt x="1766173" y="667741"/>
                  </a:lnTo>
                  <a:cubicBezTo>
                    <a:pt x="1753898" y="667741"/>
                    <a:pt x="1743948" y="657791"/>
                    <a:pt x="1743948" y="645516"/>
                  </a:cubicBezTo>
                  <a:close/>
                  <a:moveTo>
                    <a:pt x="1654266" y="1503663"/>
                  </a:moveTo>
                  <a:lnTo>
                    <a:pt x="1715897" y="1273652"/>
                  </a:lnTo>
                  <a:cubicBezTo>
                    <a:pt x="1719074" y="1261796"/>
                    <a:pt x="1731261" y="1254760"/>
                    <a:pt x="1743117" y="1257937"/>
                  </a:cubicBezTo>
                  <a:lnTo>
                    <a:pt x="1828988" y="1280946"/>
                  </a:lnTo>
                  <a:cubicBezTo>
                    <a:pt x="1840845" y="1284123"/>
                    <a:pt x="1847881" y="1296309"/>
                    <a:pt x="1844703" y="1308166"/>
                  </a:cubicBezTo>
                  <a:lnTo>
                    <a:pt x="1783072" y="1538177"/>
                  </a:lnTo>
                  <a:cubicBezTo>
                    <a:pt x="1779895" y="1550034"/>
                    <a:pt x="1767709" y="1557069"/>
                    <a:pt x="1755852" y="1553892"/>
                  </a:cubicBezTo>
                  <a:lnTo>
                    <a:pt x="1669981" y="1530883"/>
                  </a:lnTo>
                  <a:cubicBezTo>
                    <a:pt x="1658125" y="1527706"/>
                    <a:pt x="1651089" y="1515520"/>
                    <a:pt x="1654266" y="1503663"/>
                  </a:cubicBezTo>
                  <a:close/>
                  <a:moveTo>
                    <a:pt x="1651839" y="1079174"/>
                  </a:moveTo>
                  <a:cubicBezTo>
                    <a:pt x="1650367" y="1073680"/>
                    <a:pt x="1650990" y="1067625"/>
                    <a:pt x="1654059" y="1062310"/>
                  </a:cubicBezTo>
                  <a:lnTo>
                    <a:pt x="1698509" y="985320"/>
                  </a:lnTo>
                  <a:cubicBezTo>
                    <a:pt x="1704647" y="974690"/>
                    <a:pt x="1718239" y="971048"/>
                    <a:pt x="1728869" y="977185"/>
                  </a:cubicBezTo>
                  <a:lnTo>
                    <a:pt x="1935092" y="1096247"/>
                  </a:lnTo>
                  <a:cubicBezTo>
                    <a:pt x="1945722" y="1102385"/>
                    <a:pt x="1949364" y="1115977"/>
                    <a:pt x="1943227" y="1126607"/>
                  </a:cubicBezTo>
                  <a:lnTo>
                    <a:pt x="1898776" y="1203597"/>
                  </a:lnTo>
                  <a:cubicBezTo>
                    <a:pt x="1892639" y="1214227"/>
                    <a:pt x="1879047" y="1217869"/>
                    <a:pt x="1868416" y="1211732"/>
                  </a:cubicBezTo>
                  <a:lnTo>
                    <a:pt x="1662194" y="1092669"/>
                  </a:lnTo>
                  <a:cubicBezTo>
                    <a:pt x="1656879" y="1089601"/>
                    <a:pt x="1653311" y="1084668"/>
                    <a:pt x="1651839" y="1079174"/>
                  </a:cubicBezTo>
                  <a:close/>
                  <a:moveTo>
                    <a:pt x="1589522" y="104971"/>
                  </a:moveTo>
                  <a:cubicBezTo>
                    <a:pt x="1588050" y="99476"/>
                    <a:pt x="1588673" y="93421"/>
                    <a:pt x="1591742" y="88106"/>
                  </a:cubicBezTo>
                  <a:lnTo>
                    <a:pt x="1636192" y="11116"/>
                  </a:lnTo>
                  <a:cubicBezTo>
                    <a:pt x="1642330" y="486"/>
                    <a:pt x="1655922" y="-3156"/>
                    <a:pt x="1666552" y="2981"/>
                  </a:cubicBezTo>
                  <a:lnTo>
                    <a:pt x="1872774" y="122044"/>
                  </a:lnTo>
                  <a:cubicBezTo>
                    <a:pt x="1883405" y="128181"/>
                    <a:pt x="1887047" y="141773"/>
                    <a:pt x="1880909" y="152404"/>
                  </a:cubicBezTo>
                  <a:lnTo>
                    <a:pt x="1836459" y="229393"/>
                  </a:lnTo>
                  <a:cubicBezTo>
                    <a:pt x="1830322" y="240024"/>
                    <a:pt x="1816730" y="243666"/>
                    <a:pt x="1806099" y="237528"/>
                  </a:cubicBezTo>
                  <a:lnTo>
                    <a:pt x="1599877" y="118466"/>
                  </a:lnTo>
                  <a:cubicBezTo>
                    <a:pt x="1594562" y="115397"/>
                    <a:pt x="1590994" y="110464"/>
                    <a:pt x="1589522" y="104971"/>
                  </a:cubicBezTo>
                  <a:close/>
                  <a:moveTo>
                    <a:pt x="1566663" y="524830"/>
                  </a:moveTo>
                  <a:lnTo>
                    <a:pt x="1628294" y="294819"/>
                  </a:lnTo>
                  <a:cubicBezTo>
                    <a:pt x="1631471" y="282963"/>
                    <a:pt x="1643658" y="275927"/>
                    <a:pt x="1655514" y="279104"/>
                  </a:cubicBezTo>
                  <a:lnTo>
                    <a:pt x="1741385" y="302113"/>
                  </a:lnTo>
                  <a:cubicBezTo>
                    <a:pt x="1753242" y="305290"/>
                    <a:pt x="1760278" y="317476"/>
                    <a:pt x="1757100" y="329333"/>
                  </a:cubicBezTo>
                  <a:lnTo>
                    <a:pt x="1695469" y="559344"/>
                  </a:lnTo>
                  <a:cubicBezTo>
                    <a:pt x="1692292" y="571201"/>
                    <a:pt x="1680106" y="578236"/>
                    <a:pt x="1668249" y="575059"/>
                  </a:cubicBezTo>
                  <a:lnTo>
                    <a:pt x="1582378" y="552050"/>
                  </a:lnTo>
                  <a:cubicBezTo>
                    <a:pt x="1570522" y="548873"/>
                    <a:pt x="1563486" y="536687"/>
                    <a:pt x="1566663" y="524830"/>
                  </a:cubicBezTo>
                  <a:close/>
                  <a:moveTo>
                    <a:pt x="1479844" y="805808"/>
                  </a:moveTo>
                  <a:cubicBezTo>
                    <a:pt x="1476667" y="793951"/>
                    <a:pt x="1483703" y="781765"/>
                    <a:pt x="1495559" y="778588"/>
                  </a:cubicBezTo>
                  <a:lnTo>
                    <a:pt x="1725571" y="716957"/>
                  </a:lnTo>
                  <a:cubicBezTo>
                    <a:pt x="1737427" y="713780"/>
                    <a:pt x="1749613" y="720816"/>
                    <a:pt x="1752790" y="732672"/>
                  </a:cubicBezTo>
                  <a:lnTo>
                    <a:pt x="1775800" y="818543"/>
                  </a:lnTo>
                  <a:cubicBezTo>
                    <a:pt x="1778977" y="830400"/>
                    <a:pt x="1771941" y="842586"/>
                    <a:pt x="1760084" y="845763"/>
                  </a:cubicBezTo>
                  <a:lnTo>
                    <a:pt x="1530073" y="907394"/>
                  </a:lnTo>
                  <a:cubicBezTo>
                    <a:pt x="1518216" y="910571"/>
                    <a:pt x="1506030" y="903536"/>
                    <a:pt x="1502853" y="891679"/>
                  </a:cubicBezTo>
                  <a:close/>
                  <a:moveTo>
                    <a:pt x="1451349" y="1199014"/>
                  </a:moveTo>
                  <a:lnTo>
                    <a:pt x="1512980" y="969003"/>
                  </a:lnTo>
                  <a:cubicBezTo>
                    <a:pt x="1516157" y="957147"/>
                    <a:pt x="1528344" y="950111"/>
                    <a:pt x="1540200" y="953288"/>
                  </a:cubicBezTo>
                  <a:lnTo>
                    <a:pt x="1626071" y="976297"/>
                  </a:lnTo>
                  <a:cubicBezTo>
                    <a:pt x="1637928" y="979474"/>
                    <a:pt x="1644964" y="991660"/>
                    <a:pt x="1641786" y="1003517"/>
                  </a:cubicBezTo>
                  <a:lnTo>
                    <a:pt x="1580155" y="1233528"/>
                  </a:lnTo>
                  <a:cubicBezTo>
                    <a:pt x="1576978" y="1245385"/>
                    <a:pt x="1564792" y="1252420"/>
                    <a:pt x="1552935" y="1249243"/>
                  </a:cubicBezTo>
                  <a:lnTo>
                    <a:pt x="1467064" y="1226234"/>
                  </a:lnTo>
                  <a:cubicBezTo>
                    <a:pt x="1455208" y="1223057"/>
                    <a:pt x="1448172" y="1210871"/>
                    <a:pt x="1451349" y="1199014"/>
                  </a:cubicBezTo>
                  <a:close/>
                  <a:moveTo>
                    <a:pt x="1410397" y="83259"/>
                  </a:moveTo>
                  <a:cubicBezTo>
                    <a:pt x="1407220" y="71402"/>
                    <a:pt x="1414256" y="59216"/>
                    <a:pt x="1426112" y="56039"/>
                  </a:cubicBezTo>
                  <a:lnTo>
                    <a:pt x="1511983" y="33030"/>
                  </a:lnTo>
                  <a:cubicBezTo>
                    <a:pt x="1523840" y="29853"/>
                    <a:pt x="1536026" y="36889"/>
                    <a:pt x="1539203" y="48745"/>
                  </a:cubicBezTo>
                  <a:lnTo>
                    <a:pt x="1600834" y="278756"/>
                  </a:lnTo>
                  <a:cubicBezTo>
                    <a:pt x="1604012" y="290613"/>
                    <a:pt x="1596976" y="302799"/>
                    <a:pt x="1585119" y="305976"/>
                  </a:cubicBezTo>
                  <a:lnTo>
                    <a:pt x="1499248" y="328985"/>
                  </a:lnTo>
                  <a:cubicBezTo>
                    <a:pt x="1487392" y="332162"/>
                    <a:pt x="1475205" y="325127"/>
                    <a:pt x="1472028" y="313270"/>
                  </a:cubicBezTo>
                  <a:close/>
                  <a:moveTo>
                    <a:pt x="1325322" y="1374448"/>
                  </a:moveTo>
                  <a:cubicBezTo>
                    <a:pt x="1323850" y="1368954"/>
                    <a:pt x="1324473" y="1362899"/>
                    <a:pt x="1327542" y="1357584"/>
                  </a:cubicBezTo>
                  <a:lnTo>
                    <a:pt x="1371992" y="1280594"/>
                  </a:lnTo>
                  <a:cubicBezTo>
                    <a:pt x="1378130" y="1269964"/>
                    <a:pt x="1391722" y="1266322"/>
                    <a:pt x="1402352" y="1272459"/>
                  </a:cubicBezTo>
                  <a:lnTo>
                    <a:pt x="1608574" y="1391522"/>
                  </a:lnTo>
                  <a:cubicBezTo>
                    <a:pt x="1619205" y="1397659"/>
                    <a:pt x="1622847" y="1411251"/>
                    <a:pt x="1616709" y="1421881"/>
                  </a:cubicBezTo>
                  <a:lnTo>
                    <a:pt x="1572259" y="1498871"/>
                  </a:lnTo>
                  <a:cubicBezTo>
                    <a:pt x="1566122" y="1509502"/>
                    <a:pt x="1552530" y="1513144"/>
                    <a:pt x="1541899" y="1507006"/>
                  </a:cubicBezTo>
                  <a:lnTo>
                    <a:pt x="1335677" y="1387944"/>
                  </a:lnTo>
                  <a:cubicBezTo>
                    <a:pt x="1330362" y="1384875"/>
                    <a:pt x="1326794" y="1379942"/>
                    <a:pt x="1325322" y="1374448"/>
                  </a:cubicBezTo>
                  <a:close/>
                  <a:moveTo>
                    <a:pt x="1308796" y="410284"/>
                  </a:moveTo>
                  <a:cubicBezTo>
                    <a:pt x="1305619" y="398427"/>
                    <a:pt x="1312655" y="386241"/>
                    <a:pt x="1324511" y="383064"/>
                  </a:cubicBezTo>
                  <a:lnTo>
                    <a:pt x="1410382" y="360055"/>
                  </a:lnTo>
                  <a:cubicBezTo>
                    <a:pt x="1422239" y="356878"/>
                    <a:pt x="1434425" y="363914"/>
                    <a:pt x="1437602" y="375770"/>
                  </a:cubicBezTo>
                  <a:lnTo>
                    <a:pt x="1499233" y="605781"/>
                  </a:lnTo>
                  <a:cubicBezTo>
                    <a:pt x="1502411" y="617638"/>
                    <a:pt x="1495375" y="629824"/>
                    <a:pt x="1483518" y="633001"/>
                  </a:cubicBezTo>
                  <a:lnTo>
                    <a:pt x="1397647" y="656010"/>
                  </a:lnTo>
                  <a:cubicBezTo>
                    <a:pt x="1385791" y="659187"/>
                    <a:pt x="1373604" y="652152"/>
                    <a:pt x="1370427" y="640295"/>
                  </a:cubicBezTo>
                  <a:close/>
                  <a:moveTo>
                    <a:pt x="1280221" y="772235"/>
                  </a:moveTo>
                  <a:cubicBezTo>
                    <a:pt x="1277044" y="760378"/>
                    <a:pt x="1284080" y="748192"/>
                    <a:pt x="1295936" y="745015"/>
                  </a:cubicBezTo>
                  <a:lnTo>
                    <a:pt x="1381807" y="722006"/>
                  </a:lnTo>
                  <a:cubicBezTo>
                    <a:pt x="1393664" y="718829"/>
                    <a:pt x="1405850" y="725865"/>
                    <a:pt x="1409027" y="737721"/>
                  </a:cubicBezTo>
                  <a:lnTo>
                    <a:pt x="1470658" y="967732"/>
                  </a:lnTo>
                  <a:cubicBezTo>
                    <a:pt x="1473836" y="979589"/>
                    <a:pt x="1466800" y="991775"/>
                    <a:pt x="1454943" y="994952"/>
                  </a:cubicBezTo>
                  <a:lnTo>
                    <a:pt x="1369072" y="1017961"/>
                  </a:lnTo>
                  <a:cubicBezTo>
                    <a:pt x="1357216" y="1021138"/>
                    <a:pt x="1345029" y="1014103"/>
                    <a:pt x="1341852" y="1002246"/>
                  </a:cubicBezTo>
                  <a:close/>
                  <a:moveTo>
                    <a:pt x="1178016" y="303515"/>
                  </a:moveTo>
                  <a:lnTo>
                    <a:pt x="1239647" y="73504"/>
                  </a:lnTo>
                  <a:cubicBezTo>
                    <a:pt x="1242824" y="61648"/>
                    <a:pt x="1255011" y="54612"/>
                    <a:pt x="1266867" y="57789"/>
                  </a:cubicBezTo>
                  <a:lnTo>
                    <a:pt x="1352738" y="80798"/>
                  </a:lnTo>
                  <a:cubicBezTo>
                    <a:pt x="1364595" y="83975"/>
                    <a:pt x="1371631" y="96161"/>
                    <a:pt x="1368453" y="108018"/>
                  </a:cubicBezTo>
                  <a:lnTo>
                    <a:pt x="1306822" y="338029"/>
                  </a:lnTo>
                  <a:cubicBezTo>
                    <a:pt x="1303645" y="349886"/>
                    <a:pt x="1291459" y="356921"/>
                    <a:pt x="1279602" y="353744"/>
                  </a:cubicBezTo>
                  <a:lnTo>
                    <a:pt x="1193731" y="330735"/>
                  </a:lnTo>
                  <a:cubicBezTo>
                    <a:pt x="1181875" y="327558"/>
                    <a:pt x="1174839" y="315372"/>
                    <a:pt x="1178016" y="303515"/>
                  </a:cubicBezTo>
                  <a:close/>
                  <a:moveTo>
                    <a:pt x="1098640" y="1481440"/>
                  </a:moveTo>
                  <a:lnTo>
                    <a:pt x="1160271" y="1251429"/>
                  </a:lnTo>
                  <a:cubicBezTo>
                    <a:pt x="1163448" y="1239573"/>
                    <a:pt x="1175635" y="1232537"/>
                    <a:pt x="1187491" y="1235714"/>
                  </a:cubicBezTo>
                  <a:lnTo>
                    <a:pt x="1273362" y="1258723"/>
                  </a:lnTo>
                  <a:cubicBezTo>
                    <a:pt x="1285219" y="1261900"/>
                    <a:pt x="1292255" y="1274086"/>
                    <a:pt x="1289077" y="1285943"/>
                  </a:cubicBezTo>
                  <a:lnTo>
                    <a:pt x="1227446" y="1515954"/>
                  </a:lnTo>
                  <a:cubicBezTo>
                    <a:pt x="1224269" y="1527811"/>
                    <a:pt x="1212083" y="1534846"/>
                    <a:pt x="1200226" y="1531669"/>
                  </a:cubicBezTo>
                  <a:lnTo>
                    <a:pt x="1114355" y="1508660"/>
                  </a:lnTo>
                  <a:cubicBezTo>
                    <a:pt x="1102499" y="1505483"/>
                    <a:pt x="1095463" y="1493297"/>
                    <a:pt x="1098640" y="1481440"/>
                  </a:cubicBezTo>
                  <a:close/>
                  <a:moveTo>
                    <a:pt x="1079591" y="871838"/>
                  </a:moveTo>
                  <a:lnTo>
                    <a:pt x="1141222" y="641827"/>
                  </a:lnTo>
                  <a:cubicBezTo>
                    <a:pt x="1144399" y="629971"/>
                    <a:pt x="1156586" y="622935"/>
                    <a:pt x="1168442" y="626112"/>
                  </a:cubicBezTo>
                  <a:lnTo>
                    <a:pt x="1254313" y="649121"/>
                  </a:lnTo>
                  <a:cubicBezTo>
                    <a:pt x="1266170" y="652298"/>
                    <a:pt x="1273206" y="664484"/>
                    <a:pt x="1270028" y="676341"/>
                  </a:cubicBezTo>
                  <a:lnTo>
                    <a:pt x="1208397" y="906352"/>
                  </a:lnTo>
                  <a:cubicBezTo>
                    <a:pt x="1205220" y="918209"/>
                    <a:pt x="1193034" y="925244"/>
                    <a:pt x="1181177" y="922067"/>
                  </a:cubicBezTo>
                  <a:lnTo>
                    <a:pt x="1095306" y="899058"/>
                  </a:lnTo>
                  <a:cubicBezTo>
                    <a:pt x="1083450" y="895881"/>
                    <a:pt x="1076414" y="883695"/>
                    <a:pt x="1079591" y="871838"/>
                  </a:cubicBezTo>
                  <a:close/>
                  <a:moveTo>
                    <a:pt x="1071322" y="1079173"/>
                  </a:moveTo>
                  <a:cubicBezTo>
                    <a:pt x="1069850" y="1073679"/>
                    <a:pt x="1070473" y="1067624"/>
                    <a:pt x="1073542" y="1062309"/>
                  </a:cubicBezTo>
                  <a:lnTo>
                    <a:pt x="1117992" y="985319"/>
                  </a:lnTo>
                  <a:cubicBezTo>
                    <a:pt x="1124130" y="974689"/>
                    <a:pt x="1137722" y="971047"/>
                    <a:pt x="1148352" y="977184"/>
                  </a:cubicBezTo>
                  <a:lnTo>
                    <a:pt x="1354574" y="1096246"/>
                  </a:lnTo>
                  <a:cubicBezTo>
                    <a:pt x="1365205" y="1102384"/>
                    <a:pt x="1368847" y="1115976"/>
                    <a:pt x="1362709" y="1126606"/>
                  </a:cubicBezTo>
                  <a:lnTo>
                    <a:pt x="1318259" y="1203596"/>
                  </a:lnTo>
                  <a:cubicBezTo>
                    <a:pt x="1312122" y="1214226"/>
                    <a:pt x="1298530" y="1217868"/>
                    <a:pt x="1287899" y="1211731"/>
                  </a:cubicBezTo>
                  <a:lnTo>
                    <a:pt x="1081677" y="1092668"/>
                  </a:lnTo>
                  <a:cubicBezTo>
                    <a:pt x="1076362" y="1089600"/>
                    <a:pt x="1072794" y="1084667"/>
                    <a:pt x="1071322" y="1079173"/>
                  </a:cubicBezTo>
                  <a:close/>
                  <a:moveTo>
                    <a:pt x="970171" y="434824"/>
                  </a:moveTo>
                  <a:cubicBezTo>
                    <a:pt x="968699" y="429330"/>
                    <a:pt x="969323" y="423274"/>
                    <a:pt x="972391" y="417959"/>
                  </a:cubicBezTo>
                  <a:lnTo>
                    <a:pt x="1016841" y="340969"/>
                  </a:lnTo>
                  <a:cubicBezTo>
                    <a:pt x="1022979" y="330339"/>
                    <a:pt x="1036571" y="326697"/>
                    <a:pt x="1047201" y="332834"/>
                  </a:cubicBezTo>
                  <a:lnTo>
                    <a:pt x="1253423" y="451897"/>
                  </a:lnTo>
                  <a:cubicBezTo>
                    <a:pt x="1264054" y="458034"/>
                    <a:pt x="1267696" y="471626"/>
                    <a:pt x="1261558" y="482257"/>
                  </a:cubicBezTo>
                  <a:lnTo>
                    <a:pt x="1217108" y="559246"/>
                  </a:lnTo>
                  <a:cubicBezTo>
                    <a:pt x="1210971" y="569877"/>
                    <a:pt x="1197379" y="573519"/>
                    <a:pt x="1186748" y="567381"/>
                  </a:cubicBezTo>
                  <a:lnTo>
                    <a:pt x="980526" y="448319"/>
                  </a:lnTo>
                  <a:cubicBezTo>
                    <a:pt x="975211" y="445250"/>
                    <a:pt x="971643" y="440318"/>
                    <a:pt x="970171" y="434824"/>
                  </a:cubicBezTo>
                  <a:close/>
                  <a:moveTo>
                    <a:pt x="874921" y="107799"/>
                  </a:moveTo>
                  <a:cubicBezTo>
                    <a:pt x="873449" y="102305"/>
                    <a:pt x="874073" y="96249"/>
                    <a:pt x="877141" y="90934"/>
                  </a:cubicBezTo>
                  <a:lnTo>
                    <a:pt x="921591" y="13944"/>
                  </a:lnTo>
                  <a:cubicBezTo>
                    <a:pt x="927729" y="3314"/>
                    <a:pt x="941321" y="-328"/>
                    <a:pt x="951951" y="5809"/>
                  </a:cubicBezTo>
                  <a:lnTo>
                    <a:pt x="1158173" y="124872"/>
                  </a:lnTo>
                  <a:cubicBezTo>
                    <a:pt x="1168804" y="131009"/>
                    <a:pt x="1172446" y="144601"/>
                    <a:pt x="1166308" y="155232"/>
                  </a:cubicBezTo>
                  <a:lnTo>
                    <a:pt x="1121858" y="232221"/>
                  </a:lnTo>
                  <a:cubicBezTo>
                    <a:pt x="1115721" y="242852"/>
                    <a:pt x="1102129" y="246494"/>
                    <a:pt x="1091498" y="240356"/>
                  </a:cubicBezTo>
                  <a:lnTo>
                    <a:pt x="885276" y="121294"/>
                  </a:lnTo>
                  <a:cubicBezTo>
                    <a:pt x="879961" y="118225"/>
                    <a:pt x="876393" y="113293"/>
                    <a:pt x="874921" y="107799"/>
                  </a:cubicBezTo>
                  <a:close/>
                  <a:moveTo>
                    <a:pt x="841741" y="1407364"/>
                  </a:moveTo>
                  <a:cubicBezTo>
                    <a:pt x="841741" y="1401676"/>
                    <a:pt x="843911" y="1395988"/>
                    <a:pt x="848251" y="1391648"/>
                  </a:cubicBezTo>
                  <a:lnTo>
                    <a:pt x="1016630" y="1223268"/>
                  </a:lnTo>
                  <a:cubicBezTo>
                    <a:pt x="1025310" y="1214588"/>
                    <a:pt x="1039381" y="1214588"/>
                    <a:pt x="1048061" y="1223268"/>
                  </a:cubicBezTo>
                  <a:lnTo>
                    <a:pt x="1110923" y="1286130"/>
                  </a:lnTo>
                  <a:cubicBezTo>
                    <a:pt x="1119603" y="1294810"/>
                    <a:pt x="1119603" y="1308881"/>
                    <a:pt x="1110923" y="1317561"/>
                  </a:cubicBezTo>
                  <a:lnTo>
                    <a:pt x="942543" y="1485941"/>
                  </a:lnTo>
                  <a:cubicBezTo>
                    <a:pt x="933864" y="1494621"/>
                    <a:pt x="919792" y="1494621"/>
                    <a:pt x="911112" y="1485941"/>
                  </a:cubicBezTo>
                  <a:lnTo>
                    <a:pt x="848251" y="1423079"/>
                  </a:lnTo>
                  <a:cubicBezTo>
                    <a:pt x="843911" y="1418739"/>
                    <a:pt x="841741" y="1413051"/>
                    <a:pt x="841741" y="1407364"/>
                  </a:cubicBezTo>
                  <a:close/>
                  <a:moveTo>
                    <a:pt x="838290" y="1151240"/>
                  </a:moveTo>
                  <a:lnTo>
                    <a:pt x="899921" y="921229"/>
                  </a:lnTo>
                  <a:cubicBezTo>
                    <a:pt x="903098" y="909373"/>
                    <a:pt x="915285" y="902337"/>
                    <a:pt x="927141" y="905514"/>
                  </a:cubicBezTo>
                  <a:lnTo>
                    <a:pt x="1013012" y="928523"/>
                  </a:lnTo>
                  <a:cubicBezTo>
                    <a:pt x="1024869" y="931700"/>
                    <a:pt x="1031905" y="943886"/>
                    <a:pt x="1028727" y="955743"/>
                  </a:cubicBezTo>
                  <a:lnTo>
                    <a:pt x="967096" y="1185754"/>
                  </a:lnTo>
                  <a:cubicBezTo>
                    <a:pt x="963919" y="1197610"/>
                    <a:pt x="951733" y="1204646"/>
                    <a:pt x="939876" y="1201469"/>
                  </a:cubicBezTo>
                  <a:lnTo>
                    <a:pt x="854006" y="1178460"/>
                  </a:lnTo>
                  <a:cubicBezTo>
                    <a:pt x="842149" y="1175283"/>
                    <a:pt x="835113" y="1163097"/>
                    <a:pt x="838290" y="1151240"/>
                  </a:cubicBezTo>
                  <a:close/>
                  <a:moveTo>
                    <a:pt x="816341" y="731089"/>
                  </a:moveTo>
                  <a:cubicBezTo>
                    <a:pt x="816341" y="725401"/>
                    <a:pt x="818511" y="719713"/>
                    <a:pt x="822851" y="715373"/>
                  </a:cubicBezTo>
                  <a:lnTo>
                    <a:pt x="991230" y="546993"/>
                  </a:lnTo>
                  <a:cubicBezTo>
                    <a:pt x="999910" y="538314"/>
                    <a:pt x="1013982" y="538314"/>
                    <a:pt x="1022661" y="546993"/>
                  </a:cubicBezTo>
                  <a:lnTo>
                    <a:pt x="1085523" y="609855"/>
                  </a:lnTo>
                  <a:cubicBezTo>
                    <a:pt x="1094203" y="618535"/>
                    <a:pt x="1094203" y="632606"/>
                    <a:pt x="1085523" y="641286"/>
                  </a:cubicBezTo>
                  <a:lnTo>
                    <a:pt x="917143" y="809666"/>
                  </a:lnTo>
                  <a:cubicBezTo>
                    <a:pt x="908464" y="818346"/>
                    <a:pt x="894392" y="818346"/>
                    <a:pt x="885712" y="809666"/>
                  </a:cubicBezTo>
                  <a:lnTo>
                    <a:pt x="822851" y="746804"/>
                  </a:lnTo>
                  <a:cubicBezTo>
                    <a:pt x="818511" y="742464"/>
                    <a:pt x="816341" y="736776"/>
                    <a:pt x="816341" y="731089"/>
                  </a:cubicBezTo>
                  <a:close/>
                  <a:moveTo>
                    <a:pt x="708391" y="372314"/>
                  </a:moveTo>
                  <a:cubicBezTo>
                    <a:pt x="708391" y="366626"/>
                    <a:pt x="710561" y="360938"/>
                    <a:pt x="714901" y="356598"/>
                  </a:cubicBezTo>
                  <a:lnTo>
                    <a:pt x="883280" y="188218"/>
                  </a:lnTo>
                  <a:cubicBezTo>
                    <a:pt x="891960" y="179539"/>
                    <a:pt x="906032" y="179539"/>
                    <a:pt x="914711" y="188218"/>
                  </a:cubicBezTo>
                  <a:lnTo>
                    <a:pt x="977573" y="251080"/>
                  </a:lnTo>
                  <a:cubicBezTo>
                    <a:pt x="986253" y="259760"/>
                    <a:pt x="986253" y="273831"/>
                    <a:pt x="977573" y="282511"/>
                  </a:cubicBezTo>
                  <a:lnTo>
                    <a:pt x="809193" y="450891"/>
                  </a:lnTo>
                  <a:cubicBezTo>
                    <a:pt x="800514" y="459571"/>
                    <a:pt x="786442" y="459571"/>
                    <a:pt x="777762" y="450891"/>
                  </a:cubicBezTo>
                  <a:lnTo>
                    <a:pt x="714901" y="388029"/>
                  </a:lnTo>
                  <a:cubicBezTo>
                    <a:pt x="710561" y="383689"/>
                    <a:pt x="708391" y="378001"/>
                    <a:pt x="708391" y="372314"/>
                  </a:cubicBezTo>
                  <a:close/>
                  <a:moveTo>
                    <a:pt x="644616" y="1478264"/>
                  </a:moveTo>
                  <a:lnTo>
                    <a:pt x="706247" y="1248253"/>
                  </a:lnTo>
                  <a:cubicBezTo>
                    <a:pt x="709424" y="1236396"/>
                    <a:pt x="721611" y="1229361"/>
                    <a:pt x="733467" y="1232538"/>
                  </a:cubicBezTo>
                  <a:lnTo>
                    <a:pt x="819338" y="1255547"/>
                  </a:lnTo>
                  <a:cubicBezTo>
                    <a:pt x="831195" y="1258724"/>
                    <a:pt x="838231" y="1270910"/>
                    <a:pt x="835054" y="1282767"/>
                  </a:cubicBezTo>
                  <a:lnTo>
                    <a:pt x="773422" y="1512778"/>
                  </a:lnTo>
                  <a:cubicBezTo>
                    <a:pt x="770245" y="1524635"/>
                    <a:pt x="758059" y="1531670"/>
                    <a:pt x="746202" y="1528493"/>
                  </a:cubicBezTo>
                  <a:lnTo>
                    <a:pt x="660332" y="1505484"/>
                  </a:lnTo>
                  <a:cubicBezTo>
                    <a:pt x="648475" y="1502307"/>
                    <a:pt x="641439" y="1490121"/>
                    <a:pt x="644616" y="1478264"/>
                  </a:cubicBezTo>
                  <a:close/>
                  <a:moveTo>
                    <a:pt x="622391" y="735313"/>
                  </a:moveTo>
                  <a:lnTo>
                    <a:pt x="684022" y="505302"/>
                  </a:lnTo>
                  <a:cubicBezTo>
                    <a:pt x="687199" y="493446"/>
                    <a:pt x="699386" y="486410"/>
                    <a:pt x="711242" y="489587"/>
                  </a:cubicBezTo>
                  <a:lnTo>
                    <a:pt x="797113" y="512596"/>
                  </a:lnTo>
                  <a:cubicBezTo>
                    <a:pt x="808970" y="515773"/>
                    <a:pt x="816006" y="527959"/>
                    <a:pt x="812829" y="539816"/>
                  </a:cubicBezTo>
                  <a:lnTo>
                    <a:pt x="751197" y="769827"/>
                  </a:lnTo>
                  <a:cubicBezTo>
                    <a:pt x="748020" y="781684"/>
                    <a:pt x="735834" y="788719"/>
                    <a:pt x="723977" y="785542"/>
                  </a:cubicBezTo>
                  <a:lnTo>
                    <a:pt x="638107" y="762533"/>
                  </a:lnTo>
                  <a:cubicBezTo>
                    <a:pt x="626250" y="759356"/>
                    <a:pt x="619214" y="747170"/>
                    <a:pt x="622391" y="735313"/>
                  </a:cubicBezTo>
                  <a:close/>
                  <a:moveTo>
                    <a:pt x="562066" y="278113"/>
                  </a:moveTo>
                  <a:lnTo>
                    <a:pt x="623697" y="48102"/>
                  </a:lnTo>
                  <a:cubicBezTo>
                    <a:pt x="626874" y="36245"/>
                    <a:pt x="639061" y="29210"/>
                    <a:pt x="650917" y="32387"/>
                  </a:cubicBezTo>
                  <a:lnTo>
                    <a:pt x="736788" y="55396"/>
                  </a:lnTo>
                  <a:cubicBezTo>
                    <a:pt x="748645" y="58573"/>
                    <a:pt x="755681" y="70759"/>
                    <a:pt x="752504" y="82616"/>
                  </a:cubicBezTo>
                  <a:lnTo>
                    <a:pt x="690872" y="312627"/>
                  </a:lnTo>
                  <a:cubicBezTo>
                    <a:pt x="687695" y="324484"/>
                    <a:pt x="675509" y="331519"/>
                    <a:pt x="663652" y="328342"/>
                  </a:cubicBezTo>
                  <a:lnTo>
                    <a:pt x="577782" y="305333"/>
                  </a:lnTo>
                  <a:cubicBezTo>
                    <a:pt x="565925" y="302156"/>
                    <a:pt x="558889" y="289970"/>
                    <a:pt x="562066" y="278113"/>
                  </a:cubicBezTo>
                  <a:close/>
                  <a:moveTo>
                    <a:pt x="541097" y="933124"/>
                  </a:moveTo>
                  <a:cubicBezTo>
                    <a:pt x="539625" y="927630"/>
                    <a:pt x="540249" y="921575"/>
                    <a:pt x="543317" y="916259"/>
                  </a:cubicBezTo>
                  <a:lnTo>
                    <a:pt x="587767" y="839270"/>
                  </a:lnTo>
                  <a:cubicBezTo>
                    <a:pt x="593905" y="828639"/>
                    <a:pt x="607497" y="824997"/>
                    <a:pt x="618127" y="831135"/>
                  </a:cubicBezTo>
                  <a:lnTo>
                    <a:pt x="824350" y="950198"/>
                  </a:lnTo>
                  <a:cubicBezTo>
                    <a:pt x="834980" y="956335"/>
                    <a:pt x="838622" y="969927"/>
                    <a:pt x="832484" y="980558"/>
                  </a:cubicBezTo>
                  <a:lnTo>
                    <a:pt x="788034" y="1057547"/>
                  </a:lnTo>
                  <a:cubicBezTo>
                    <a:pt x="781897" y="1068178"/>
                    <a:pt x="768305" y="1071820"/>
                    <a:pt x="757675" y="1065682"/>
                  </a:cubicBezTo>
                  <a:lnTo>
                    <a:pt x="551452" y="946619"/>
                  </a:lnTo>
                  <a:cubicBezTo>
                    <a:pt x="546137" y="943551"/>
                    <a:pt x="542569" y="938618"/>
                    <a:pt x="541097" y="933124"/>
                  </a:cubicBezTo>
                  <a:close/>
                  <a:moveTo>
                    <a:pt x="382854" y="841617"/>
                  </a:moveTo>
                  <a:lnTo>
                    <a:pt x="444485" y="611606"/>
                  </a:lnTo>
                  <a:cubicBezTo>
                    <a:pt x="447662" y="599749"/>
                    <a:pt x="459849" y="592714"/>
                    <a:pt x="471705" y="595891"/>
                  </a:cubicBezTo>
                  <a:lnTo>
                    <a:pt x="557576" y="618900"/>
                  </a:lnTo>
                  <a:cubicBezTo>
                    <a:pt x="569433" y="622077"/>
                    <a:pt x="576469" y="634263"/>
                    <a:pt x="573292" y="646120"/>
                  </a:cubicBezTo>
                  <a:lnTo>
                    <a:pt x="511660" y="876131"/>
                  </a:lnTo>
                  <a:cubicBezTo>
                    <a:pt x="508483" y="887987"/>
                    <a:pt x="496297" y="895023"/>
                    <a:pt x="484440" y="891846"/>
                  </a:cubicBezTo>
                  <a:lnTo>
                    <a:pt x="398570" y="868837"/>
                  </a:lnTo>
                  <a:cubicBezTo>
                    <a:pt x="386713" y="865660"/>
                    <a:pt x="379677" y="853474"/>
                    <a:pt x="382854" y="841617"/>
                  </a:cubicBezTo>
                  <a:close/>
                  <a:moveTo>
                    <a:pt x="334723" y="1301425"/>
                  </a:moveTo>
                  <a:cubicBezTo>
                    <a:pt x="333251" y="1295931"/>
                    <a:pt x="333875" y="1289876"/>
                    <a:pt x="336943" y="1284561"/>
                  </a:cubicBezTo>
                  <a:lnTo>
                    <a:pt x="381393" y="1207571"/>
                  </a:lnTo>
                  <a:cubicBezTo>
                    <a:pt x="387531" y="1196940"/>
                    <a:pt x="401123" y="1193298"/>
                    <a:pt x="411753" y="1199436"/>
                  </a:cubicBezTo>
                  <a:lnTo>
                    <a:pt x="617976" y="1318499"/>
                  </a:lnTo>
                  <a:cubicBezTo>
                    <a:pt x="628606" y="1324636"/>
                    <a:pt x="632248" y="1338228"/>
                    <a:pt x="626110" y="1348858"/>
                  </a:cubicBezTo>
                  <a:lnTo>
                    <a:pt x="581660" y="1425848"/>
                  </a:lnTo>
                  <a:cubicBezTo>
                    <a:pt x="575523" y="1436479"/>
                    <a:pt x="561931" y="1440121"/>
                    <a:pt x="551301" y="1433983"/>
                  </a:cubicBezTo>
                  <a:lnTo>
                    <a:pt x="345078" y="1314921"/>
                  </a:lnTo>
                  <a:cubicBezTo>
                    <a:pt x="339763" y="1311852"/>
                    <a:pt x="336195" y="1306919"/>
                    <a:pt x="334723" y="1301425"/>
                  </a:cubicBezTo>
                  <a:close/>
                  <a:moveTo>
                    <a:pt x="293448" y="1056950"/>
                  </a:moveTo>
                  <a:cubicBezTo>
                    <a:pt x="291976" y="1051456"/>
                    <a:pt x="292600" y="1045401"/>
                    <a:pt x="295668" y="1040085"/>
                  </a:cubicBezTo>
                  <a:lnTo>
                    <a:pt x="340118" y="963096"/>
                  </a:lnTo>
                  <a:cubicBezTo>
                    <a:pt x="346256" y="952465"/>
                    <a:pt x="359848" y="948823"/>
                    <a:pt x="370478" y="954961"/>
                  </a:cubicBezTo>
                  <a:lnTo>
                    <a:pt x="576701" y="1074023"/>
                  </a:lnTo>
                  <a:cubicBezTo>
                    <a:pt x="587331" y="1080161"/>
                    <a:pt x="590973" y="1093753"/>
                    <a:pt x="584835" y="1104383"/>
                  </a:cubicBezTo>
                  <a:lnTo>
                    <a:pt x="540385" y="1181373"/>
                  </a:lnTo>
                  <a:cubicBezTo>
                    <a:pt x="534248" y="1192003"/>
                    <a:pt x="520656" y="1195645"/>
                    <a:pt x="510026" y="1189508"/>
                  </a:cubicBezTo>
                  <a:lnTo>
                    <a:pt x="303803" y="1070445"/>
                  </a:lnTo>
                  <a:cubicBezTo>
                    <a:pt x="298488" y="1067377"/>
                    <a:pt x="294920" y="1062444"/>
                    <a:pt x="293448" y="1056950"/>
                  </a:cubicBezTo>
                  <a:close/>
                  <a:moveTo>
                    <a:pt x="259183" y="138368"/>
                  </a:moveTo>
                  <a:lnTo>
                    <a:pt x="259183" y="49468"/>
                  </a:lnTo>
                  <a:cubicBezTo>
                    <a:pt x="259183" y="37193"/>
                    <a:pt x="269133" y="27243"/>
                    <a:pt x="281408" y="27243"/>
                  </a:cubicBezTo>
                  <a:lnTo>
                    <a:pt x="519533" y="27243"/>
                  </a:lnTo>
                  <a:cubicBezTo>
                    <a:pt x="531808" y="27243"/>
                    <a:pt x="541758" y="37193"/>
                    <a:pt x="541758" y="49468"/>
                  </a:cubicBezTo>
                  <a:lnTo>
                    <a:pt x="541758" y="138368"/>
                  </a:lnTo>
                  <a:cubicBezTo>
                    <a:pt x="541758" y="150643"/>
                    <a:pt x="531808" y="160593"/>
                    <a:pt x="519533" y="160593"/>
                  </a:cubicBezTo>
                  <a:lnTo>
                    <a:pt x="281408" y="160593"/>
                  </a:lnTo>
                  <a:cubicBezTo>
                    <a:pt x="269133" y="160593"/>
                    <a:pt x="259183" y="150643"/>
                    <a:pt x="259183" y="138368"/>
                  </a:cubicBezTo>
                  <a:close/>
                  <a:moveTo>
                    <a:pt x="239258" y="308920"/>
                  </a:moveTo>
                  <a:cubicBezTo>
                    <a:pt x="237786" y="303426"/>
                    <a:pt x="238410" y="297371"/>
                    <a:pt x="241478" y="292055"/>
                  </a:cubicBezTo>
                  <a:lnTo>
                    <a:pt x="285928" y="215066"/>
                  </a:lnTo>
                  <a:cubicBezTo>
                    <a:pt x="292066" y="204435"/>
                    <a:pt x="305658" y="200793"/>
                    <a:pt x="316288" y="206931"/>
                  </a:cubicBezTo>
                  <a:lnTo>
                    <a:pt x="522511" y="325993"/>
                  </a:lnTo>
                  <a:cubicBezTo>
                    <a:pt x="533141" y="332131"/>
                    <a:pt x="536783" y="345723"/>
                    <a:pt x="530645" y="356353"/>
                  </a:cubicBezTo>
                  <a:lnTo>
                    <a:pt x="486195" y="433343"/>
                  </a:lnTo>
                  <a:cubicBezTo>
                    <a:pt x="480058" y="443973"/>
                    <a:pt x="466466" y="447615"/>
                    <a:pt x="455836" y="441478"/>
                  </a:cubicBezTo>
                  <a:lnTo>
                    <a:pt x="249613" y="322415"/>
                  </a:lnTo>
                  <a:cubicBezTo>
                    <a:pt x="244298" y="319347"/>
                    <a:pt x="240730" y="314414"/>
                    <a:pt x="239258" y="308920"/>
                  </a:cubicBezTo>
                  <a:close/>
                  <a:moveTo>
                    <a:pt x="233629" y="708267"/>
                  </a:moveTo>
                  <a:lnTo>
                    <a:pt x="295260" y="478256"/>
                  </a:lnTo>
                  <a:cubicBezTo>
                    <a:pt x="298437" y="466399"/>
                    <a:pt x="310624" y="459364"/>
                    <a:pt x="322480" y="462541"/>
                  </a:cubicBezTo>
                  <a:lnTo>
                    <a:pt x="408351" y="485550"/>
                  </a:lnTo>
                  <a:cubicBezTo>
                    <a:pt x="420208" y="488727"/>
                    <a:pt x="427244" y="500913"/>
                    <a:pt x="424067" y="512770"/>
                  </a:cubicBezTo>
                  <a:lnTo>
                    <a:pt x="362435" y="742781"/>
                  </a:lnTo>
                  <a:cubicBezTo>
                    <a:pt x="359258" y="754637"/>
                    <a:pt x="347072" y="761673"/>
                    <a:pt x="335215" y="758496"/>
                  </a:cubicBezTo>
                  <a:lnTo>
                    <a:pt x="249345" y="735487"/>
                  </a:lnTo>
                  <a:cubicBezTo>
                    <a:pt x="237488" y="732310"/>
                    <a:pt x="230452" y="720124"/>
                    <a:pt x="233629" y="708267"/>
                  </a:cubicBezTo>
                  <a:close/>
                  <a:moveTo>
                    <a:pt x="29923" y="850576"/>
                  </a:moveTo>
                  <a:cubicBezTo>
                    <a:pt x="28451" y="845082"/>
                    <a:pt x="29075" y="839027"/>
                    <a:pt x="32143" y="833711"/>
                  </a:cubicBezTo>
                  <a:lnTo>
                    <a:pt x="76593" y="756722"/>
                  </a:lnTo>
                  <a:cubicBezTo>
                    <a:pt x="82731" y="746091"/>
                    <a:pt x="96323" y="742449"/>
                    <a:pt x="106953" y="748587"/>
                  </a:cubicBezTo>
                  <a:lnTo>
                    <a:pt x="313176" y="867649"/>
                  </a:lnTo>
                  <a:cubicBezTo>
                    <a:pt x="323806" y="873787"/>
                    <a:pt x="327448" y="887379"/>
                    <a:pt x="321310" y="898009"/>
                  </a:cubicBezTo>
                  <a:lnTo>
                    <a:pt x="276860" y="974999"/>
                  </a:lnTo>
                  <a:cubicBezTo>
                    <a:pt x="270723" y="985629"/>
                    <a:pt x="257131" y="989271"/>
                    <a:pt x="246501" y="983134"/>
                  </a:cubicBezTo>
                  <a:lnTo>
                    <a:pt x="40278" y="864071"/>
                  </a:lnTo>
                  <a:cubicBezTo>
                    <a:pt x="34963" y="861003"/>
                    <a:pt x="31395" y="856070"/>
                    <a:pt x="29923" y="850576"/>
                  </a:cubicBezTo>
                  <a:close/>
                  <a:moveTo>
                    <a:pt x="22225" y="1466110"/>
                  </a:moveTo>
                  <a:cubicBezTo>
                    <a:pt x="22225" y="1460422"/>
                    <a:pt x="24395" y="1454734"/>
                    <a:pt x="28735" y="1450394"/>
                  </a:cubicBezTo>
                  <a:lnTo>
                    <a:pt x="197114" y="1282014"/>
                  </a:lnTo>
                  <a:cubicBezTo>
                    <a:pt x="205794" y="1273335"/>
                    <a:pt x="219866" y="1273335"/>
                    <a:pt x="228545" y="1282014"/>
                  </a:cubicBezTo>
                  <a:lnTo>
                    <a:pt x="291407" y="1344876"/>
                  </a:lnTo>
                  <a:cubicBezTo>
                    <a:pt x="300087" y="1353556"/>
                    <a:pt x="300087" y="1367627"/>
                    <a:pt x="291407" y="1376307"/>
                  </a:cubicBezTo>
                  <a:lnTo>
                    <a:pt x="123027" y="1544687"/>
                  </a:lnTo>
                  <a:cubicBezTo>
                    <a:pt x="114348" y="1553367"/>
                    <a:pt x="100276" y="1553367"/>
                    <a:pt x="91596" y="1544687"/>
                  </a:cubicBezTo>
                  <a:lnTo>
                    <a:pt x="28735" y="1481825"/>
                  </a:lnTo>
                  <a:cubicBezTo>
                    <a:pt x="24395" y="1477485"/>
                    <a:pt x="22225" y="1471797"/>
                    <a:pt x="22225" y="1466110"/>
                  </a:cubicBezTo>
                  <a:close/>
                  <a:moveTo>
                    <a:pt x="17316" y="560470"/>
                  </a:moveTo>
                  <a:cubicBezTo>
                    <a:pt x="16950" y="554794"/>
                    <a:pt x="18749" y="548978"/>
                    <a:pt x="22801" y="544368"/>
                  </a:cubicBezTo>
                  <a:lnTo>
                    <a:pt x="180003" y="365508"/>
                  </a:lnTo>
                  <a:cubicBezTo>
                    <a:pt x="188106" y="356288"/>
                    <a:pt x="202148" y="355383"/>
                    <a:pt x="211368" y="363486"/>
                  </a:cubicBezTo>
                  <a:lnTo>
                    <a:pt x="278143" y="422175"/>
                  </a:lnTo>
                  <a:cubicBezTo>
                    <a:pt x="287363" y="430278"/>
                    <a:pt x="288268" y="444320"/>
                    <a:pt x="280165" y="453540"/>
                  </a:cubicBezTo>
                  <a:lnTo>
                    <a:pt x="122963" y="632401"/>
                  </a:lnTo>
                  <a:cubicBezTo>
                    <a:pt x="114860" y="641621"/>
                    <a:pt x="100817" y="642526"/>
                    <a:pt x="91597" y="634423"/>
                  </a:cubicBezTo>
                  <a:lnTo>
                    <a:pt x="24823" y="575734"/>
                  </a:lnTo>
                  <a:cubicBezTo>
                    <a:pt x="20213" y="571682"/>
                    <a:pt x="17681" y="566146"/>
                    <a:pt x="17316" y="560470"/>
                  </a:cubicBezTo>
                  <a:close/>
                  <a:moveTo>
                    <a:pt x="14554" y="257418"/>
                  </a:moveTo>
                  <a:lnTo>
                    <a:pt x="76185" y="27407"/>
                  </a:lnTo>
                  <a:cubicBezTo>
                    <a:pt x="79362" y="15550"/>
                    <a:pt x="91549" y="8515"/>
                    <a:pt x="103405" y="11692"/>
                  </a:cubicBezTo>
                  <a:lnTo>
                    <a:pt x="189276" y="34701"/>
                  </a:lnTo>
                  <a:cubicBezTo>
                    <a:pt x="201133" y="37878"/>
                    <a:pt x="208169" y="50064"/>
                    <a:pt x="204992" y="61921"/>
                  </a:cubicBezTo>
                  <a:lnTo>
                    <a:pt x="143360" y="291932"/>
                  </a:lnTo>
                  <a:cubicBezTo>
                    <a:pt x="140183" y="303788"/>
                    <a:pt x="127997" y="310824"/>
                    <a:pt x="116140" y="307647"/>
                  </a:cubicBezTo>
                  <a:lnTo>
                    <a:pt x="30270" y="284638"/>
                  </a:lnTo>
                  <a:cubicBezTo>
                    <a:pt x="18413" y="281461"/>
                    <a:pt x="11377" y="269275"/>
                    <a:pt x="14554" y="257418"/>
                  </a:cubicBezTo>
                  <a:close/>
                  <a:moveTo>
                    <a:pt x="0" y="1227984"/>
                  </a:moveTo>
                  <a:cubicBezTo>
                    <a:pt x="0" y="1222297"/>
                    <a:pt x="2170" y="1216609"/>
                    <a:pt x="6510" y="1212269"/>
                  </a:cubicBezTo>
                  <a:lnTo>
                    <a:pt x="174889" y="1043889"/>
                  </a:lnTo>
                  <a:cubicBezTo>
                    <a:pt x="183569" y="1035209"/>
                    <a:pt x="197641" y="1035209"/>
                    <a:pt x="206320" y="1043889"/>
                  </a:cubicBezTo>
                  <a:lnTo>
                    <a:pt x="269182" y="1106751"/>
                  </a:lnTo>
                  <a:cubicBezTo>
                    <a:pt x="277862" y="1115431"/>
                    <a:pt x="277862" y="1129502"/>
                    <a:pt x="269182" y="1138182"/>
                  </a:cubicBezTo>
                  <a:lnTo>
                    <a:pt x="100802" y="1306562"/>
                  </a:lnTo>
                  <a:cubicBezTo>
                    <a:pt x="92123" y="1315242"/>
                    <a:pt x="78051" y="1315242"/>
                    <a:pt x="69371" y="1306562"/>
                  </a:cubicBezTo>
                  <a:lnTo>
                    <a:pt x="6510" y="1243700"/>
                  </a:lnTo>
                  <a:cubicBezTo>
                    <a:pt x="2170" y="1239360"/>
                    <a:pt x="0" y="1233672"/>
                    <a:pt x="0" y="1227984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9597ED97-725E-4532-B76F-2EEBD5AD8547}"/>
                </a:ext>
              </a:extLst>
            </p:cNvPr>
            <p:cNvSpPr/>
            <p:nvPr/>
          </p:nvSpPr>
          <p:spPr>
            <a:xfrm rot="5400000">
              <a:off x="1390174" y="3415439"/>
              <a:ext cx="2041350" cy="1554654"/>
            </a:xfrm>
            <a:custGeom>
              <a:avLst/>
              <a:gdLst>
                <a:gd name="connsiteX0" fmla="*/ 1899232 w 2041350"/>
                <a:gd name="connsiteY0" fmla="*/ 1498948 h 1554654"/>
                <a:gd name="connsiteX1" fmla="*/ 1899232 w 2041350"/>
                <a:gd name="connsiteY1" fmla="*/ 1260823 h 1554654"/>
                <a:gd name="connsiteX2" fmla="*/ 1921457 w 2041350"/>
                <a:gd name="connsiteY2" fmla="*/ 1238598 h 1554654"/>
                <a:gd name="connsiteX3" fmla="*/ 2010357 w 2041350"/>
                <a:gd name="connsiteY3" fmla="*/ 1238598 h 1554654"/>
                <a:gd name="connsiteX4" fmla="*/ 2032582 w 2041350"/>
                <a:gd name="connsiteY4" fmla="*/ 1260823 h 1554654"/>
                <a:gd name="connsiteX5" fmla="*/ 2032582 w 2041350"/>
                <a:gd name="connsiteY5" fmla="*/ 1498948 h 1554654"/>
                <a:gd name="connsiteX6" fmla="*/ 2010357 w 2041350"/>
                <a:gd name="connsiteY6" fmla="*/ 1521173 h 1554654"/>
                <a:gd name="connsiteX7" fmla="*/ 1921457 w 2041350"/>
                <a:gd name="connsiteY7" fmla="*/ 1521173 h 1554654"/>
                <a:gd name="connsiteX8" fmla="*/ 1899232 w 2041350"/>
                <a:gd name="connsiteY8" fmla="*/ 1498948 h 1554654"/>
                <a:gd name="connsiteX9" fmla="*/ 1822663 w 2041350"/>
                <a:gd name="connsiteY9" fmla="*/ 785544 h 1554654"/>
                <a:gd name="connsiteX10" fmla="*/ 1838378 w 2041350"/>
                <a:gd name="connsiteY10" fmla="*/ 758324 h 1554654"/>
                <a:gd name="connsiteX11" fmla="*/ 1924250 w 2041350"/>
                <a:gd name="connsiteY11" fmla="*/ 735315 h 1554654"/>
                <a:gd name="connsiteX12" fmla="*/ 1951470 w 2041350"/>
                <a:gd name="connsiteY12" fmla="*/ 751030 h 1554654"/>
                <a:gd name="connsiteX13" fmla="*/ 2013101 w 2041350"/>
                <a:gd name="connsiteY13" fmla="*/ 981041 h 1554654"/>
                <a:gd name="connsiteX14" fmla="*/ 1997386 w 2041350"/>
                <a:gd name="connsiteY14" fmla="*/ 1008261 h 1554654"/>
                <a:gd name="connsiteX15" fmla="*/ 1911515 w 2041350"/>
                <a:gd name="connsiteY15" fmla="*/ 1031270 h 1554654"/>
                <a:gd name="connsiteX16" fmla="*/ 1884294 w 2041350"/>
                <a:gd name="connsiteY16" fmla="*/ 1015555 h 1554654"/>
                <a:gd name="connsiteX17" fmla="*/ 1765658 w 2041350"/>
                <a:gd name="connsiteY17" fmla="*/ 396518 h 1554654"/>
                <a:gd name="connsiteX18" fmla="*/ 1772168 w 2041350"/>
                <a:gd name="connsiteY18" fmla="*/ 380802 h 1554654"/>
                <a:gd name="connsiteX19" fmla="*/ 1940548 w 2041350"/>
                <a:gd name="connsiteY19" fmla="*/ 212422 h 1554654"/>
                <a:gd name="connsiteX20" fmla="*/ 1971979 w 2041350"/>
                <a:gd name="connsiteY20" fmla="*/ 212422 h 1554654"/>
                <a:gd name="connsiteX21" fmla="*/ 2034840 w 2041350"/>
                <a:gd name="connsiteY21" fmla="*/ 275284 h 1554654"/>
                <a:gd name="connsiteX22" fmla="*/ 2034840 w 2041350"/>
                <a:gd name="connsiteY22" fmla="*/ 306715 h 1554654"/>
                <a:gd name="connsiteX23" fmla="*/ 1866460 w 2041350"/>
                <a:gd name="connsiteY23" fmla="*/ 475095 h 1554654"/>
                <a:gd name="connsiteX24" fmla="*/ 1835029 w 2041350"/>
                <a:gd name="connsiteY24" fmla="*/ 475095 h 1554654"/>
                <a:gd name="connsiteX25" fmla="*/ 1772168 w 2041350"/>
                <a:gd name="connsiteY25" fmla="*/ 412233 h 1554654"/>
                <a:gd name="connsiteX26" fmla="*/ 1765658 w 2041350"/>
                <a:gd name="connsiteY26" fmla="*/ 396518 h 1554654"/>
                <a:gd name="connsiteX27" fmla="*/ 1743948 w 2041350"/>
                <a:gd name="connsiteY27" fmla="*/ 645516 h 1554654"/>
                <a:gd name="connsiteX28" fmla="*/ 1743948 w 2041350"/>
                <a:gd name="connsiteY28" fmla="*/ 556616 h 1554654"/>
                <a:gd name="connsiteX29" fmla="*/ 1766173 w 2041350"/>
                <a:gd name="connsiteY29" fmla="*/ 534391 h 1554654"/>
                <a:gd name="connsiteX30" fmla="*/ 2004299 w 2041350"/>
                <a:gd name="connsiteY30" fmla="*/ 534391 h 1554654"/>
                <a:gd name="connsiteX31" fmla="*/ 2026524 w 2041350"/>
                <a:gd name="connsiteY31" fmla="*/ 556616 h 1554654"/>
                <a:gd name="connsiteX32" fmla="*/ 2026524 w 2041350"/>
                <a:gd name="connsiteY32" fmla="*/ 645516 h 1554654"/>
                <a:gd name="connsiteX33" fmla="*/ 2004299 w 2041350"/>
                <a:gd name="connsiteY33" fmla="*/ 667741 h 1554654"/>
                <a:gd name="connsiteX34" fmla="*/ 1766173 w 2041350"/>
                <a:gd name="connsiteY34" fmla="*/ 667741 h 1554654"/>
                <a:gd name="connsiteX35" fmla="*/ 1743948 w 2041350"/>
                <a:gd name="connsiteY35" fmla="*/ 645516 h 1554654"/>
                <a:gd name="connsiteX36" fmla="*/ 1654266 w 2041350"/>
                <a:gd name="connsiteY36" fmla="*/ 1503663 h 1554654"/>
                <a:gd name="connsiteX37" fmla="*/ 1715897 w 2041350"/>
                <a:gd name="connsiteY37" fmla="*/ 1273652 h 1554654"/>
                <a:gd name="connsiteX38" fmla="*/ 1743117 w 2041350"/>
                <a:gd name="connsiteY38" fmla="*/ 1257937 h 1554654"/>
                <a:gd name="connsiteX39" fmla="*/ 1828988 w 2041350"/>
                <a:gd name="connsiteY39" fmla="*/ 1280946 h 1554654"/>
                <a:gd name="connsiteX40" fmla="*/ 1844703 w 2041350"/>
                <a:gd name="connsiteY40" fmla="*/ 1308166 h 1554654"/>
                <a:gd name="connsiteX41" fmla="*/ 1783072 w 2041350"/>
                <a:gd name="connsiteY41" fmla="*/ 1538177 h 1554654"/>
                <a:gd name="connsiteX42" fmla="*/ 1755852 w 2041350"/>
                <a:gd name="connsiteY42" fmla="*/ 1553892 h 1554654"/>
                <a:gd name="connsiteX43" fmla="*/ 1669981 w 2041350"/>
                <a:gd name="connsiteY43" fmla="*/ 1530883 h 1554654"/>
                <a:gd name="connsiteX44" fmla="*/ 1654266 w 2041350"/>
                <a:gd name="connsiteY44" fmla="*/ 1503663 h 1554654"/>
                <a:gd name="connsiteX45" fmla="*/ 1651839 w 2041350"/>
                <a:gd name="connsiteY45" fmla="*/ 1079174 h 1554654"/>
                <a:gd name="connsiteX46" fmla="*/ 1654059 w 2041350"/>
                <a:gd name="connsiteY46" fmla="*/ 1062310 h 1554654"/>
                <a:gd name="connsiteX47" fmla="*/ 1698509 w 2041350"/>
                <a:gd name="connsiteY47" fmla="*/ 985320 h 1554654"/>
                <a:gd name="connsiteX48" fmla="*/ 1728869 w 2041350"/>
                <a:gd name="connsiteY48" fmla="*/ 977185 h 1554654"/>
                <a:gd name="connsiteX49" fmla="*/ 1935092 w 2041350"/>
                <a:gd name="connsiteY49" fmla="*/ 1096247 h 1554654"/>
                <a:gd name="connsiteX50" fmla="*/ 1943227 w 2041350"/>
                <a:gd name="connsiteY50" fmla="*/ 1126607 h 1554654"/>
                <a:gd name="connsiteX51" fmla="*/ 1898776 w 2041350"/>
                <a:gd name="connsiteY51" fmla="*/ 1203597 h 1554654"/>
                <a:gd name="connsiteX52" fmla="*/ 1868416 w 2041350"/>
                <a:gd name="connsiteY52" fmla="*/ 1211732 h 1554654"/>
                <a:gd name="connsiteX53" fmla="*/ 1662194 w 2041350"/>
                <a:gd name="connsiteY53" fmla="*/ 1092669 h 1554654"/>
                <a:gd name="connsiteX54" fmla="*/ 1651839 w 2041350"/>
                <a:gd name="connsiteY54" fmla="*/ 1079174 h 1554654"/>
                <a:gd name="connsiteX55" fmla="*/ 1589522 w 2041350"/>
                <a:gd name="connsiteY55" fmla="*/ 104971 h 1554654"/>
                <a:gd name="connsiteX56" fmla="*/ 1591742 w 2041350"/>
                <a:gd name="connsiteY56" fmla="*/ 88106 h 1554654"/>
                <a:gd name="connsiteX57" fmla="*/ 1636192 w 2041350"/>
                <a:gd name="connsiteY57" fmla="*/ 11116 h 1554654"/>
                <a:gd name="connsiteX58" fmla="*/ 1666552 w 2041350"/>
                <a:gd name="connsiteY58" fmla="*/ 2981 h 1554654"/>
                <a:gd name="connsiteX59" fmla="*/ 1872774 w 2041350"/>
                <a:gd name="connsiteY59" fmla="*/ 122044 h 1554654"/>
                <a:gd name="connsiteX60" fmla="*/ 1880909 w 2041350"/>
                <a:gd name="connsiteY60" fmla="*/ 152404 h 1554654"/>
                <a:gd name="connsiteX61" fmla="*/ 1836459 w 2041350"/>
                <a:gd name="connsiteY61" fmla="*/ 229393 h 1554654"/>
                <a:gd name="connsiteX62" fmla="*/ 1806099 w 2041350"/>
                <a:gd name="connsiteY62" fmla="*/ 237528 h 1554654"/>
                <a:gd name="connsiteX63" fmla="*/ 1599877 w 2041350"/>
                <a:gd name="connsiteY63" fmla="*/ 118466 h 1554654"/>
                <a:gd name="connsiteX64" fmla="*/ 1589522 w 2041350"/>
                <a:gd name="connsiteY64" fmla="*/ 104971 h 1554654"/>
                <a:gd name="connsiteX65" fmla="*/ 1566663 w 2041350"/>
                <a:gd name="connsiteY65" fmla="*/ 524830 h 1554654"/>
                <a:gd name="connsiteX66" fmla="*/ 1628294 w 2041350"/>
                <a:gd name="connsiteY66" fmla="*/ 294819 h 1554654"/>
                <a:gd name="connsiteX67" fmla="*/ 1655514 w 2041350"/>
                <a:gd name="connsiteY67" fmla="*/ 279104 h 1554654"/>
                <a:gd name="connsiteX68" fmla="*/ 1741385 w 2041350"/>
                <a:gd name="connsiteY68" fmla="*/ 302113 h 1554654"/>
                <a:gd name="connsiteX69" fmla="*/ 1757100 w 2041350"/>
                <a:gd name="connsiteY69" fmla="*/ 329333 h 1554654"/>
                <a:gd name="connsiteX70" fmla="*/ 1695469 w 2041350"/>
                <a:gd name="connsiteY70" fmla="*/ 559344 h 1554654"/>
                <a:gd name="connsiteX71" fmla="*/ 1668249 w 2041350"/>
                <a:gd name="connsiteY71" fmla="*/ 575059 h 1554654"/>
                <a:gd name="connsiteX72" fmla="*/ 1582378 w 2041350"/>
                <a:gd name="connsiteY72" fmla="*/ 552050 h 1554654"/>
                <a:gd name="connsiteX73" fmla="*/ 1566663 w 2041350"/>
                <a:gd name="connsiteY73" fmla="*/ 524830 h 1554654"/>
                <a:gd name="connsiteX74" fmla="*/ 1479844 w 2041350"/>
                <a:gd name="connsiteY74" fmla="*/ 805808 h 1554654"/>
                <a:gd name="connsiteX75" fmla="*/ 1495559 w 2041350"/>
                <a:gd name="connsiteY75" fmla="*/ 778588 h 1554654"/>
                <a:gd name="connsiteX76" fmla="*/ 1725571 w 2041350"/>
                <a:gd name="connsiteY76" fmla="*/ 716957 h 1554654"/>
                <a:gd name="connsiteX77" fmla="*/ 1752790 w 2041350"/>
                <a:gd name="connsiteY77" fmla="*/ 732672 h 1554654"/>
                <a:gd name="connsiteX78" fmla="*/ 1775800 w 2041350"/>
                <a:gd name="connsiteY78" fmla="*/ 818543 h 1554654"/>
                <a:gd name="connsiteX79" fmla="*/ 1760084 w 2041350"/>
                <a:gd name="connsiteY79" fmla="*/ 845763 h 1554654"/>
                <a:gd name="connsiteX80" fmla="*/ 1530073 w 2041350"/>
                <a:gd name="connsiteY80" fmla="*/ 907394 h 1554654"/>
                <a:gd name="connsiteX81" fmla="*/ 1502853 w 2041350"/>
                <a:gd name="connsiteY81" fmla="*/ 891679 h 1554654"/>
                <a:gd name="connsiteX82" fmla="*/ 1451349 w 2041350"/>
                <a:gd name="connsiteY82" fmla="*/ 1199014 h 1554654"/>
                <a:gd name="connsiteX83" fmla="*/ 1512980 w 2041350"/>
                <a:gd name="connsiteY83" fmla="*/ 969003 h 1554654"/>
                <a:gd name="connsiteX84" fmla="*/ 1540200 w 2041350"/>
                <a:gd name="connsiteY84" fmla="*/ 953288 h 1554654"/>
                <a:gd name="connsiteX85" fmla="*/ 1626071 w 2041350"/>
                <a:gd name="connsiteY85" fmla="*/ 976297 h 1554654"/>
                <a:gd name="connsiteX86" fmla="*/ 1641786 w 2041350"/>
                <a:gd name="connsiteY86" fmla="*/ 1003517 h 1554654"/>
                <a:gd name="connsiteX87" fmla="*/ 1580155 w 2041350"/>
                <a:gd name="connsiteY87" fmla="*/ 1233528 h 1554654"/>
                <a:gd name="connsiteX88" fmla="*/ 1552935 w 2041350"/>
                <a:gd name="connsiteY88" fmla="*/ 1249243 h 1554654"/>
                <a:gd name="connsiteX89" fmla="*/ 1467064 w 2041350"/>
                <a:gd name="connsiteY89" fmla="*/ 1226234 h 1554654"/>
                <a:gd name="connsiteX90" fmla="*/ 1451349 w 2041350"/>
                <a:gd name="connsiteY90" fmla="*/ 1199014 h 1554654"/>
                <a:gd name="connsiteX91" fmla="*/ 1410397 w 2041350"/>
                <a:gd name="connsiteY91" fmla="*/ 83259 h 1554654"/>
                <a:gd name="connsiteX92" fmla="*/ 1426112 w 2041350"/>
                <a:gd name="connsiteY92" fmla="*/ 56039 h 1554654"/>
                <a:gd name="connsiteX93" fmla="*/ 1511983 w 2041350"/>
                <a:gd name="connsiteY93" fmla="*/ 33030 h 1554654"/>
                <a:gd name="connsiteX94" fmla="*/ 1539203 w 2041350"/>
                <a:gd name="connsiteY94" fmla="*/ 48745 h 1554654"/>
                <a:gd name="connsiteX95" fmla="*/ 1600834 w 2041350"/>
                <a:gd name="connsiteY95" fmla="*/ 278756 h 1554654"/>
                <a:gd name="connsiteX96" fmla="*/ 1585119 w 2041350"/>
                <a:gd name="connsiteY96" fmla="*/ 305976 h 1554654"/>
                <a:gd name="connsiteX97" fmla="*/ 1499248 w 2041350"/>
                <a:gd name="connsiteY97" fmla="*/ 328985 h 1554654"/>
                <a:gd name="connsiteX98" fmla="*/ 1472028 w 2041350"/>
                <a:gd name="connsiteY98" fmla="*/ 313270 h 1554654"/>
                <a:gd name="connsiteX99" fmla="*/ 1325322 w 2041350"/>
                <a:gd name="connsiteY99" fmla="*/ 1374448 h 1554654"/>
                <a:gd name="connsiteX100" fmla="*/ 1327542 w 2041350"/>
                <a:gd name="connsiteY100" fmla="*/ 1357584 h 1554654"/>
                <a:gd name="connsiteX101" fmla="*/ 1371992 w 2041350"/>
                <a:gd name="connsiteY101" fmla="*/ 1280594 h 1554654"/>
                <a:gd name="connsiteX102" fmla="*/ 1402352 w 2041350"/>
                <a:gd name="connsiteY102" fmla="*/ 1272459 h 1554654"/>
                <a:gd name="connsiteX103" fmla="*/ 1608574 w 2041350"/>
                <a:gd name="connsiteY103" fmla="*/ 1391522 h 1554654"/>
                <a:gd name="connsiteX104" fmla="*/ 1616709 w 2041350"/>
                <a:gd name="connsiteY104" fmla="*/ 1421881 h 1554654"/>
                <a:gd name="connsiteX105" fmla="*/ 1572259 w 2041350"/>
                <a:gd name="connsiteY105" fmla="*/ 1498871 h 1554654"/>
                <a:gd name="connsiteX106" fmla="*/ 1541899 w 2041350"/>
                <a:gd name="connsiteY106" fmla="*/ 1507006 h 1554654"/>
                <a:gd name="connsiteX107" fmla="*/ 1335677 w 2041350"/>
                <a:gd name="connsiteY107" fmla="*/ 1387944 h 1554654"/>
                <a:gd name="connsiteX108" fmla="*/ 1325322 w 2041350"/>
                <a:gd name="connsiteY108" fmla="*/ 1374448 h 1554654"/>
                <a:gd name="connsiteX109" fmla="*/ 1308796 w 2041350"/>
                <a:gd name="connsiteY109" fmla="*/ 410284 h 1554654"/>
                <a:gd name="connsiteX110" fmla="*/ 1324511 w 2041350"/>
                <a:gd name="connsiteY110" fmla="*/ 383064 h 1554654"/>
                <a:gd name="connsiteX111" fmla="*/ 1410382 w 2041350"/>
                <a:gd name="connsiteY111" fmla="*/ 360055 h 1554654"/>
                <a:gd name="connsiteX112" fmla="*/ 1437602 w 2041350"/>
                <a:gd name="connsiteY112" fmla="*/ 375770 h 1554654"/>
                <a:gd name="connsiteX113" fmla="*/ 1499233 w 2041350"/>
                <a:gd name="connsiteY113" fmla="*/ 605781 h 1554654"/>
                <a:gd name="connsiteX114" fmla="*/ 1483518 w 2041350"/>
                <a:gd name="connsiteY114" fmla="*/ 633001 h 1554654"/>
                <a:gd name="connsiteX115" fmla="*/ 1397647 w 2041350"/>
                <a:gd name="connsiteY115" fmla="*/ 656010 h 1554654"/>
                <a:gd name="connsiteX116" fmla="*/ 1370427 w 2041350"/>
                <a:gd name="connsiteY116" fmla="*/ 640295 h 1554654"/>
                <a:gd name="connsiteX117" fmla="*/ 1280221 w 2041350"/>
                <a:gd name="connsiteY117" fmla="*/ 772235 h 1554654"/>
                <a:gd name="connsiteX118" fmla="*/ 1295936 w 2041350"/>
                <a:gd name="connsiteY118" fmla="*/ 745015 h 1554654"/>
                <a:gd name="connsiteX119" fmla="*/ 1381807 w 2041350"/>
                <a:gd name="connsiteY119" fmla="*/ 722006 h 1554654"/>
                <a:gd name="connsiteX120" fmla="*/ 1409027 w 2041350"/>
                <a:gd name="connsiteY120" fmla="*/ 737721 h 1554654"/>
                <a:gd name="connsiteX121" fmla="*/ 1470658 w 2041350"/>
                <a:gd name="connsiteY121" fmla="*/ 967732 h 1554654"/>
                <a:gd name="connsiteX122" fmla="*/ 1454943 w 2041350"/>
                <a:gd name="connsiteY122" fmla="*/ 994952 h 1554654"/>
                <a:gd name="connsiteX123" fmla="*/ 1369072 w 2041350"/>
                <a:gd name="connsiteY123" fmla="*/ 1017961 h 1554654"/>
                <a:gd name="connsiteX124" fmla="*/ 1341852 w 2041350"/>
                <a:gd name="connsiteY124" fmla="*/ 1002246 h 1554654"/>
                <a:gd name="connsiteX125" fmla="*/ 1178016 w 2041350"/>
                <a:gd name="connsiteY125" fmla="*/ 303515 h 1554654"/>
                <a:gd name="connsiteX126" fmla="*/ 1239647 w 2041350"/>
                <a:gd name="connsiteY126" fmla="*/ 73504 h 1554654"/>
                <a:gd name="connsiteX127" fmla="*/ 1266867 w 2041350"/>
                <a:gd name="connsiteY127" fmla="*/ 57789 h 1554654"/>
                <a:gd name="connsiteX128" fmla="*/ 1352738 w 2041350"/>
                <a:gd name="connsiteY128" fmla="*/ 80798 h 1554654"/>
                <a:gd name="connsiteX129" fmla="*/ 1368453 w 2041350"/>
                <a:gd name="connsiteY129" fmla="*/ 108018 h 1554654"/>
                <a:gd name="connsiteX130" fmla="*/ 1306822 w 2041350"/>
                <a:gd name="connsiteY130" fmla="*/ 338029 h 1554654"/>
                <a:gd name="connsiteX131" fmla="*/ 1279602 w 2041350"/>
                <a:gd name="connsiteY131" fmla="*/ 353744 h 1554654"/>
                <a:gd name="connsiteX132" fmla="*/ 1193731 w 2041350"/>
                <a:gd name="connsiteY132" fmla="*/ 330735 h 1554654"/>
                <a:gd name="connsiteX133" fmla="*/ 1178016 w 2041350"/>
                <a:gd name="connsiteY133" fmla="*/ 303515 h 1554654"/>
                <a:gd name="connsiteX134" fmla="*/ 1098640 w 2041350"/>
                <a:gd name="connsiteY134" fmla="*/ 1481440 h 1554654"/>
                <a:gd name="connsiteX135" fmla="*/ 1160271 w 2041350"/>
                <a:gd name="connsiteY135" fmla="*/ 1251429 h 1554654"/>
                <a:gd name="connsiteX136" fmla="*/ 1187491 w 2041350"/>
                <a:gd name="connsiteY136" fmla="*/ 1235714 h 1554654"/>
                <a:gd name="connsiteX137" fmla="*/ 1273362 w 2041350"/>
                <a:gd name="connsiteY137" fmla="*/ 1258723 h 1554654"/>
                <a:gd name="connsiteX138" fmla="*/ 1289077 w 2041350"/>
                <a:gd name="connsiteY138" fmla="*/ 1285943 h 1554654"/>
                <a:gd name="connsiteX139" fmla="*/ 1227446 w 2041350"/>
                <a:gd name="connsiteY139" fmla="*/ 1515954 h 1554654"/>
                <a:gd name="connsiteX140" fmla="*/ 1200226 w 2041350"/>
                <a:gd name="connsiteY140" fmla="*/ 1531669 h 1554654"/>
                <a:gd name="connsiteX141" fmla="*/ 1114355 w 2041350"/>
                <a:gd name="connsiteY141" fmla="*/ 1508660 h 1554654"/>
                <a:gd name="connsiteX142" fmla="*/ 1098640 w 2041350"/>
                <a:gd name="connsiteY142" fmla="*/ 1481440 h 1554654"/>
                <a:gd name="connsiteX143" fmla="*/ 1079591 w 2041350"/>
                <a:gd name="connsiteY143" fmla="*/ 871838 h 1554654"/>
                <a:gd name="connsiteX144" fmla="*/ 1141222 w 2041350"/>
                <a:gd name="connsiteY144" fmla="*/ 641827 h 1554654"/>
                <a:gd name="connsiteX145" fmla="*/ 1168442 w 2041350"/>
                <a:gd name="connsiteY145" fmla="*/ 626112 h 1554654"/>
                <a:gd name="connsiteX146" fmla="*/ 1254313 w 2041350"/>
                <a:gd name="connsiteY146" fmla="*/ 649121 h 1554654"/>
                <a:gd name="connsiteX147" fmla="*/ 1270028 w 2041350"/>
                <a:gd name="connsiteY147" fmla="*/ 676341 h 1554654"/>
                <a:gd name="connsiteX148" fmla="*/ 1208397 w 2041350"/>
                <a:gd name="connsiteY148" fmla="*/ 906352 h 1554654"/>
                <a:gd name="connsiteX149" fmla="*/ 1181177 w 2041350"/>
                <a:gd name="connsiteY149" fmla="*/ 922067 h 1554654"/>
                <a:gd name="connsiteX150" fmla="*/ 1095306 w 2041350"/>
                <a:gd name="connsiteY150" fmla="*/ 899058 h 1554654"/>
                <a:gd name="connsiteX151" fmla="*/ 1079591 w 2041350"/>
                <a:gd name="connsiteY151" fmla="*/ 871838 h 1554654"/>
                <a:gd name="connsiteX152" fmla="*/ 1071322 w 2041350"/>
                <a:gd name="connsiteY152" fmla="*/ 1079173 h 1554654"/>
                <a:gd name="connsiteX153" fmla="*/ 1073542 w 2041350"/>
                <a:gd name="connsiteY153" fmla="*/ 1062309 h 1554654"/>
                <a:gd name="connsiteX154" fmla="*/ 1117992 w 2041350"/>
                <a:gd name="connsiteY154" fmla="*/ 985319 h 1554654"/>
                <a:gd name="connsiteX155" fmla="*/ 1148352 w 2041350"/>
                <a:gd name="connsiteY155" fmla="*/ 977184 h 1554654"/>
                <a:gd name="connsiteX156" fmla="*/ 1354574 w 2041350"/>
                <a:gd name="connsiteY156" fmla="*/ 1096246 h 1554654"/>
                <a:gd name="connsiteX157" fmla="*/ 1362709 w 2041350"/>
                <a:gd name="connsiteY157" fmla="*/ 1126606 h 1554654"/>
                <a:gd name="connsiteX158" fmla="*/ 1318259 w 2041350"/>
                <a:gd name="connsiteY158" fmla="*/ 1203596 h 1554654"/>
                <a:gd name="connsiteX159" fmla="*/ 1287899 w 2041350"/>
                <a:gd name="connsiteY159" fmla="*/ 1211731 h 1554654"/>
                <a:gd name="connsiteX160" fmla="*/ 1081677 w 2041350"/>
                <a:gd name="connsiteY160" fmla="*/ 1092668 h 1554654"/>
                <a:gd name="connsiteX161" fmla="*/ 1071322 w 2041350"/>
                <a:gd name="connsiteY161" fmla="*/ 1079173 h 1554654"/>
                <a:gd name="connsiteX162" fmla="*/ 970171 w 2041350"/>
                <a:gd name="connsiteY162" fmla="*/ 434824 h 1554654"/>
                <a:gd name="connsiteX163" fmla="*/ 972391 w 2041350"/>
                <a:gd name="connsiteY163" fmla="*/ 417959 h 1554654"/>
                <a:gd name="connsiteX164" fmla="*/ 1016841 w 2041350"/>
                <a:gd name="connsiteY164" fmla="*/ 340969 h 1554654"/>
                <a:gd name="connsiteX165" fmla="*/ 1047201 w 2041350"/>
                <a:gd name="connsiteY165" fmla="*/ 332834 h 1554654"/>
                <a:gd name="connsiteX166" fmla="*/ 1253423 w 2041350"/>
                <a:gd name="connsiteY166" fmla="*/ 451897 h 1554654"/>
                <a:gd name="connsiteX167" fmla="*/ 1261558 w 2041350"/>
                <a:gd name="connsiteY167" fmla="*/ 482257 h 1554654"/>
                <a:gd name="connsiteX168" fmla="*/ 1217108 w 2041350"/>
                <a:gd name="connsiteY168" fmla="*/ 559246 h 1554654"/>
                <a:gd name="connsiteX169" fmla="*/ 1186748 w 2041350"/>
                <a:gd name="connsiteY169" fmla="*/ 567381 h 1554654"/>
                <a:gd name="connsiteX170" fmla="*/ 980526 w 2041350"/>
                <a:gd name="connsiteY170" fmla="*/ 448319 h 1554654"/>
                <a:gd name="connsiteX171" fmla="*/ 970171 w 2041350"/>
                <a:gd name="connsiteY171" fmla="*/ 434824 h 1554654"/>
                <a:gd name="connsiteX172" fmla="*/ 874921 w 2041350"/>
                <a:gd name="connsiteY172" fmla="*/ 107799 h 1554654"/>
                <a:gd name="connsiteX173" fmla="*/ 877141 w 2041350"/>
                <a:gd name="connsiteY173" fmla="*/ 90934 h 1554654"/>
                <a:gd name="connsiteX174" fmla="*/ 921591 w 2041350"/>
                <a:gd name="connsiteY174" fmla="*/ 13944 h 1554654"/>
                <a:gd name="connsiteX175" fmla="*/ 951951 w 2041350"/>
                <a:gd name="connsiteY175" fmla="*/ 5809 h 1554654"/>
                <a:gd name="connsiteX176" fmla="*/ 1158173 w 2041350"/>
                <a:gd name="connsiteY176" fmla="*/ 124872 h 1554654"/>
                <a:gd name="connsiteX177" fmla="*/ 1166308 w 2041350"/>
                <a:gd name="connsiteY177" fmla="*/ 155232 h 1554654"/>
                <a:gd name="connsiteX178" fmla="*/ 1121858 w 2041350"/>
                <a:gd name="connsiteY178" fmla="*/ 232221 h 1554654"/>
                <a:gd name="connsiteX179" fmla="*/ 1091498 w 2041350"/>
                <a:gd name="connsiteY179" fmla="*/ 240356 h 1554654"/>
                <a:gd name="connsiteX180" fmla="*/ 885276 w 2041350"/>
                <a:gd name="connsiteY180" fmla="*/ 121294 h 1554654"/>
                <a:gd name="connsiteX181" fmla="*/ 874921 w 2041350"/>
                <a:gd name="connsiteY181" fmla="*/ 107799 h 1554654"/>
                <a:gd name="connsiteX182" fmla="*/ 841741 w 2041350"/>
                <a:gd name="connsiteY182" fmla="*/ 1407364 h 1554654"/>
                <a:gd name="connsiteX183" fmla="*/ 848251 w 2041350"/>
                <a:gd name="connsiteY183" fmla="*/ 1391648 h 1554654"/>
                <a:gd name="connsiteX184" fmla="*/ 1016630 w 2041350"/>
                <a:gd name="connsiteY184" fmla="*/ 1223268 h 1554654"/>
                <a:gd name="connsiteX185" fmla="*/ 1048061 w 2041350"/>
                <a:gd name="connsiteY185" fmla="*/ 1223268 h 1554654"/>
                <a:gd name="connsiteX186" fmla="*/ 1110923 w 2041350"/>
                <a:gd name="connsiteY186" fmla="*/ 1286130 h 1554654"/>
                <a:gd name="connsiteX187" fmla="*/ 1110923 w 2041350"/>
                <a:gd name="connsiteY187" fmla="*/ 1317561 h 1554654"/>
                <a:gd name="connsiteX188" fmla="*/ 942543 w 2041350"/>
                <a:gd name="connsiteY188" fmla="*/ 1485941 h 1554654"/>
                <a:gd name="connsiteX189" fmla="*/ 911112 w 2041350"/>
                <a:gd name="connsiteY189" fmla="*/ 1485941 h 1554654"/>
                <a:gd name="connsiteX190" fmla="*/ 848251 w 2041350"/>
                <a:gd name="connsiteY190" fmla="*/ 1423079 h 1554654"/>
                <a:gd name="connsiteX191" fmla="*/ 841741 w 2041350"/>
                <a:gd name="connsiteY191" fmla="*/ 1407364 h 1554654"/>
                <a:gd name="connsiteX192" fmla="*/ 838290 w 2041350"/>
                <a:gd name="connsiteY192" fmla="*/ 1151240 h 1554654"/>
                <a:gd name="connsiteX193" fmla="*/ 899921 w 2041350"/>
                <a:gd name="connsiteY193" fmla="*/ 921229 h 1554654"/>
                <a:gd name="connsiteX194" fmla="*/ 927141 w 2041350"/>
                <a:gd name="connsiteY194" fmla="*/ 905514 h 1554654"/>
                <a:gd name="connsiteX195" fmla="*/ 1013012 w 2041350"/>
                <a:gd name="connsiteY195" fmla="*/ 928523 h 1554654"/>
                <a:gd name="connsiteX196" fmla="*/ 1028727 w 2041350"/>
                <a:gd name="connsiteY196" fmla="*/ 955743 h 1554654"/>
                <a:gd name="connsiteX197" fmla="*/ 967096 w 2041350"/>
                <a:gd name="connsiteY197" fmla="*/ 1185754 h 1554654"/>
                <a:gd name="connsiteX198" fmla="*/ 939876 w 2041350"/>
                <a:gd name="connsiteY198" fmla="*/ 1201469 h 1554654"/>
                <a:gd name="connsiteX199" fmla="*/ 854006 w 2041350"/>
                <a:gd name="connsiteY199" fmla="*/ 1178460 h 1554654"/>
                <a:gd name="connsiteX200" fmla="*/ 838290 w 2041350"/>
                <a:gd name="connsiteY200" fmla="*/ 1151240 h 1554654"/>
                <a:gd name="connsiteX201" fmla="*/ 816341 w 2041350"/>
                <a:gd name="connsiteY201" fmla="*/ 731089 h 1554654"/>
                <a:gd name="connsiteX202" fmla="*/ 822851 w 2041350"/>
                <a:gd name="connsiteY202" fmla="*/ 715373 h 1554654"/>
                <a:gd name="connsiteX203" fmla="*/ 991230 w 2041350"/>
                <a:gd name="connsiteY203" fmla="*/ 546993 h 1554654"/>
                <a:gd name="connsiteX204" fmla="*/ 1022661 w 2041350"/>
                <a:gd name="connsiteY204" fmla="*/ 546993 h 1554654"/>
                <a:gd name="connsiteX205" fmla="*/ 1085523 w 2041350"/>
                <a:gd name="connsiteY205" fmla="*/ 609855 h 1554654"/>
                <a:gd name="connsiteX206" fmla="*/ 1085523 w 2041350"/>
                <a:gd name="connsiteY206" fmla="*/ 641286 h 1554654"/>
                <a:gd name="connsiteX207" fmla="*/ 917143 w 2041350"/>
                <a:gd name="connsiteY207" fmla="*/ 809666 h 1554654"/>
                <a:gd name="connsiteX208" fmla="*/ 885712 w 2041350"/>
                <a:gd name="connsiteY208" fmla="*/ 809666 h 1554654"/>
                <a:gd name="connsiteX209" fmla="*/ 822851 w 2041350"/>
                <a:gd name="connsiteY209" fmla="*/ 746804 h 1554654"/>
                <a:gd name="connsiteX210" fmla="*/ 816341 w 2041350"/>
                <a:gd name="connsiteY210" fmla="*/ 731089 h 1554654"/>
                <a:gd name="connsiteX211" fmla="*/ 708391 w 2041350"/>
                <a:gd name="connsiteY211" fmla="*/ 372314 h 1554654"/>
                <a:gd name="connsiteX212" fmla="*/ 714901 w 2041350"/>
                <a:gd name="connsiteY212" fmla="*/ 356598 h 1554654"/>
                <a:gd name="connsiteX213" fmla="*/ 883280 w 2041350"/>
                <a:gd name="connsiteY213" fmla="*/ 188218 h 1554654"/>
                <a:gd name="connsiteX214" fmla="*/ 914711 w 2041350"/>
                <a:gd name="connsiteY214" fmla="*/ 188218 h 1554654"/>
                <a:gd name="connsiteX215" fmla="*/ 977573 w 2041350"/>
                <a:gd name="connsiteY215" fmla="*/ 251080 h 1554654"/>
                <a:gd name="connsiteX216" fmla="*/ 977573 w 2041350"/>
                <a:gd name="connsiteY216" fmla="*/ 282511 h 1554654"/>
                <a:gd name="connsiteX217" fmla="*/ 809193 w 2041350"/>
                <a:gd name="connsiteY217" fmla="*/ 450891 h 1554654"/>
                <a:gd name="connsiteX218" fmla="*/ 777762 w 2041350"/>
                <a:gd name="connsiteY218" fmla="*/ 450891 h 1554654"/>
                <a:gd name="connsiteX219" fmla="*/ 714901 w 2041350"/>
                <a:gd name="connsiteY219" fmla="*/ 388029 h 1554654"/>
                <a:gd name="connsiteX220" fmla="*/ 708391 w 2041350"/>
                <a:gd name="connsiteY220" fmla="*/ 372314 h 1554654"/>
                <a:gd name="connsiteX221" fmla="*/ 644616 w 2041350"/>
                <a:gd name="connsiteY221" fmla="*/ 1478264 h 1554654"/>
                <a:gd name="connsiteX222" fmla="*/ 706247 w 2041350"/>
                <a:gd name="connsiteY222" fmla="*/ 1248253 h 1554654"/>
                <a:gd name="connsiteX223" fmla="*/ 733467 w 2041350"/>
                <a:gd name="connsiteY223" fmla="*/ 1232538 h 1554654"/>
                <a:gd name="connsiteX224" fmla="*/ 819338 w 2041350"/>
                <a:gd name="connsiteY224" fmla="*/ 1255547 h 1554654"/>
                <a:gd name="connsiteX225" fmla="*/ 835054 w 2041350"/>
                <a:gd name="connsiteY225" fmla="*/ 1282767 h 1554654"/>
                <a:gd name="connsiteX226" fmla="*/ 773422 w 2041350"/>
                <a:gd name="connsiteY226" fmla="*/ 1512778 h 1554654"/>
                <a:gd name="connsiteX227" fmla="*/ 746202 w 2041350"/>
                <a:gd name="connsiteY227" fmla="*/ 1528493 h 1554654"/>
                <a:gd name="connsiteX228" fmla="*/ 660332 w 2041350"/>
                <a:gd name="connsiteY228" fmla="*/ 1505484 h 1554654"/>
                <a:gd name="connsiteX229" fmla="*/ 644616 w 2041350"/>
                <a:gd name="connsiteY229" fmla="*/ 1478264 h 1554654"/>
                <a:gd name="connsiteX230" fmla="*/ 622391 w 2041350"/>
                <a:gd name="connsiteY230" fmla="*/ 735313 h 1554654"/>
                <a:gd name="connsiteX231" fmla="*/ 684022 w 2041350"/>
                <a:gd name="connsiteY231" fmla="*/ 505302 h 1554654"/>
                <a:gd name="connsiteX232" fmla="*/ 711242 w 2041350"/>
                <a:gd name="connsiteY232" fmla="*/ 489587 h 1554654"/>
                <a:gd name="connsiteX233" fmla="*/ 797113 w 2041350"/>
                <a:gd name="connsiteY233" fmla="*/ 512596 h 1554654"/>
                <a:gd name="connsiteX234" fmla="*/ 812829 w 2041350"/>
                <a:gd name="connsiteY234" fmla="*/ 539816 h 1554654"/>
                <a:gd name="connsiteX235" fmla="*/ 751197 w 2041350"/>
                <a:gd name="connsiteY235" fmla="*/ 769827 h 1554654"/>
                <a:gd name="connsiteX236" fmla="*/ 723977 w 2041350"/>
                <a:gd name="connsiteY236" fmla="*/ 785542 h 1554654"/>
                <a:gd name="connsiteX237" fmla="*/ 638107 w 2041350"/>
                <a:gd name="connsiteY237" fmla="*/ 762533 h 1554654"/>
                <a:gd name="connsiteX238" fmla="*/ 622391 w 2041350"/>
                <a:gd name="connsiteY238" fmla="*/ 735313 h 1554654"/>
                <a:gd name="connsiteX239" fmla="*/ 562066 w 2041350"/>
                <a:gd name="connsiteY239" fmla="*/ 278113 h 1554654"/>
                <a:gd name="connsiteX240" fmla="*/ 623697 w 2041350"/>
                <a:gd name="connsiteY240" fmla="*/ 48102 h 1554654"/>
                <a:gd name="connsiteX241" fmla="*/ 650917 w 2041350"/>
                <a:gd name="connsiteY241" fmla="*/ 32387 h 1554654"/>
                <a:gd name="connsiteX242" fmla="*/ 736788 w 2041350"/>
                <a:gd name="connsiteY242" fmla="*/ 55396 h 1554654"/>
                <a:gd name="connsiteX243" fmla="*/ 752504 w 2041350"/>
                <a:gd name="connsiteY243" fmla="*/ 82616 h 1554654"/>
                <a:gd name="connsiteX244" fmla="*/ 690872 w 2041350"/>
                <a:gd name="connsiteY244" fmla="*/ 312627 h 1554654"/>
                <a:gd name="connsiteX245" fmla="*/ 663652 w 2041350"/>
                <a:gd name="connsiteY245" fmla="*/ 328342 h 1554654"/>
                <a:gd name="connsiteX246" fmla="*/ 577782 w 2041350"/>
                <a:gd name="connsiteY246" fmla="*/ 305333 h 1554654"/>
                <a:gd name="connsiteX247" fmla="*/ 562066 w 2041350"/>
                <a:gd name="connsiteY247" fmla="*/ 278113 h 1554654"/>
                <a:gd name="connsiteX248" fmla="*/ 541097 w 2041350"/>
                <a:gd name="connsiteY248" fmla="*/ 933124 h 1554654"/>
                <a:gd name="connsiteX249" fmla="*/ 543317 w 2041350"/>
                <a:gd name="connsiteY249" fmla="*/ 916259 h 1554654"/>
                <a:gd name="connsiteX250" fmla="*/ 587767 w 2041350"/>
                <a:gd name="connsiteY250" fmla="*/ 839270 h 1554654"/>
                <a:gd name="connsiteX251" fmla="*/ 618127 w 2041350"/>
                <a:gd name="connsiteY251" fmla="*/ 831135 h 1554654"/>
                <a:gd name="connsiteX252" fmla="*/ 824350 w 2041350"/>
                <a:gd name="connsiteY252" fmla="*/ 950198 h 1554654"/>
                <a:gd name="connsiteX253" fmla="*/ 832484 w 2041350"/>
                <a:gd name="connsiteY253" fmla="*/ 980558 h 1554654"/>
                <a:gd name="connsiteX254" fmla="*/ 788034 w 2041350"/>
                <a:gd name="connsiteY254" fmla="*/ 1057547 h 1554654"/>
                <a:gd name="connsiteX255" fmla="*/ 757675 w 2041350"/>
                <a:gd name="connsiteY255" fmla="*/ 1065682 h 1554654"/>
                <a:gd name="connsiteX256" fmla="*/ 551452 w 2041350"/>
                <a:gd name="connsiteY256" fmla="*/ 946619 h 1554654"/>
                <a:gd name="connsiteX257" fmla="*/ 541097 w 2041350"/>
                <a:gd name="connsiteY257" fmla="*/ 933124 h 1554654"/>
                <a:gd name="connsiteX258" fmla="*/ 382854 w 2041350"/>
                <a:gd name="connsiteY258" fmla="*/ 841617 h 1554654"/>
                <a:gd name="connsiteX259" fmla="*/ 444485 w 2041350"/>
                <a:gd name="connsiteY259" fmla="*/ 611606 h 1554654"/>
                <a:gd name="connsiteX260" fmla="*/ 471705 w 2041350"/>
                <a:gd name="connsiteY260" fmla="*/ 595891 h 1554654"/>
                <a:gd name="connsiteX261" fmla="*/ 557576 w 2041350"/>
                <a:gd name="connsiteY261" fmla="*/ 618900 h 1554654"/>
                <a:gd name="connsiteX262" fmla="*/ 573292 w 2041350"/>
                <a:gd name="connsiteY262" fmla="*/ 646120 h 1554654"/>
                <a:gd name="connsiteX263" fmla="*/ 511660 w 2041350"/>
                <a:gd name="connsiteY263" fmla="*/ 876131 h 1554654"/>
                <a:gd name="connsiteX264" fmla="*/ 484440 w 2041350"/>
                <a:gd name="connsiteY264" fmla="*/ 891846 h 1554654"/>
                <a:gd name="connsiteX265" fmla="*/ 398570 w 2041350"/>
                <a:gd name="connsiteY265" fmla="*/ 868837 h 1554654"/>
                <a:gd name="connsiteX266" fmla="*/ 382854 w 2041350"/>
                <a:gd name="connsiteY266" fmla="*/ 841617 h 1554654"/>
                <a:gd name="connsiteX267" fmla="*/ 334723 w 2041350"/>
                <a:gd name="connsiteY267" fmla="*/ 1301425 h 1554654"/>
                <a:gd name="connsiteX268" fmla="*/ 336943 w 2041350"/>
                <a:gd name="connsiteY268" fmla="*/ 1284561 h 1554654"/>
                <a:gd name="connsiteX269" fmla="*/ 381393 w 2041350"/>
                <a:gd name="connsiteY269" fmla="*/ 1207571 h 1554654"/>
                <a:gd name="connsiteX270" fmla="*/ 411753 w 2041350"/>
                <a:gd name="connsiteY270" fmla="*/ 1199436 h 1554654"/>
                <a:gd name="connsiteX271" fmla="*/ 617976 w 2041350"/>
                <a:gd name="connsiteY271" fmla="*/ 1318499 h 1554654"/>
                <a:gd name="connsiteX272" fmla="*/ 626110 w 2041350"/>
                <a:gd name="connsiteY272" fmla="*/ 1348858 h 1554654"/>
                <a:gd name="connsiteX273" fmla="*/ 581660 w 2041350"/>
                <a:gd name="connsiteY273" fmla="*/ 1425848 h 1554654"/>
                <a:gd name="connsiteX274" fmla="*/ 551301 w 2041350"/>
                <a:gd name="connsiteY274" fmla="*/ 1433983 h 1554654"/>
                <a:gd name="connsiteX275" fmla="*/ 345078 w 2041350"/>
                <a:gd name="connsiteY275" fmla="*/ 1314921 h 1554654"/>
                <a:gd name="connsiteX276" fmla="*/ 334723 w 2041350"/>
                <a:gd name="connsiteY276" fmla="*/ 1301425 h 1554654"/>
                <a:gd name="connsiteX277" fmla="*/ 293448 w 2041350"/>
                <a:gd name="connsiteY277" fmla="*/ 1056950 h 1554654"/>
                <a:gd name="connsiteX278" fmla="*/ 295668 w 2041350"/>
                <a:gd name="connsiteY278" fmla="*/ 1040085 h 1554654"/>
                <a:gd name="connsiteX279" fmla="*/ 340118 w 2041350"/>
                <a:gd name="connsiteY279" fmla="*/ 963096 h 1554654"/>
                <a:gd name="connsiteX280" fmla="*/ 370478 w 2041350"/>
                <a:gd name="connsiteY280" fmla="*/ 954961 h 1554654"/>
                <a:gd name="connsiteX281" fmla="*/ 576701 w 2041350"/>
                <a:gd name="connsiteY281" fmla="*/ 1074023 h 1554654"/>
                <a:gd name="connsiteX282" fmla="*/ 584835 w 2041350"/>
                <a:gd name="connsiteY282" fmla="*/ 1104383 h 1554654"/>
                <a:gd name="connsiteX283" fmla="*/ 540385 w 2041350"/>
                <a:gd name="connsiteY283" fmla="*/ 1181373 h 1554654"/>
                <a:gd name="connsiteX284" fmla="*/ 510026 w 2041350"/>
                <a:gd name="connsiteY284" fmla="*/ 1189508 h 1554654"/>
                <a:gd name="connsiteX285" fmla="*/ 303803 w 2041350"/>
                <a:gd name="connsiteY285" fmla="*/ 1070445 h 1554654"/>
                <a:gd name="connsiteX286" fmla="*/ 293448 w 2041350"/>
                <a:gd name="connsiteY286" fmla="*/ 1056950 h 1554654"/>
                <a:gd name="connsiteX287" fmla="*/ 259183 w 2041350"/>
                <a:gd name="connsiteY287" fmla="*/ 138368 h 1554654"/>
                <a:gd name="connsiteX288" fmla="*/ 259183 w 2041350"/>
                <a:gd name="connsiteY288" fmla="*/ 49468 h 1554654"/>
                <a:gd name="connsiteX289" fmla="*/ 281408 w 2041350"/>
                <a:gd name="connsiteY289" fmla="*/ 27243 h 1554654"/>
                <a:gd name="connsiteX290" fmla="*/ 519533 w 2041350"/>
                <a:gd name="connsiteY290" fmla="*/ 27243 h 1554654"/>
                <a:gd name="connsiteX291" fmla="*/ 541758 w 2041350"/>
                <a:gd name="connsiteY291" fmla="*/ 49468 h 1554654"/>
                <a:gd name="connsiteX292" fmla="*/ 541758 w 2041350"/>
                <a:gd name="connsiteY292" fmla="*/ 138368 h 1554654"/>
                <a:gd name="connsiteX293" fmla="*/ 519533 w 2041350"/>
                <a:gd name="connsiteY293" fmla="*/ 160593 h 1554654"/>
                <a:gd name="connsiteX294" fmla="*/ 281408 w 2041350"/>
                <a:gd name="connsiteY294" fmla="*/ 160593 h 1554654"/>
                <a:gd name="connsiteX295" fmla="*/ 259183 w 2041350"/>
                <a:gd name="connsiteY295" fmla="*/ 138368 h 1554654"/>
                <a:gd name="connsiteX296" fmla="*/ 239258 w 2041350"/>
                <a:gd name="connsiteY296" fmla="*/ 308920 h 1554654"/>
                <a:gd name="connsiteX297" fmla="*/ 241478 w 2041350"/>
                <a:gd name="connsiteY297" fmla="*/ 292055 h 1554654"/>
                <a:gd name="connsiteX298" fmla="*/ 285928 w 2041350"/>
                <a:gd name="connsiteY298" fmla="*/ 215066 h 1554654"/>
                <a:gd name="connsiteX299" fmla="*/ 316288 w 2041350"/>
                <a:gd name="connsiteY299" fmla="*/ 206931 h 1554654"/>
                <a:gd name="connsiteX300" fmla="*/ 522511 w 2041350"/>
                <a:gd name="connsiteY300" fmla="*/ 325993 h 1554654"/>
                <a:gd name="connsiteX301" fmla="*/ 530645 w 2041350"/>
                <a:gd name="connsiteY301" fmla="*/ 356353 h 1554654"/>
                <a:gd name="connsiteX302" fmla="*/ 486195 w 2041350"/>
                <a:gd name="connsiteY302" fmla="*/ 433343 h 1554654"/>
                <a:gd name="connsiteX303" fmla="*/ 455836 w 2041350"/>
                <a:gd name="connsiteY303" fmla="*/ 441478 h 1554654"/>
                <a:gd name="connsiteX304" fmla="*/ 249613 w 2041350"/>
                <a:gd name="connsiteY304" fmla="*/ 322415 h 1554654"/>
                <a:gd name="connsiteX305" fmla="*/ 239258 w 2041350"/>
                <a:gd name="connsiteY305" fmla="*/ 308920 h 1554654"/>
                <a:gd name="connsiteX306" fmla="*/ 233629 w 2041350"/>
                <a:gd name="connsiteY306" fmla="*/ 708267 h 1554654"/>
                <a:gd name="connsiteX307" fmla="*/ 295260 w 2041350"/>
                <a:gd name="connsiteY307" fmla="*/ 478256 h 1554654"/>
                <a:gd name="connsiteX308" fmla="*/ 322480 w 2041350"/>
                <a:gd name="connsiteY308" fmla="*/ 462541 h 1554654"/>
                <a:gd name="connsiteX309" fmla="*/ 408351 w 2041350"/>
                <a:gd name="connsiteY309" fmla="*/ 485550 h 1554654"/>
                <a:gd name="connsiteX310" fmla="*/ 424067 w 2041350"/>
                <a:gd name="connsiteY310" fmla="*/ 512770 h 1554654"/>
                <a:gd name="connsiteX311" fmla="*/ 362435 w 2041350"/>
                <a:gd name="connsiteY311" fmla="*/ 742781 h 1554654"/>
                <a:gd name="connsiteX312" fmla="*/ 335215 w 2041350"/>
                <a:gd name="connsiteY312" fmla="*/ 758496 h 1554654"/>
                <a:gd name="connsiteX313" fmla="*/ 249345 w 2041350"/>
                <a:gd name="connsiteY313" fmla="*/ 735487 h 1554654"/>
                <a:gd name="connsiteX314" fmla="*/ 233629 w 2041350"/>
                <a:gd name="connsiteY314" fmla="*/ 708267 h 1554654"/>
                <a:gd name="connsiteX315" fmla="*/ 29923 w 2041350"/>
                <a:gd name="connsiteY315" fmla="*/ 850576 h 1554654"/>
                <a:gd name="connsiteX316" fmla="*/ 32143 w 2041350"/>
                <a:gd name="connsiteY316" fmla="*/ 833711 h 1554654"/>
                <a:gd name="connsiteX317" fmla="*/ 76593 w 2041350"/>
                <a:gd name="connsiteY317" fmla="*/ 756722 h 1554654"/>
                <a:gd name="connsiteX318" fmla="*/ 106953 w 2041350"/>
                <a:gd name="connsiteY318" fmla="*/ 748587 h 1554654"/>
                <a:gd name="connsiteX319" fmla="*/ 313176 w 2041350"/>
                <a:gd name="connsiteY319" fmla="*/ 867649 h 1554654"/>
                <a:gd name="connsiteX320" fmla="*/ 321310 w 2041350"/>
                <a:gd name="connsiteY320" fmla="*/ 898009 h 1554654"/>
                <a:gd name="connsiteX321" fmla="*/ 276860 w 2041350"/>
                <a:gd name="connsiteY321" fmla="*/ 974999 h 1554654"/>
                <a:gd name="connsiteX322" fmla="*/ 246501 w 2041350"/>
                <a:gd name="connsiteY322" fmla="*/ 983134 h 1554654"/>
                <a:gd name="connsiteX323" fmla="*/ 40278 w 2041350"/>
                <a:gd name="connsiteY323" fmla="*/ 864071 h 1554654"/>
                <a:gd name="connsiteX324" fmla="*/ 29923 w 2041350"/>
                <a:gd name="connsiteY324" fmla="*/ 850576 h 1554654"/>
                <a:gd name="connsiteX325" fmla="*/ 22225 w 2041350"/>
                <a:gd name="connsiteY325" fmla="*/ 1466110 h 1554654"/>
                <a:gd name="connsiteX326" fmla="*/ 28735 w 2041350"/>
                <a:gd name="connsiteY326" fmla="*/ 1450394 h 1554654"/>
                <a:gd name="connsiteX327" fmla="*/ 197114 w 2041350"/>
                <a:gd name="connsiteY327" fmla="*/ 1282014 h 1554654"/>
                <a:gd name="connsiteX328" fmla="*/ 228545 w 2041350"/>
                <a:gd name="connsiteY328" fmla="*/ 1282014 h 1554654"/>
                <a:gd name="connsiteX329" fmla="*/ 291407 w 2041350"/>
                <a:gd name="connsiteY329" fmla="*/ 1344876 h 1554654"/>
                <a:gd name="connsiteX330" fmla="*/ 291407 w 2041350"/>
                <a:gd name="connsiteY330" fmla="*/ 1376307 h 1554654"/>
                <a:gd name="connsiteX331" fmla="*/ 123027 w 2041350"/>
                <a:gd name="connsiteY331" fmla="*/ 1544687 h 1554654"/>
                <a:gd name="connsiteX332" fmla="*/ 91596 w 2041350"/>
                <a:gd name="connsiteY332" fmla="*/ 1544687 h 1554654"/>
                <a:gd name="connsiteX333" fmla="*/ 28735 w 2041350"/>
                <a:gd name="connsiteY333" fmla="*/ 1481825 h 1554654"/>
                <a:gd name="connsiteX334" fmla="*/ 22225 w 2041350"/>
                <a:gd name="connsiteY334" fmla="*/ 1466110 h 1554654"/>
                <a:gd name="connsiteX335" fmla="*/ 17316 w 2041350"/>
                <a:gd name="connsiteY335" fmla="*/ 560470 h 1554654"/>
                <a:gd name="connsiteX336" fmla="*/ 22801 w 2041350"/>
                <a:gd name="connsiteY336" fmla="*/ 544368 h 1554654"/>
                <a:gd name="connsiteX337" fmla="*/ 180003 w 2041350"/>
                <a:gd name="connsiteY337" fmla="*/ 365508 h 1554654"/>
                <a:gd name="connsiteX338" fmla="*/ 211368 w 2041350"/>
                <a:gd name="connsiteY338" fmla="*/ 363486 h 1554654"/>
                <a:gd name="connsiteX339" fmla="*/ 278143 w 2041350"/>
                <a:gd name="connsiteY339" fmla="*/ 422175 h 1554654"/>
                <a:gd name="connsiteX340" fmla="*/ 280165 w 2041350"/>
                <a:gd name="connsiteY340" fmla="*/ 453540 h 1554654"/>
                <a:gd name="connsiteX341" fmla="*/ 122963 w 2041350"/>
                <a:gd name="connsiteY341" fmla="*/ 632401 h 1554654"/>
                <a:gd name="connsiteX342" fmla="*/ 91597 w 2041350"/>
                <a:gd name="connsiteY342" fmla="*/ 634423 h 1554654"/>
                <a:gd name="connsiteX343" fmla="*/ 24823 w 2041350"/>
                <a:gd name="connsiteY343" fmla="*/ 575734 h 1554654"/>
                <a:gd name="connsiteX344" fmla="*/ 17316 w 2041350"/>
                <a:gd name="connsiteY344" fmla="*/ 560470 h 1554654"/>
                <a:gd name="connsiteX345" fmla="*/ 14554 w 2041350"/>
                <a:gd name="connsiteY345" fmla="*/ 257418 h 1554654"/>
                <a:gd name="connsiteX346" fmla="*/ 76185 w 2041350"/>
                <a:gd name="connsiteY346" fmla="*/ 27407 h 1554654"/>
                <a:gd name="connsiteX347" fmla="*/ 103405 w 2041350"/>
                <a:gd name="connsiteY347" fmla="*/ 11692 h 1554654"/>
                <a:gd name="connsiteX348" fmla="*/ 189276 w 2041350"/>
                <a:gd name="connsiteY348" fmla="*/ 34701 h 1554654"/>
                <a:gd name="connsiteX349" fmla="*/ 204992 w 2041350"/>
                <a:gd name="connsiteY349" fmla="*/ 61921 h 1554654"/>
                <a:gd name="connsiteX350" fmla="*/ 143360 w 2041350"/>
                <a:gd name="connsiteY350" fmla="*/ 291932 h 1554654"/>
                <a:gd name="connsiteX351" fmla="*/ 116140 w 2041350"/>
                <a:gd name="connsiteY351" fmla="*/ 307647 h 1554654"/>
                <a:gd name="connsiteX352" fmla="*/ 30270 w 2041350"/>
                <a:gd name="connsiteY352" fmla="*/ 284638 h 1554654"/>
                <a:gd name="connsiteX353" fmla="*/ 14554 w 2041350"/>
                <a:gd name="connsiteY353" fmla="*/ 257418 h 1554654"/>
                <a:gd name="connsiteX354" fmla="*/ 0 w 2041350"/>
                <a:gd name="connsiteY354" fmla="*/ 1227984 h 1554654"/>
                <a:gd name="connsiteX355" fmla="*/ 6510 w 2041350"/>
                <a:gd name="connsiteY355" fmla="*/ 1212269 h 1554654"/>
                <a:gd name="connsiteX356" fmla="*/ 174889 w 2041350"/>
                <a:gd name="connsiteY356" fmla="*/ 1043889 h 1554654"/>
                <a:gd name="connsiteX357" fmla="*/ 206320 w 2041350"/>
                <a:gd name="connsiteY357" fmla="*/ 1043889 h 1554654"/>
                <a:gd name="connsiteX358" fmla="*/ 269182 w 2041350"/>
                <a:gd name="connsiteY358" fmla="*/ 1106751 h 1554654"/>
                <a:gd name="connsiteX359" fmla="*/ 269182 w 2041350"/>
                <a:gd name="connsiteY359" fmla="*/ 1138182 h 1554654"/>
                <a:gd name="connsiteX360" fmla="*/ 100802 w 2041350"/>
                <a:gd name="connsiteY360" fmla="*/ 1306562 h 1554654"/>
                <a:gd name="connsiteX361" fmla="*/ 69371 w 2041350"/>
                <a:gd name="connsiteY361" fmla="*/ 1306562 h 1554654"/>
                <a:gd name="connsiteX362" fmla="*/ 6510 w 2041350"/>
                <a:gd name="connsiteY362" fmla="*/ 1243700 h 1554654"/>
                <a:gd name="connsiteX363" fmla="*/ 0 w 2041350"/>
                <a:gd name="connsiteY363" fmla="*/ 1227984 h 15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2041350" h="1554654">
                  <a:moveTo>
                    <a:pt x="1899232" y="1498948"/>
                  </a:moveTo>
                  <a:lnTo>
                    <a:pt x="1899232" y="1260823"/>
                  </a:lnTo>
                  <a:cubicBezTo>
                    <a:pt x="1899232" y="1248548"/>
                    <a:pt x="1909182" y="1238598"/>
                    <a:pt x="1921457" y="1238598"/>
                  </a:cubicBezTo>
                  <a:lnTo>
                    <a:pt x="2010357" y="1238598"/>
                  </a:lnTo>
                  <a:cubicBezTo>
                    <a:pt x="2022632" y="1238598"/>
                    <a:pt x="2032582" y="1248548"/>
                    <a:pt x="2032582" y="1260823"/>
                  </a:cubicBezTo>
                  <a:lnTo>
                    <a:pt x="2032582" y="1498948"/>
                  </a:lnTo>
                  <a:cubicBezTo>
                    <a:pt x="2032582" y="1511223"/>
                    <a:pt x="2022632" y="1521173"/>
                    <a:pt x="2010357" y="1521173"/>
                  </a:cubicBezTo>
                  <a:lnTo>
                    <a:pt x="1921457" y="1521173"/>
                  </a:lnTo>
                  <a:cubicBezTo>
                    <a:pt x="1909182" y="1521173"/>
                    <a:pt x="1899232" y="1511223"/>
                    <a:pt x="1899232" y="1498948"/>
                  </a:cubicBezTo>
                  <a:close/>
                  <a:moveTo>
                    <a:pt x="1822663" y="785544"/>
                  </a:moveTo>
                  <a:cubicBezTo>
                    <a:pt x="1819486" y="773687"/>
                    <a:pt x="1826522" y="761501"/>
                    <a:pt x="1838378" y="758324"/>
                  </a:cubicBezTo>
                  <a:lnTo>
                    <a:pt x="1924250" y="735315"/>
                  </a:lnTo>
                  <a:cubicBezTo>
                    <a:pt x="1936106" y="732138"/>
                    <a:pt x="1948293" y="739174"/>
                    <a:pt x="1951470" y="751030"/>
                  </a:cubicBezTo>
                  <a:lnTo>
                    <a:pt x="2013101" y="981041"/>
                  </a:lnTo>
                  <a:cubicBezTo>
                    <a:pt x="2016278" y="992898"/>
                    <a:pt x="2009242" y="1005084"/>
                    <a:pt x="1997386" y="1008261"/>
                  </a:cubicBezTo>
                  <a:lnTo>
                    <a:pt x="1911515" y="1031270"/>
                  </a:lnTo>
                  <a:cubicBezTo>
                    <a:pt x="1899658" y="1034447"/>
                    <a:pt x="1887471" y="1027412"/>
                    <a:pt x="1884294" y="1015555"/>
                  </a:cubicBezTo>
                  <a:close/>
                  <a:moveTo>
                    <a:pt x="1765658" y="396518"/>
                  </a:moveTo>
                  <a:cubicBezTo>
                    <a:pt x="1765658" y="390830"/>
                    <a:pt x="1767828" y="385142"/>
                    <a:pt x="1772168" y="380802"/>
                  </a:cubicBezTo>
                  <a:lnTo>
                    <a:pt x="1940548" y="212422"/>
                  </a:lnTo>
                  <a:cubicBezTo>
                    <a:pt x="1949228" y="203743"/>
                    <a:pt x="1963299" y="203743"/>
                    <a:pt x="1971979" y="212422"/>
                  </a:cubicBezTo>
                  <a:lnTo>
                    <a:pt x="2034840" y="275284"/>
                  </a:lnTo>
                  <a:cubicBezTo>
                    <a:pt x="2043520" y="283964"/>
                    <a:pt x="2043520" y="298035"/>
                    <a:pt x="2034840" y="306715"/>
                  </a:cubicBezTo>
                  <a:lnTo>
                    <a:pt x="1866460" y="475095"/>
                  </a:lnTo>
                  <a:cubicBezTo>
                    <a:pt x="1857780" y="483775"/>
                    <a:pt x="1843709" y="483775"/>
                    <a:pt x="1835029" y="475095"/>
                  </a:cubicBezTo>
                  <a:lnTo>
                    <a:pt x="1772168" y="412233"/>
                  </a:lnTo>
                  <a:cubicBezTo>
                    <a:pt x="1767828" y="407893"/>
                    <a:pt x="1765658" y="402205"/>
                    <a:pt x="1765658" y="396518"/>
                  </a:cubicBezTo>
                  <a:close/>
                  <a:moveTo>
                    <a:pt x="1743948" y="645516"/>
                  </a:moveTo>
                  <a:lnTo>
                    <a:pt x="1743948" y="556616"/>
                  </a:lnTo>
                  <a:cubicBezTo>
                    <a:pt x="1743948" y="544341"/>
                    <a:pt x="1753898" y="534391"/>
                    <a:pt x="1766173" y="534391"/>
                  </a:cubicBezTo>
                  <a:lnTo>
                    <a:pt x="2004299" y="534391"/>
                  </a:lnTo>
                  <a:cubicBezTo>
                    <a:pt x="2016574" y="534391"/>
                    <a:pt x="2026524" y="544341"/>
                    <a:pt x="2026524" y="556616"/>
                  </a:cubicBezTo>
                  <a:lnTo>
                    <a:pt x="2026524" y="645516"/>
                  </a:lnTo>
                  <a:cubicBezTo>
                    <a:pt x="2026524" y="657791"/>
                    <a:pt x="2016574" y="667741"/>
                    <a:pt x="2004299" y="667741"/>
                  </a:cubicBezTo>
                  <a:lnTo>
                    <a:pt x="1766173" y="667741"/>
                  </a:lnTo>
                  <a:cubicBezTo>
                    <a:pt x="1753898" y="667741"/>
                    <a:pt x="1743948" y="657791"/>
                    <a:pt x="1743948" y="645516"/>
                  </a:cubicBezTo>
                  <a:close/>
                  <a:moveTo>
                    <a:pt x="1654266" y="1503663"/>
                  </a:moveTo>
                  <a:lnTo>
                    <a:pt x="1715897" y="1273652"/>
                  </a:lnTo>
                  <a:cubicBezTo>
                    <a:pt x="1719074" y="1261796"/>
                    <a:pt x="1731261" y="1254760"/>
                    <a:pt x="1743117" y="1257937"/>
                  </a:cubicBezTo>
                  <a:lnTo>
                    <a:pt x="1828988" y="1280946"/>
                  </a:lnTo>
                  <a:cubicBezTo>
                    <a:pt x="1840845" y="1284123"/>
                    <a:pt x="1847881" y="1296309"/>
                    <a:pt x="1844703" y="1308166"/>
                  </a:cubicBezTo>
                  <a:lnTo>
                    <a:pt x="1783072" y="1538177"/>
                  </a:lnTo>
                  <a:cubicBezTo>
                    <a:pt x="1779895" y="1550034"/>
                    <a:pt x="1767709" y="1557069"/>
                    <a:pt x="1755852" y="1553892"/>
                  </a:cubicBezTo>
                  <a:lnTo>
                    <a:pt x="1669981" y="1530883"/>
                  </a:lnTo>
                  <a:cubicBezTo>
                    <a:pt x="1658125" y="1527706"/>
                    <a:pt x="1651089" y="1515520"/>
                    <a:pt x="1654266" y="1503663"/>
                  </a:cubicBezTo>
                  <a:close/>
                  <a:moveTo>
                    <a:pt x="1651839" y="1079174"/>
                  </a:moveTo>
                  <a:cubicBezTo>
                    <a:pt x="1650367" y="1073680"/>
                    <a:pt x="1650990" y="1067625"/>
                    <a:pt x="1654059" y="1062310"/>
                  </a:cubicBezTo>
                  <a:lnTo>
                    <a:pt x="1698509" y="985320"/>
                  </a:lnTo>
                  <a:cubicBezTo>
                    <a:pt x="1704647" y="974690"/>
                    <a:pt x="1718239" y="971048"/>
                    <a:pt x="1728869" y="977185"/>
                  </a:cubicBezTo>
                  <a:lnTo>
                    <a:pt x="1935092" y="1096247"/>
                  </a:lnTo>
                  <a:cubicBezTo>
                    <a:pt x="1945722" y="1102385"/>
                    <a:pt x="1949364" y="1115977"/>
                    <a:pt x="1943227" y="1126607"/>
                  </a:cubicBezTo>
                  <a:lnTo>
                    <a:pt x="1898776" y="1203597"/>
                  </a:lnTo>
                  <a:cubicBezTo>
                    <a:pt x="1892639" y="1214227"/>
                    <a:pt x="1879047" y="1217869"/>
                    <a:pt x="1868416" y="1211732"/>
                  </a:cubicBezTo>
                  <a:lnTo>
                    <a:pt x="1662194" y="1092669"/>
                  </a:lnTo>
                  <a:cubicBezTo>
                    <a:pt x="1656879" y="1089601"/>
                    <a:pt x="1653311" y="1084668"/>
                    <a:pt x="1651839" y="1079174"/>
                  </a:cubicBezTo>
                  <a:close/>
                  <a:moveTo>
                    <a:pt x="1589522" y="104971"/>
                  </a:moveTo>
                  <a:cubicBezTo>
                    <a:pt x="1588050" y="99476"/>
                    <a:pt x="1588673" y="93421"/>
                    <a:pt x="1591742" y="88106"/>
                  </a:cubicBezTo>
                  <a:lnTo>
                    <a:pt x="1636192" y="11116"/>
                  </a:lnTo>
                  <a:cubicBezTo>
                    <a:pt x="1642330" y="486"/>
                    <a:pt x="1655922" y="-3156"/>
                    <a:pt x="1666552" y="2981"/>
                  </a:cubicBezTo>
                  <a:lnTo>
                    <a:pt x="1872774" y="122044"/>
                  </a:lnTo>
                  <a:cubicBezTo>
                    <a:pt x="1883405" y="128181"/>
                    <a:pt x="1887047" y="141773"/>
                    <a:pt x="1880909" y="152404"/>
                  </a:cubicBezTo>
                  <a:lnTo>
                    <a:pt x="1836459" y="229393"/>
                  </a:lnTo>
                  <a:cubicBezTo>
                    <a:pt x="1830322" y="240024"/>
                    <a:pt x="1816730" y="243666"/>
                    <a:pt x="1806099" y="237528"/>
                  </a:cubicBezTo>
                  <a:lnTo>
                    <a:pt x="1599877" y="118466"/>
                  </a:lnTo>
                  <a:cubicBezTo>
                    <a:pt x="1594562" y="115397"/>
                    <a:pt x="1590994" y="110464"/>
                    <a:pt x="1589522" y="104971"/>
                  </a:cubicBezTo>
                  <a:close/>
                  <a:moveTo>
                    <a:pt x="1566663" y="524830"/>
                  </a:moveTo>
                  <a:lnTo>
                    <a:pt x="1628294" y="294819"/>
                  </a:lnTo>
                  <a:cubicBezTo>
                    <a:pt x="1631471" y="282963"/>
                    <a:pt x="1643658" y="275927"/>
                    <a:pt x="1655514" y="279104"/>
                  </a:cubicBezTo>
                  <a:lnTo>
                    <a:pt x="1741385" y="302113"/>
                  </a:lnTo>
                  <a:cubicBezTo>
                    <a:pt x="1753242" y="305290"/>
                    <a:pt x="1760278" y="317476"/>
                    <a:pt x="1757100" y="329333"/>
                  </a:cubicBezTo>
                  <a:lnTo>
                    <a:pt x="1695469" y="559344"/>
                  </a:lnTo>
                  <a:cubicBezTo>
                    <a:pt x="1692292" y="571201"/>
                    <a:pt x="1680106" y="578236"/>
                    <a:pt x="1668249" y="575059"/>
                  </a:cubicBezTo>
                  <a:lnTo>
                    <a:pt x="1582378" y="552050"/>
                  </a:lnTo>
                  <a:cubicBezTo>
                    <a:pt x="1570522" y="548873"/>
                    <a:pt x="1563486" y="536687"/>
                    <a:pt x="1566663" y="524830"/>
                  </a:cubicBezTo>
                  <a:close/>
                  <a:moveTo>
                    <a:pt x="1479844" y="805808"/>
                  </a:moveTo>
                  <a:cubicBezTo>
                    <a:pt x="1476667" y="793951"/>
                    <a:pt x="1483703" y="781765"/>
                    <a:pt x="1495559" y="778588"/>
                  </a:cubicBezTo>
                  <a:lnTo>
                    <a:pt x="1725571" y="716957"/>
                  </a:lnTo>
                  <a:cubicBezTo>
                    <a:pt x="1737427" y="713780"/>
                    <a:pt x="1749613" y="720816"/>
                    <a:pt x="1752790" y="732672"/>
                  </a:cubicBezTo>
                  <a:lnTo>
                    <a:pt x="1775800" y="818543"/>
                  </a:lnTo>
                  <a:cubicBezTo>
                    <a:pt x="1778977" y="830400"/>
                    <a:pt x="1771941" y="842586"/>
                    <a:pt x="1760084" y="845763"/>
                  </a:cubicBezTo>
                  <a:lnTo>
                    <a:pt x="1530073" y="907394"/>
                  </a:lnTo>
                  <a:cubicBezTo>
                    <a:pt x="1518216" y="910571"/>
                    <a:pt x="1506030" y="903536"/>
                    <a:pt x="1502853" y="891679"/>
                  </a:cubicBezTo>
                  <a:close/>
                  <a:moveTo>
                    <a:pt x="1451349" y="1199014"/>
                  </a:moveTo>
                  <a:lnTo>
                    <a:pt x="1512980" y="969003"/>
                  </a:lnTo>
                  <a:cubicBezTo>
                    <a:pt x="1516157" y="957147"/>
                    <a:pt x="1528344" y="950111"/>
                    <a:pt x="1540200" y="953288"/>
                  </a:cubicBezTo>
                  <a:lnTo>
                    <a:pt x="1626071" y="976297"/>
                  </a:lnTo>
                  <a:cubicBezTo>
                    <a:pt x="1637928" y="979474"/>
                    <a:pt x="1644964" y="991660"/>
                    <a:pt x="1641786" y="1003517"/>
                  </a:cubicBezTo>
                  <a:lnTo>
                    <a:pt x="1580155" y="1233528"/>
                  </a:lnTo>
                  <a:cubicBezTo>
                    <a:pt x="1576978" y="1245385"/>
                    <a:pt x="1564792" y="1252420"/>
                    <a:pt x="1552935" y="1249243"/>
                  </a:cubicBezTo>
                  <a:lnTo>
                    <a:pt x="1467064" y="1226234"/>
                  </a:lnTo>
                  <a:cubicBezTo>
                    <a:pt x="1455208" y="1223057"/>
                    <a:pt x="1448172" y="1210871"/>
                    <a:pt x="1451349" y="1199014"/>
                  </a:cubicBezTo>
                  <a:close/>
                  <a:moveTo>
                    <a:pt x="1410397" y="83259"/>
                  </a:moveTo>
                  <a:cubicBezTo>
                    <a:pt x="1407220" y="71402"/>
                    <a:pt x="1414256" y="59216"/>
                    <a:pt x="1426112" y="56039"/>
                  </a:cubicBezTo>
                  <a:lnTo>
                    <a:pt x="1511983" y="33030"/>
                  </a:lnTo>
                  <a:cubicBezTo>
                    <a:pt x="1523840" y="29853"/>
                    <a:pt x="1536026" y="36889"/>
                    <a:pt x="1539203" y="48745"/>
                  </a:cubicBezTo>
                  <a:lnTo>
                    <a:pt x="1600834" y="278756"/>
                  </a:lnTo>
                  <a:cubicBezTo>
                    <a:pt x="1604012" y="290613"/>
                    <a:pt x="1596976" y="302799"/>
                    <a:pt x="1585119" y="305976"/>
                  </a:cubicBezTo>
                  <a:lnTo>
                    <a:pt x="1499248" y="328985"/>
                  </a:lnTo>
                  <a:cubicBezTo>
                    <a:pt x="1487392" y="332162"/>
                    <a:pt x="1475205" y="325127"/>
                    <a:pt x="1472028" y="313270"/>
                  </a:cubicBezTo>
                  <a:close/>
                  <a:moveTo>
                    <a:pt x="1325322" y="1374448"/>
                  </a:moveTo>
                  <a:cubicBezTo>
                    <a:pt x="1323850" y="1368954"/>
                    <a:pt x="1324473" y="1362899"/>
                    <a:pt x="1327542" y="1357584"/>
                  </a:cubicBezTo>
                  <a:lnTo>
                    <a:pt x="1371992" y="1280594"/>
                  </a:lnTo>
                  <a:cubicBezTo>
                    <a:pt x="1378130" y="1269964"/>
                    <a:pt x="1391722" y="1266322"/>
                    <a:pt x="1402352" y="1272459"/>
                  </a:cubicBezTo>
                  <a:lnTo>
                    <a:pt x="1608574" y="1391522"/>
                  </a:lnTo>
                  <a:cubicBezTo>
                    <a:pt x="1619205" y="1397659"/>
                    <a:pt x="1622847" y="1411251"/>
                    <a:pt x="1616709" y="1421881"/>
                  </a:cubicBezTo>
                  <a:lnTo>
                    <a:pt x="1572259" y="1498871"/>
                  </a:lnTo>
                  <a:cubicBezTo>
                    <a:pt x="1566122" y="1509502"/>
                    <a:pt x="1552530" y="1513144"/>
                    <a:pt x="1541899" y="1507006"/>
                  </a:cubicBezTo>
                  <a:lnTo>
                    <a:pt x="1335677" y="1387944"/>
                  </a:lnTo>
                  <a:cubicBezTo>
                    <a:pt x="1330362" y="1384875"/>
                    <a:pt x="1326794" y="1379942"/>
                    <a:pt x="1325322" y="1374448"/>
                  </a:cubicBezTo>
                  <a:close/>
                  <a:moveTo>
                    <a:pt x="1308796" y="410284"/>
                  </a:moveTo>
                  <a:cubicBezTo>
                    <a:pt x="1305619" y="398427"/>
                    <a:pt x="1312655" y="386241"/>
                    <a:pt x="1324511" y="383064"/>
                  </a:cubicBezTo>
                  <a:lnTo>
                    <a:pt x="1410382" y="360055"/>
                  </a:lnTo>
                  <a:cubicBezTo>
                    <a:pt x="1422239" y="356878"/>
                    <a:pt x="1434425" y="363914"/>
                    <a:pt x="1437602" y="375770"/>
                  </a:cubicBezTo>
                  <a:lnTo>
                    <a:pt x="1499233" y="605781"/>
                  </a:lnTo>
                  <a:cubicBezTo>
                    <a:pt x="1502411" y="617638"/>
                    <a:pt x="1495375" y="629824"/>
                    <a:pt x="1483518" y="633001"/>
                  </a:cubicBezTo>
                  <a:lnTo>
                    <a:pt x="1397647" y="656010"/>
                  </a:lnTo>
                  <a:cubicBezTo>
                    <a:pt x="1385791" y="659187"/>
                    <a:pt x="1373604" y="652152"/>
                    <a:pt x="1370427" y="640295"/>
                  </a:cubicBezTo>
                  <a:close/>
                  <a:moveTo>
                    <a:pt x="1280221" y="772235"/>
                  </a:moveTo>
                  <a:cubicBezTo>
                    <a:pt x="1277044" y="760378"/>
                    <a:pt x="1284080" y="748192"/>
                    <a:pt x="1295936" y="745015"/>
                  </a:cubicBezTo>
                  <a:lnTo>
                    <a:pt x="1381807" y="722006"/>
                  </a:lnTo>
                  <a:cubicBezTo>
                    <a:pt x="1393664" y="718829"/>
                    <a:pt x="1405850" y="725865"/>
                    <a:pt x="1409027" y="737721"/>
                  </a:cubicBezTo>
                  <a:lnTo>
                    <a:pt x="1470658" y="967732"/>
                  </a:lnTo>
                  <a:cubicBezTo>
                    <a:pt x="1473836" y="979589"/>
                    <a:pt x="1466800" y="991775"/>
                    <a:pt x="1454943" y="994952"/>
                  </a:cubicBezTo>
                  <a:lnTo>
                    <a:pt x="1369072" y="1017961"/>
                  </a:lnTo>
                  <a:cubicBezTo>
                    <a:pt x="1357216" y="1021138"/>
                    <a:pt x="1345029" y="1014103"/>
                    <a:pt x="1341852" y="1002246"/>
                  </a:cubicBezTo>
                  <a:close/>
                  <a:moveTo>
                    <a:pt x="1178016" y="303515"/>
                  </a:moveTo>
                  <a:lnTo>
                    <a:pt x="1239647" y="73504"/>
                  </a:lnTo>
                  <a:cubicBezTo>
                    <a:pt x="1242824" y="61648"/>
                    <a:pt x="1255011" y="54612"/>
                    <a:pt x="1266867" y="57789"/>
                  </a:cubicBezTo>
                  <a:lnTo>
                    <a:pt x="1352738" y="80798"/>
                  </a:lnTo>
                  <a:cubicBezTo>
                    <a:pt x="1364595" y="83975"/>
                    <a:pt x="1371631" y="96161"/>
                    <a:pt x="1368453" y="108018"/>
                  </a:cubicBezTo>
                  <a:lnTo>
                    <a:pt x="1306822" y="338029"/>
                  </a:lnTo>
                  <a:cubicBezTo>
                    <a:pt x="1303645" y="349886"/>
                    <a:pt x="1291459" y="356921"/>
                    <a:pt x="1279602" y="353744"/>
                  </a:cubicBezTo>
                  <a:lnTo>
                    <a:pt x="1193731" y="330735"/>
                  </a:lnTo>
                  <a:cubicBezTo>
                    <a:pt x="1181875" y="327558"/>
                    <a:pt x="1174839" y="315372"/>
                    <a:pt x="1178016" y="303515"/>
                  </a:cubicBezTo>
                  <a:close/>
                  <a:moveTo>
                    <a:pt x="1098640" y="1481440"/>
                  </a:moveTo>
                  <a:lnTo>
                    <a:pt x="1160271" y="1251429"/>
                  </a:lnTo>
                  <a:cubicBezTo>
                    <a:pt x="1163448" y="1239573"/>
                    <a:pt x="1175635" y="1232537"/>
                    <a:pt x="1187491" y="1235714"/>
                  </a:cubicBezTo>
                  <a:lnTo>
                    <a:pt x="1273362" y="1258723"/>
                  </a:lnTo>
                  <a:cubicBezTo>
                    <a:pt x="1285219" y="1261900"/>
                    <a:pt x="1292255" y="1274086"/>
                    <a:pt x="1289077" y="1285943"/>
                  </a:cubicBezTo>
                  <a:lnTo>
                    <a:pt x="1227446" y="1515954"/>
                  </a:lnTo>
                  <a:cubicBezTo>
                    <a:pt x="1224269" y="1527811"/>
                    <a:pt x="1212083" y="1534846"/>
                    <a:pt x="1200226" y="1531669"/>
                  </a:cubicBezTo>
                  <a:lnTo>
                    <a:pt x="1114355" y="1508660"/>
                  </a:lnTo>
                  <a:cubicBezTo>
                    <a:pt x="1102499" y="1505483"/>
                    <a:pt x="1095463" y="1493297"/>
                    <a:pt x="1098640" y="1481440"/>
                  </a:cubicBezTo>
                  <a:close/>
                  <a:moveTo>
                    <a:pt x="1079591" y="871838"/>
                  </a:moveTo>
                  <a:lnTo>
                    <a:pt x="1141222" y="641827"/>
                  </a:lnTo>
                  <a:cubicBezTo>
                    <a:pt x="1144399" y="629971"/>
                    <a:pt x="1156586" y="622935"/>
                    <a:pt x="1168442" y="626112"/>
                  </a:cubicBezTo>
                  <a:lnTo>
                    <a:pt x="1254313" y="649121"/>
                  </a:lnTo>
                  <a:cubicBezTo>
                    <a:pt x="1266170" y="652298"/>
                    <a:pt x="1273206" y="664484"/>
                    <a:pt x="1270028" y="676341"/>
                  </a:cubicBezTo>
                  <a:lnTo>
                    <a:pt x="1208397" y="906352"/>
                  </a:lnTo>
                  <a:cubicBezTo>
                    <a:pt x="1205220" y="918209"/>
                    <a:pt x="1193034" y="925244"/>
                    <a:pt x="1181177" y="922067"/>
                  </a:cubicBezTo>
                  <a:lnTo>
                    <a:pt x="1095306" y="899058"/>
                  </a:lnTo>
                  <a:cubicBezTo>
                    <a:pt x="1083450" y="895881"/>
                    <a:pt x="1076414" y="883695"/>
                    <a:pt x="1079591" y="871838"/>
                  </a:cubicBezTo>
                  <a:close/>
                  <a:moveTo>
                    <a:pt x="1071322" y="1079173"/>
                  </a:moveTo>
                  <a:cubicBezTo>
                    <a:pt x="1069850" y="1073679"/>
                    <a:pt x="1070473" y="1067624"/>
                    <a:pt x="1073542" y="1062309"/>
                  </a:cubicBezTo>
                  <a:lnTo>
                    <a:pt x="1117992" y="985319"/>
                  </a:lnTo>
                  <a:cubicBezTo>
                    <a:pt x="1124130" y="974689"/>
                    <a:pt x="1137722" y="971047"/>
                    <a:pt x="1148352" y="977184"/>
                  </a:cubicBezTo>
                  <a:lnTo>
                    <a:pt x="1354574" y="1096246"/>
                  </a:lnTo>
                  <a:cubicBezTo>
                    <a:pt x="1365205" y="1102384"/>
                    <a:pt x="1368847" y="1115976"/>
                    <a:pt x="1362709" y="1126606"/>
                  </a:cubicBezTo>
                  <a:lnTo>
                    <a:pt x="1318259" y="1203596"/>
                  </a:lnTo>
                  <a:cubicBezTo>
                    <a:pt x="1312122" y="1214226"/>
                    <a:pt x="1298530" y="1217868"/>
                    <a:pt x="1287899" y="1211731"/>
                  </a:cubicBezTo>
                  <a:lnTo>
                    <a:pt x="1081677" y="1092668"/>
                  </a:lnTo>
                  <a:cubicBezTo>
                    <a:pt x="1076362" y="1089600"/>
                    <a:pt x="1072794" y="1084667"/>
                    <a:pt x="1071322" y="1079173"/>
                  </a:cubicBezTo>
                  <a:close/>
                  <a:moveTo>
                    <a:pt x="970171" y="434824"/>
                  </a:moveTo>
                  <a:cubicBezTo>
                    <a:pt x="968699" y="429330"/>
                    <a:pt x="969323" y="423274"/>
                    <a:pt x="972391" y="417959"/>
                  </a:cubicBezTo>
                  <a:lnTo>
                    <a:pt x="1016841" y="340969"/>
                  </a:lnTo>
                  <a:cubicBezTo>
                    <a:pt x="1022979" y="330339"/>
                    <a:pt x="1036571" y="326697"/>
                    <a:pt x="1047201" y="332834"/>
                  </a:cubicBezTo>
                  <a:lnTo>
                    <a:pt x="1253423" y="451897"/>
                  </a:lnTo>
                  <a:cubicBezTo>
                    <a:pt x="1264054" y="458034"/>
                    <a:pt x="1267696" y="471626"/>
                    <a:pt x="1261558" y="482257"/>
                  </a:cubicBezTo>
                  <a:lnTo>
                    <a:pt x="1217108" y="559246"/>
                  </a:lnTo>
                  <a:cubicBezTo>
                    <a:pt x="1210971" y="569877"/>
                    <a:pt x="1197379" y="573519"/>
                    <a:pt x="1186748" y="567381"/>
                  </a:cubicBezTo>
                  <a:lnTo>
                    <a:pt x="980526" y="448319"/>
                  </a:lnTo>
                  <a:cubicBezTo>
                    <a:pt x="975211" y="445250"/>
                    <a:pt x="971643" y="440318"/>
                    <a:pt x="970171" y="434824"/>
                  </a:cubicBezTo>
                  <a:close/>
                  <a:moveTo>
                    <a:pt x="874921" y="107799"/>
                  </a:moveTo>
                  <a:cubicBezTo>
                    <a:pt x="873449" y="102305"/>
                    <a:pt x="874073" y="96249"/>
                    <a:pt x="877141" y="90934"/>
                  </a:cubicBezTo>
                  <a:lnTo>
                    <a:pt x="921591" y="13944"/>
                  </a:lnTo>
                  <a:cubicBezTo>
                    <a:pt x="927729" y="3314"/>
                    <a:pt x="941321" y="-328"/>
                    <a:pt x="951951" y="5809"/>
                  </a:cubicBezTo>
                  <a:lnTo>
                    <a:pt x="1158173" y="124872"/>
                  </a:lnTo>
                  <a:cubicBezTo>
                    <a:pt x="1168804" y="131009"/>
                    <a:pt x="1172446" y="144601"/>
                    <a:pt x="1166308" y="155232"/>
                  </a:cubicBezTo>
                  <a:lnTo>
                    <a:pt x="1121858" y="232221"/>
                  </a:lnTo>
                  <a:cubicBezTo>
                    <a:pt x="1115721" y="242852"/>
                    <a:pt x="1102129" y="246494"/>
                    <a:pt x="1091498" y="240356"/>
                  </a:cubicBezTo>
                  <a:lnTo>
                    <a:pt x="885276" y="121294"/>
                  </a:lnTo>
                  <a:cubicBezTo>
                    <a:pt x="879961" y="118225"/>
                    <a:pt x="876393" y="113293"/>
                    <a:pt x="874921" y="107799"/>
                  </a:cubicBezTo>
                  <a:close/>
                  <a:moveTo>
                    <a:pt x="841741" y="1407364"/>
                  </a:moveTo>
                  <a:cubicBezTo>
                    <a:pt x="841741" y="1401676"/>
                    <a:pt x="843911" y="1395988"/>
                    <a:pt x="848251" y="1391648"/>
                  </a:cubicBezTo>
                  <a:lnTo>
                    <a:pt x="1016630" y="1223268"/>
                  </a:lnTo>
                  <a:cubicBezTo>
                    <a:pt x="1025310" y="1214588"/>
                    <a:pt x="1039381" y="1214588"/>
                    <a:pt x="1048061" y="1223268"/>
                  </a:cubicBezTo>
                  <a:lnTo>
                    <a:pt x="1110923" y="1286130"/>
                  </a:lnTo>
                  <a:cubicBezTo>
                    <a:pt x="1119603" y="1294810"/>
                    <a:pt x="1119603" y="1308881"/>
                    <a:pt x="1110923" y="1317561"/>
                  </a:cubicBezTo>
                  <a:lnTo>
                    <a:pt x="942543" y="1485941"/>
                  </a:lnTo>
                  <a:cubicBezTo>
                    <a:pt x="933864" y="1494621"/>
                    <a:pt x="919792" y="1494621"/>
                    <a:pt x="911112" y="1485941"/>
                  </a:cubicBezTo>
                  <a:lnTo>
                    <a:pt x="848251" y="1423079"/>
                  </a:lnTo>
                  <a:cubicBezTo>
                    <a:pt x="843911" y="1418739"/>
                    <a:pt x="841741" y="1413051"/>
                    <a:pt x="841741" y="1407364"/>
                  </a:cubicBezTo>
                  <a:close/>
                  <a:moveTo>
                    <a:pt x="838290" y="1151240"/>
                  </a:moveTo>
                  <a:lnTo>
                    <a:pt x="899921" y="921229"/>
                  </a:lnTo>
                  <a:cubicBezTo>
                    <a:pt x="903098" y="909373"/>
                    <a:pt x="915285" y="902337"/>
                    <a:pt x="927141" y="905514"/>
                  </a:cubicBezTo>
                  <a:lnTo>
                    <a:pt x="1013012" y="928523"/>
                  </a:lnTo>
                  <a:cubicBezTo>
                    <a:pt x="1024869" y="931700"/>
                    <a:pt x="1031905" y="943886"/>
                    <a:pt x="1028727" y="955743"/>
                  </a:cubicBezTo>
                  <a:lnTo>
                    <a:pt x="967096" y="1185754"/>
                  </a:lnTo>
                  <a:cubicBezTo>
                    <a:pt x="963919" y="1197610"/>
                    <a:pt x="951733" y="1204646"/>
                    <a:pt x="939876" y="1201469"/>
                  </a:cubicBezTo>
                  <a:lnTo>
                    <a:pt x="854006" y="1178460"/>
                  </a:lnTo>
                  <a:cubicBezTo>
                    <a:pt x="842149" y="1175283"/>
                    <a:pt x="835113" y="1163097"/>
                    <a:pt x="838290" y="1151240"/>
                  </a:cubicBezTo>
                  <a:close/>
                  <a:moveTo>
                    <a:pt x="816341" y="731089"/>
                  </a:moveTo>
                  <a:cubicBezTo>
                    <a:pt x="816341" y="725401"/>
                    <a:pt x="818511" y="719713"/>
                    <a:pt x="822851" y="715373"/>
                  </a:cubicBezTo>
                  <a:lnTo>
                    <a:pt x="991230" y="546993"/>
                  </a:lnTo>
                  <a:cubicBezTo>
                    <a:pt x="999910" y="538314"/>
                    <a:pt x="1013982" y="538314"/>
                    <a:pt x="1022661" y="546993"/>
                  </a:cubicBezTo>
                  <a:lnTo>
                    <a:pt x="1085523" y="609855"/>
                  </a:lnTo>
                  <a:cubicBezTo>
                    <a:pt x="1094203" y="618535"/>
                    <a:pt x="1094203" y="632606"/>
                    <a:pt x="1085523" y="641286"/>
                  </a:cubicBezTo>
                  <a:lnTo>
                    <a:pt x="917143" y="809666"/>
                  </a:lnTo>
                  <a:cubicBezTo>
                    <a:pt x="908464" y="818346"/>
                    <a:pt x="894392" y="818346"/>
                    <a:pt x="885712" y="809666"/>
                  </a:cubicBezTo>
                  <a:lnTo>
                    <a:pt x="822851" y="746804"/>
                  </a:lnTo>
                  <a:cubicBezTo>
                    <a:pt x="818511" y="742464"/>
                    <a:pt x="816341" y="736776"/>
                    <a:pt x="816341" y="731089"/>
                  </a:cubicBezTo>
                  <a:close/>
                  <a:moveTo>
                    <a:pt x="708391" y="372314"/>
                  </a:moveTo>
                  <a:cubicBezTo>
                    <a:pt x="708391" y="366626"/>
                    <a:pt x="710561" y="360938"/>
                    <a:pt x="714901" y="356598"/>
                  </a:cubicBezTo>
                  <a:lnTo>
                    <a:pt x="883280" y="188218"/>
                  </a:lnTo>
                  <a:cubicBezTo>
                    <a:pt x="891960" y="179539"/>
                    <a:pt x="906032" y="179539"/>
                    <a:pt x="914711" y="188218"/>
                  </a:cubicBezTo>
                  <a:lnTo>
                    <a:pt x="977573" y="251080"/>
                  </a:lnTo>
                  <a:cubicBezTo>
                    <a:pt x="986253" y="259760"/>
                    <a:pt x="986253" y="273831"/>
                    <a:pt x="977573" y="282511"/>
                  </a:cubicBezTo>
                  <a:lnTo>
                    <a:pt x="809193" y="450891"/>
                  </a:lnTo>
                  <a:cubicBezTo>
                    <a:pt x="800514" y="459571"/>
                    <a:pt x="786442" y="459571"/>
                    <a:pt x="777762" y="450891"/>
                  </a:cubicBezTo>
                  <a:lnTo>
                    <a:pt x="714901" y="388029"/>
                  </a:lnTo>
                  <a:cubicBezTo>
                    <a:pt x="710561" y="383689"/>
                    <a:pt x="708391" y="378001"/>
                    <a:pt x="708391" y="372314"/>
                  </a:cubicBezTo>
                  <a:close/>
                  <a:moveTo>
                    <a:pt x="644616" y="1478264"/>
                  </a:moveTo>
                  <a:lnTo>
                    <a:pt x="706247" y="1248253"/>
                  </a:lnTo>
                  <a:cubicBezTo>
                    <a:pt x="709424" y="1236396"/>
                    <a:pt x="721611" y="1229361"/>
                    <a:pt x="733467" y="1232538"/>
                  </a:cubicBezTo>
                  <a:lnTo>
                    <a:pt x="819338" y="1255547"/>
                  </a:lnTo>
                  <a:cubicBezTo>
                    <a:pt x="831195" y="1258724"/>
                    <a:pt x="838231" y="1270910"/>
                    <a:pt x="835054" y="1282767"/>
                  </a:cubicBezTo>
                  <a:lnTo>
                    <a:pt x="773422" y="1512778"/>
                  </a:lnTo>
                  <a:cubicBezTo>
                    <a:pt x="770245" y="1524635"/>
                    <a:pt x="758059" y="1531670"/>
                    <a:pt x="746202" y="1528493"/>
                  </a:cubicBezTo>
                  <a:lnTo>
                    <a:pt x="660332" y="1505484"/>
                  </a:lnTo>
                  <a:cubicBezTo>
                    <a:pt x="648475" y="1502307"/>
                    <a:pt x="641439" y="1490121"/>
                    <a:pt x="644616" y="1478264"/>
                  </a:cubicBezTo>
                  <a:close/>
                  <a:moveTo>
                    <a:pt x="622391" y="735313"/>
                  </a:moveTo>
                  <a:lnTo>
                    <a:pt x="684022" y="505302"/>
                  </a:lnTo>
                  <a:cubicBezTo>
                    <a:pt x="687199" y="493446"/>
                    <a:pt x="699386" y="486410"/>
                    <a:pt x="711242" y="489587"/>
                  </a:cubicBezTo>
                  <a:lnTo>
                    <a:pt x="797113" y="512596"/>
                  </a:lnTo>
                  <a:cubicBezTo>
                    <a:pt x="808970" y="515773"/>
                    <a:pt x="816006" y="527959"/>
                    <a:pt x="812829" y="539816"/>
                  </a:cubicBezTo>
                  <a:lnTo>
                    <a:pt x="751197" y="769827"/>
                  </a:lnTo>
                  <a:cubicBezTo>
                    <a:pt x="748020" y="781684"/>
                    <a:pt x="735834" y="788719"/>
                    <a:pt x="723977" y="785542"/>
                  </a:cubicBezTo>
                  <a:lnTo>
                    <a:pt x="638107" y="762533"/>
                  </a:lnTo>
                  <a:cubicBezTo>
                    <a:pt x="626250" y="759356"/>
                    <a:pt x="619214" y="747170"/>
                    <a:pt x="622391" y="735313"/>
                  </a:cubicBezTo>
                  <a:close/>
                  <a:moveTo>
                    <a:pt x="562066" y="278113"/>
                  </a:moveTo>
                  <a:lnTo>
                    <a:pt x="623697" y="48102"/>
                  </a:lnTo>
                  <a:cubicBezTo>
                    <a:pt x="626874" y="36245"/>
                    <a:pt x="639061" y="29210"/>
                    <a:pt x="650917" y="32387"/>
                  </a:cubicBezTo>
                  <a:lnTo>
                    <a:pt x="736788" y="55396"/>
                  </a:lnTo>
                  <a:cubicBezTo>
                    <a:pt x="748645" y="58573"/>
                    <a:pt x="755681" y="70759"/>
                    <a:pt x="752504" y="82616"/>
                  </a:cubicBezTo>
                  <a:lnTo>
                    <a:pt x="690872" y="312627"/>
                  </a:lnTo>
                  <a:cubicBezTo>
                    <a:pt x="687695" y="324484"/>
                    <a:pt x="675509" y="331519"/>
                    <a:pt x="663652" y="328342"/>
                  </a:cubicBezTo>
                  <a:lnTo>
                    <a:pt x="577782" y="305333"/>
                  </a:lnTo>
                  <a:cubicBezTo>
                    <a:pt x="565925" y="302156"/>
                    <a:pt x="558889" y="289970"/>
                    <a:pt x="562066" y="278113"/>
                  </a:cubicBezTo>
                  <a:close/>
                  <a:moveTo>
                    <a:pt x="541097" y="933124"/>
                  </a:moveTo>
                  <a:cubicBezTo>
                    <a:pt x="539625" y="927630"/>
                    <a:pt x="540249" y="921575"/>
                    <a:pt x="543317" y="916259"/>
                  </a:cubicBezTo>
                  <a:lnTo>
                    <a:pt x="587767" y="839270"/>
                  </a:lnTo>
                  <a:cubicBezTo>
                    <a:pt x="593905" y="828639"/>
                    <a:pt x="607497" y="824997"/>
                    <a:pt x="618127" y="831135"/>
                  </a:cubicBezTo>
                  <a:lnTo>
                    <a:pt x="824350" y="950198"/>
                  </a:lnTo>
                  <a:cubicBezTo>
                    <a:pt x="834980" y="956335"/>
                    <a:pt x="838622" y="969927"/>
                    <a:pt x="832484" y="980558"/>
                  </a:cubicBezTo>
                  <a:lnTo>
                    <a:pt x="788034" y="1057547"/>
                  </a:lnTo>
                  <a:cubicBezTo>
                    <a:pt x="781897" y="1068178"/>
                    <a:pt x="768305" y="1071820"/>
                    <a:pt x="757675" y="1065682"/>
                  </a:cubicBezTo>
                  <a:lnTo>
                    <a:pt x="551452" y="946619"/>
                  </a:lnTo>
                  <a:cubicBezTo>
                    <a:pt x="546137" y="943551"/>
                    <a:pt x="542569" y="938618"/>
                    <a:pt x="541097" y="933124"/>
                  </a:cubicBezTo>
                  <a:close/>
                  <a:moveTo>
                    <a:pt x="382854" y="841617"/>
                  </a:moveTo>
                  <a:lnTo>
                    <a:pt x="444485" y="611606"/>
                  </a:lnTo>
                  <a:cubicBezTo>
                    <a:pt x="447662" y="599749"/>
                    <a:pt x="459849" y="592714"/>
                    <a:pt x="471705" y="595891"/>
                  </a:cubicBezTo>
                  <a:lnTo>
                    <a:pt x="557576" y="618900"/>
                  </a:lnTo>
                  <a:cubicBezTo>
                    <a:pt x="569433" y="622077"/>
                    <a:pt x="576469" y="634263"/>
                    <a:pt x="573292" y="646120"/>
                  </a:cubicBezTo>
                  <a:lnTo>
                    <a:pt x="511660" y="876131"/>
                  </a:lnTo>
                  <a:cubicBezTo>
                    <a:pt x="508483" y="887987"/>
                    <a:pt x="496297" y="895023"/>
                    <a:pt x="484440" y="891846"/>
                  </a:cubicBezTo>
                  <a:lnTo>
                    <a:pt x="398570" y="868837"/>
                  </a:lnTo>
                  <a:cubicBezTo>
                    <a:pt x="386713" y="865660"/>
                    <a:pt x="379677" y="853474"/>
                    <a:pt x="382854" y="841617"/>
                  </a:cubicBezTo>
                  <a:close/>
                  <a:moveTo>
                    <a:pt x="334723" y="1301425"/>
                  </a:moveTo>
                  <a:cubicBezTo>
                    <a:pt x="333251" y="1295931"/>
                    <a:pt x="333875" y="1289876"/>
                    <a:pt x="336943" y="1284561"/>
                  </a:cubicBezTo>
                  <a:lnTo>
                    <a:pt x="381393" y="1207571"/>
                  </a:lnTo>
                  <a:cubicBezTo>
                    <a:pt x="387531" y="1196940"/>
                    <a:pt x="401123" y="1193298"/>
                    <a:pt x="411753" y="1199436"/>
                  </a:cubicBezTo>
                  <a:lnTo>
                    <a:pt x="617976" y="1318499"/>
                  </a:lnTo>
                  <a:cubicBezTo>
                    <a:pt x="628606" y="1324636"/>
                    <a:pt x="632248" y="1338228"/>
                    <a:pt x="626110" y="1348858"/>
                  </a:cubicBezTo>
                  <a:lnTo>
                    <a:pt x="581660" y="1425848"/>
                  </a:lnTo>
                  <a:cubicBezTo>
                    <a:pt x="575523" y="1436479"/>
                    <a:pt x="561931" y="1440121"/>
                    <a:pt x="551301" y="1433983"/>
                  </a:cubicBezTo>
                  <a:lnTo>
                    <a:pt x="345078" y="1314921"/>
                  </a:lnTo>
                  <a:cubicBezTo>
                    <a:pt x="339763" y="1311852"/>
                    <a:pt x="336195" y="1306919"/>
                    <a:pt x="334723" y="1301425"/>
                  </a:cubicBezTo>
                  <a:close/>
                  <a:moveTo>
                    <a:pt x="293448" y="1056950"/>
                  </a:moveTo>
                  <a:cubicBezTo>
                    <a:pt x="291976" y="1051456"/>
                    <a:pt x="292600" y="1045401"/>
                    <a:pt x="295668" y="1040085"/>
                  </a:cubicBezTo>
                  <a:lnTo>
                    <a:pt x="340118" y="963096"/>
                  </a:lnTo>
                  <a:cubicBezTo>
                    <a:pt x="346256" y="952465"/>
                    <a:pt x="359848" y="948823"/>
                    <a:pt x="370478" y="954961"/>
                  </a:cubicBezTo>
                  <a:lnTo>
                    <a:pt x="576701" y="1074023"/>
                  </a:lnTo>
                  <a:cubicBezTo>
                    <a:pt x="587331" y="1080161"/>
                    <a:pt x="590973" y="1093753"/>
                    <a:pt x="584835" y="1104383"/>
                  </a:cubicBezTo>
                  <a:lnTo>
                    <a:pt x="540385" y="1181373"/>
                  </a:lnTo>
                  <a:cubicBezTo>
                    <a:pt x="534248" y="1192003"/>
                    <a:pt x="520656" y="1195645"/>
                    <a:pt x="510026" y="1189508"/>
                  </a:cubicBezTo>
                  <a:lnTo>
                    <a:pt x="303803" y="1070445"/>
                  </a:lnTo>
                  <a:cubicBezTo>
                    <a:pt x="298488" y="1067377"/>
                    <a:pt x="294920" y="1062444"/>
                    <a:pt x="293448" y="1056950"/>
                  </a:cubicBezTo>
                  <a:close/>
                  <a:moveTo>
                    <a:pt x="259183" y="138368"/>
                  </a:moveTo>
                  <a:lnTo>
                    <a:pt x="259183" y="49468"/>
                  </a:lnTo>
                  <a:cubicBezTo>
                    <a:pt x="259183" y="37193"/>
                    <a:pt x="269133" y="27243"/>
                    <a:pt x="281408" y="27243"/>
                  </a:cubicBezTo>
                  <a:lnTo>
                    <a:pt x="519533" y="27243"/>
                  </a:lnTo>
                  <a:cubicBezTo>
                    <a:pt x="531808" y="27243"/>
                    <a:pt x="541758" y="37193"/>
                    <a:pt x="541758" y="49468"/>
                  </a:cubicBezTo>
                  <a:lnTo>
                    <a:pt x="541758" y="138368"/>
                  </a:lnTo>
                  <a:cubicBezTo>
                    <a:pt x="541758" y="150643"/>
                    <a:pt x="531808" y="160593"/>
                    <a:pt x="519533" y="160593"/>
                  </a:cubicBezTo>
                  <a:lnTo>
                    <a:pt x="281408" y="160593"/>
                  </a:lnTo>
                  <a:cubicBezTo>
                    <a:pt x="269133" y="160593"/>
                    <a:pt x="259183" y="150643"/>
                    <a:pt x="259183" y="138368"/>
                  </a:cubicBezTo>
                  <a:close/>
                  <a:moveTo>
                    <a:pt x="239258" y="308920"/>
                  </a:moveTo>
                  <a:cubicBezTo>
                    <a:pt x="237786" y="303426"/>
                    <a:pt x="238410" y="297371"/>
                    <a:pt x="241478" y="292055"/>
                  </a:cubicBezTo>
                  <a:lnTo>
                    <a:pt x="285928" y="215066"/>
                  </a:lnTo>
                  <a:cubicBezTo>
                    <a:pt x="292066" y="204435"/>
                    <a:pt x="305658" y="200793"/>
                    <a:pt x="316288" y="206931"/>
                  </a:cubicBezTo>
                  <a:lnTo>
                    <a:pt x="522511" y="325993"/>
                  </a:lnTo>
                  <a:cubicBezTo>
                    <a:pt x="533141" y="332131"/>
                    <a:pt x="536783" y="345723"/>
                    <a:pt x="530645" y="356353"/>
                  </a:cubicBezTo>
                  <a:lnTo>
                    <a:pt x="486195" y="433343"/>
                  </a:lnTo>
                  <a:cubicBezTo>
                    <a:pt x="480058" y="443973"/>
                    <a:pt x="466466" y="447615"/>
                    <a:pt x="455836" y="441478"/>
                  </a:cubicBezTo>
                  <a:lnTo>
                    <a:pt x="249613" y="322415"/>
                  </a:lnTo>
                  <a:cubicBezTo>
                    <a:pt x="244298" y="319347"/>
                    <a:pt x="240730" y="314414"/>
                    <a:pt x="239258" y="308920"/>
                  </a:cubicBezTo>
                  <a:close/>
                  <a:moveTo>
                    <a:pt x="233629" y="708267"/>
                  </a:moveTo>
                  <a:lnTo>
                    <a:pt x="295260" y="478256"/>
                  </a:lnTo>
                  <a:cubicBezTo>
                    <a:pt x="298437" y="466399"/>
                    <a:pt x="310624" y="459364"/>
                    <a:pt x="322480" y="462541"/>
                  </a:cubicBezTo>
                  <a:lnTo>
                    <a:pt x="408351" y="485550"/>
                  </a:lnTo>
                  <a:cubicBezTo>
                    <a:pt x="420208" y="488727"/>
                    <a:pt x="427244" y="500913"/>
                    <a:pt x="424067" y="512770"/>
                  </a:cubicBezTo>
                  <a:lnTo>
                    <a:pt x="362435" y="742781"/>
                  </a:lnTo>
                  <a:cubicBezTo>
                    <a:pt x="359258" y="754637"/>
                    <a:pt x="347072" y="761673"/>
                    <a:pt x="335215" y="758496"/>
                  </a:cubicBezTo>
                  <a:lnTo>
                    <a:pt x="249345" y="735487"/>
                  </a:lnTo>
                  <a:cubicBezTo>
                    <a:pt x="237488" y="732310"/>
                    <a:pt x="230452" y="720124"/>
                    <a:pt x="233629" y="708267"/>
                  </a:cubicBezTo>
                  <a:close/>
                  <a:moveTo>
                    <a:pt x="29923" y="850576"/>
                  </a:moveTo>
                  <a:cubicBezTo>
                    <a:pt x="28451" y="845082"/>
                    <a:pt x="29075" y="839027"/>
                    <a:pt x="32143" y="833711"/>
                  </a:cubicBezTo>
                  <a:lnTo>
                    <a:pt x="76593" y="756722"/>
                  </a:lnTo>
                  <a:cubicBezTo>
                    <a:pt x="82731" y="746091"/>
                    <a:pt x="96323" y="742449"/>
                    <a:pt x="106953" y="748587"/>
                  </a:cubicBezTo>
                  <a:lnTo>
                    <a:pt x="313176" y="867649"/>
                  </a:lnTo>
                  <a:cubicBezTo>
                    <a:pt x="323806" y="873787"/>
                    <a:pt x="327448" y="887379"/>
                    <a:pt x="321310" y="898009"/>
                  </a:cubicBezTo>
                  <a:lnTo>
                    <a:pt x="276860" y="974999"/>
                  </a:lnTo>
                  <a:cubicBezTo>
                    <a:pt x="270723" y="985629"/>
                    <a:pt x="257131" y="989271"/>
                    <a:pt x="246501" y="983134"/>
                  </a:cubicBezTo>
                  <a:lnTo>
                    <a:pt x="40278" y="864071"/>
                  </a:lnTo>
                  <a:cubicBezTo>
                    <a:pt x="34963" y="861003"/>
                    <a:pt x="31395" y="856070"/>
                    <a:pt x="29923" y="850576"/>
                  </a:cubicBezTo>
                  <a:close/>
                  <a:moveTo>
                    <a:pt x="22225" y="1466110"/>
                  </a:moveTo>
                  <a:cubicBezTo>
                    <a:pt x="22225" y="1460422"/>
                    <a:pt x="24395" y="1454734"/>
                    <a:pt x="28735" y="1450394"/>
                  </a:cubicBezTo>
                  <a:lnTo>
                    <a:pt x="197114" y="1282014"/>
                  </a:lnTo>
                  <a:cubicBezTo>
                    <a:pt x="205794" y="1273335"/>
                    <a:pt x="219866" y="1273335"/>
                    <a:pt x="228545" y="1282014"/>
                  </a:cubicBezTo>
                  <a:lnTo>
                    <a:pt x="291407" y="1344876"/>
                  </a:lnTo>
                  <a:cubicBezTo>
                    <a:pt x="300087" y="1353556"/>
                    <a:pt x="300087" y="1367627"/>
                    <a:pt x="291407" y="1376307"/>
                  </a:cubicBezTo>
                  <a:lnTo>
                    <a:pt x="123027" y="1544687"/>
                  </a:lnTo>
                  <a:cubicBezTo>
                    <a:pt x="114348" y="1553367"/>
                    <a:pt x="100276" y="1553367"/>
                    <a:pt x="91596" y="1544687"/>
                  </a:cubicBezTo>
                  <a:lnTo>
                    <a:pt x="28735" y="1481825"/>
                  </a:lnTo>
                  <a:cubicBezTo>
                    <a:pt x="24395" y="1477485"/>
                    <a:pt x="22225" y="1471797"/>
                    <a:pt x="22225" y="1466110"/>
                  </a:cubicBezTo>
                  <a:close/>
                  <a:moveTo>
                    <a:pt x="17316" y="560470"/>
                  </a:moveTo>
                  <a:cubicBezTo>
                    <a:pt x="16950" y="554794"/>
                    <a:pt x="18749" y="548978"/>
                    <a:pt x="22801" y="544368"/>
                  </a:cubicBezTo>
                  <a:lnTo>
                    <a:pt x="180003" y="365508"/>
                  </a:lnTo>
                  <a:cubicBezTo>
                    <a:pt x="188106" y="356288"/>
                    <a:pt x="202148" y="355383"/>
                    <a:pt x="211368" y="363486"/>
                  </a:cubicBezTo>
                  <a:lnTo>
                    <a:pt x="278143" y="422175"/>
                  </a:lnTo>
                  <a:cubicBezTo>
                    <a:pt x="287363" y="430278"/>
                    <a:pt x="288268" y="444320"/>
                    <a:pt x="280165" y="453540"/>
                  </a:cubicBezTo>
                  <a:lnTo>
                    <a:pt x="122963" y="632401"/>
                  </a:lnTo>
                  <a:cubicBezTo>
                    <a:pt x="114860" y="641621"/>
                    <a:pt x="100817" y="642526"/>
                    <a:pt x="91597" y="634423"/>
                  </a:cubicBezTo>
                  <a:lnTo>
                    <a:pt x="24823" y="575734"/>
                  </a:lnTo>
                  <a:cubicBezTo>
                    <a:pt x="20213" y="571682"/>
                    <a:pt x="17681" y="566146"/>
                    <a:pt x="17316" y="560470"/>
                  </a:cubicBezTo>
                  <a:close/>
                  <a:moveTo>
                    <a:pt x="14554" y="257418"/>
                  </a:moveTo>
                  <a:lnTo>
                    <a:pt x="76185" y="27407"/>
                  </a:lnTo>
                  <a:cubicBezTo>
                    <a:pt x="79362" y="15550"/>
                    <a:pt x="91549" y="8515"/>
                    <a:pt x="103405" y="11692"/>
                  </a:cubicBezTo>
                  <a:lnTo>
                    <a:pt x="189276" y="34701"/>
                  </a:lnTo>
                  <a:cubicBezTo>
                    <a:pt x="201133" y="37878"/>
                    <a:pt x="208169" y="50064"/>
                    <a:pt x="204992" y="61921"/>
                  </a:cubicBezTo>
                  <a:lnTo>
                    <a:pt x="143360" y="291932"/>
                  </a:lnTo>
                  <a:cubicBezTo>
                    <a:pt x="140183" y="303788"/>
                    <a:pt x="127997" y="310824"/>
                    <a:pt x="116140" y="307647"/>
                  </a:cubicBezTo>
                  <a:lnTo>
                    <a:pt x="30270" y="284638"/>
                  </a:lnTo>
                  <a:cubicBezTo>
                    <a:pt x="18413" y="281461"/>
                    <a:pt x="11377" y="269275"/>
                    <a:pt x="14554" y="257418"/>
                  </a:cubicBezTo>
                  <a:close/>
                  <a:moveTo>
                    <a:pt x="0" y="1227984"/>
                  </a:moveTo>
                  <a:cubicBezTo>
                    <a:pt x="0" y="1222297"/>
                    <a:pt x="2170" y="1216609"/>
                    <a:pt x="6510" y="1212269"/>
                  </a:cubicBezTo>
                  <a:lnTo>
                    <a:pt x="174889" y="1043889"/>
                  </a:lnTo>
                  <a:cubicBezTo>
                    <a:pt x="183569" y="1035209"/>
                    <a:pt x="197641" y="1035209"/>
                    <a:pt x="206320" y="1043889"/>
                  </a:cubicBezTo>
                  <a:lnTo>
                    <a:pt x="269182" y="1106751"/>
                  </a:lnTo>
                  <a:cubicBezTo>
                    <a:pt x="277862" y="1115431"/>
                    <a:pt x="277862" y="1129502"/>
                    <a:pt x="269182" y="1138182"/>
                  </a:cubicBezTo>
                  <a:lnTo>
                    <a:pt x="100802" y="1306562"/>
                  </a:lnTo>
                  <a:cubicBezTo>
                    <a:pt x="92123" y="1315242"/>
                    <a:pt x="78051" y="1315242"/>
                    <a:pt x="69371" y="1306562"/>
                  </a:cubicBezTo>
                  <a:lnTo>
                    <a:pt x="6510" y="1243700"/>
                  </a:lnTo>
                  <a:cubicBezTo>
                    <a:pt x="2170" y="1239360"/>
                    <a:pt x="0" y="1233672"/>
                    <a:pt x="0" y="1227984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3" name="テキスト ボックス 812">
              <a:extLst>
                <a:ext uri="{FF2B5EF4-FFF2-40B4-BE49-F238E27FC236}">
                  <a16:creationId xmlns:a16="http://schemas.microsoft.com/office/drawing/2014/main" id="{C69C1F27-6FC4-49E5-9DCE-6E8867794CDC}"/>
                </a:ext>
              </a:extLst>
            </p:cNvPr>
            <p:cNvSpPr txBox="1"/>
            <p:nvPr/>
          </p:nvSpPr>
          <p:spPr>
            <a:xfrm>
              <a:off x="1766835" y="39774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 w="76200">
                    <a:solidFill>
                      <a:prstClr val="white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揚げあられ</a:t>
              </a:r>
            </a:p>
          </p:txBody>
        </p:sp>
        <p:sp>
          <p:nvSpPr>
            <p:cNvPr id="814" name="テキスト ボックス 813">
              <a:extLst>
                <a:ext uri="{FF2B5EF4-FFF2-40B4-BE49-F238E27FC236}">
                  <a16:creationId xmlns:a16="http://schemas.microsoft.com/office/drawing/2014/main" id="{1213349B-FE41-4227-8992-470786591049}"/>
                </a:ext>
              </a:extLst>
            </p:cNvPr>
            <p:cNvSpPr txBox="1"/>
            <p:nvPr/>
          </p:nvSpPr>
          <p:spPr>
            <a:xfrm>
              <a:off x="1766835" y="39774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33CC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揚げあられ</a:t>
              </a:r>
            </a:p>
          </p:txBody>
        </p:sp>
      </p:grpSp>
      <p:grpSp>
        <p:nvGrpSpPr>
          <p:cNvPr id="819" name="グループ化 818">
            <a:extLst>
              <a:ext uri="{FF2B5EF4-FFF2-40B4-BE49-F238E27FC236}">
                <a16:creationId xmlns:a16="http://schemas.microsoft.com/office/drawing/2014/main" id="{243750CB-D6EE-4800-9353-9F70416CF2FA}"/>
              </a:ext>
            </a:extLst>
          </p:cNvPr>
          <p:cNvGrpSpPr/>
          <p:nvPr/>
        </p:nvGrpSpPr>
        <p:grpSpPr>
          <a:xfrm>
            <a:off x="3690532" y="1500173"/>
            <a:ext cx="2562287" cy="1587352"/>
            <a:chOff x="1379180" y="4170206"/>
            <a:chExt cx="3808354" cy="2359297"/>
          </a:xfrm>
        </p:grpSpPr>
        <p:sp>
          <p:nvSpPr>
            <p:cNvPr id="820" name="楕円 819">
              <a:extLst>
                <a:ext uri="{FF2B5EF4-FFF2-40B4-BE49-F238E27FC236}">
                  <a16:creationId xmlns:a16="http://schemas.microsoft.com/office/drawing/2014/main" id="{788C677E-FE04-4F84-91AD-6B1635EF1000}"/>
                </a:ext>
              </a:extLst>
            </p:cNvPr>
            <p:cNvSpPr/>
            <p:nvPr/>
          </p:nvSpPr>
          <p:spPr>
            <a:xfrm>
              <a:off x="1379180" y="4170206"/>
              <a:ext cx="3275258" cy="19050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1" name="楕円 820">
              <a:extLst>
                <a:ext uri="{FF2B5EF4-FFF2-40B4-BE49-F238E27FC236}">
                  <a16:creationId xmlns:a16="http://schemas.microsoft.com/office/drawing/2014/main" id="{1B635B1A-C06D-49C2-9413-CBAC3E4FD4E3}"/>
                </a:ext>
              </a:extLst>
            </p:cNvPr>
            <p:cNvSpPr/>
            <p:nvPr/>
          </p:nvSpPr>
          <p:spPr>
            <a:xfrm>
              <a:off x="1475376" y="4222802"/>
              <a:ext cx="3082866" cy="1759789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2" name="楕円 3">
              <a:extLst>
                <a:ext uri="{FF2B5EF4-FFF2-40B4-BE49-F238E27FC236}">
                  <a16:creationId xmlns:a16="http://schemas.microsoft.com/office/drawing/2014/main" id="{8B3CDDD4-8DE8-4F45-9D4C-180E8CBEFF82}"/>
                </a:ext>
              </a:extLst>
            </p:cNvPr>
            <p:cNvSpPr/>
            <p:nvPr/>
          </p:nvSpPr>
          <p:spPr>
            <a:xfrm flipV="1">
              <a:off x="2526801" y="6054969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64626115-3DB5-42D1-943C-E2D082D4B75E}"/>
                </a:ext>
              </a:extLst>
            </p:cNvPr>
            <p:cNvSpPr/>
            <p:nvPr/>
          </p:nvSpPr>
          <p:spPr>
            <a:xfrm>
              <a:off x="1768639" y="5556295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661A2239-1524-43CA-926B-794608DE3308}"/>
                </a:ext>
              </a:extLst>
            </p:cNvPr>
            <p:cNvSpPr/>
            <p:nvPr/>
          </p:nvSpPr>
          <p:spPr>
            <a:xfrm>
              <a:off x="1482678" y="4387902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482400">
                <a:alpha val="89804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25F2F691-5A5F-4B3A-9BC5-72C24ECD415C}"/>
                </a:ext>
              </a:extLst>
            </p:cNvPr>
            <p:cNvGrpSpPr/>
            <p:nvPr/>
          </p:nvGrpSpPr>
          <p:grpSpPr>
            <a:xfrm>
              <a:off x="1664077" y="4529904"/>
              <a:ext cx="2705464" cy="1310686"/>
              <a:chOff x="5774653" y="1480033"/>
              <a:chExt cx="2748453" cy="1495242"/>
            </a:xfrm>
          </p:grpSpPr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DC99ACBF-C65D-4B4E-BFAD-8051792B2C80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921" name="円: 塗りつぶしなし 920">
                  <a:extLst>
                    <a:ext uri="{FF2B5EF4-FFF2-40B4-BE49-F238E27FC236}">
                      <a16:creationId xmlns:a16="http://schemas.microsoft.com/office/drawing/2014/main" id="{0FA17808-B174-4F47-85A0-4B7DF89CC3ED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円: 塗りつぶしなし 921">
                  <a:extLst>
                    <a:ext uri="{FF2B5EF4-FFF2-40B4-BE49-F238E27FC236}">
                      <a16:creationId xmlns:a16="http://schemas.microsoft.com/office/drawing/2014/main" id="{B5CCB518-A81D-469B-9DEB-649577051445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円: 塗りつぶしなし 922">
                  <a:extLst>
                    <a:ext uri="{FF2B5EF4-FFF2-40B4-BE49-F238E27FC236}">
                      <a16:creationId xmlns:a16="http://schemas.microsoft.com/office/drawing/2014/main" id="{B7F0B813-2DEE-4D77-AB81-0EDD0E5458F2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円: 塗りつぶしなし 923">
                  <a:extLst>
                    <a:ext uri="{FF2B5EF4-FFF2-40B4-BE49-F238E27FC236}">
                      <a16:creationId xmlns:a16="http://schemas.microsoft.com/office/drawing/2014/main" id="{98C0C1F1-BD9D-4496-BF87-3BB539B6346F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円: 塗りつぶしなし 924">
                  <a:extLst>
                    <a:ext uri="{FF2B5EF4-FFF2-40B4-BE49-F238E27FC236}">
                      <a16:creationId xmlns:a16="http://schemas.microsoft.com/office/drawing/2014/main" id="{F2086093-9134-4D47-B6E5-071C26A6C41A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円: 塗りつぶしなし 925">
                  <a:extLst>
                    <a:ext uri="{FF2B5EF4-FFF2-40B4-BE49-F238E27FC236}">
                      <a16:creationId xmlns:a16="http://schemas.microsoft.com/office/drawing/2014/main" id="{13CA7A47-A26E-4D3D-AFDD-74DB9400E316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円: 塗りつぶしなし 926">
                  <a:extLst>
                    <a:ext uri="{FF2B5EF4-FFF2-40B4-BE49-F238E27FC236}">
                      <a16:creationId xmlns:a16="http://schemas.microsoft.com/office/drawing/2014/main" id="{F1B22F1B-6E21-48A3-AB2F-A4DA59509FDD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円: 塗りつぶしなし 927">
                  <a:extLst>
                    <a:ext uri="{FF2B5EF4-FFF2-40B4-BE49-F238E27FC236}">
                      <a16:creationId xmlns:a16="http://schemas.microsoft.com/office/drawing/2014/main" id="{D0F502D9-828A-423C-9E17-CAC464A8C4C0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円: 塗りつぶしなし 928">
                  <a:extLst>
                    <a:ext uri="{FF2B5EF4-FFF2-40B4-BE49-F238E27FC236}">
                      <a16:creationId xmlns:a16="http://schemas.microsoft.com/office/drawing/2014/main" id="{76445D88-D617-4E30-AD9F-7076C9AFC9FD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円: 塗りつぶしなし 929">
                  <a:extLst>
                    <a:ext uri="{FF2B5EF4-FFF2-40B4-BE49-F238E27FC236}">
                      <a16:creationId xmlns:a16="http://schemas.microsoft.com/office/drawing/2014/main" id="{3F39F22C-898E-408A-BEEB-4AC3AC0DFE77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円: 塗りつぶしなし 930">
                  <a:extLst>
                    <a:ext uri="{FF2B5EF4-FFF2-40B4-BE49-F238E27FC236}">
                      <a16:creationId xmlns:a16="http://schemas.microsoft.com/office/drawing/2014/main" id="{7C0D122E-D86C-47DB-8FD3-882E8B5D34C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円: 塗りつぶしなし 931">
                  <a:extLst>
                    <a:ext uri="{FF2B5EF4-FFF2-40B4-BE49-F238E27FC236}">
                      <a16:creationId xmlns:a16="http://schemas.microsoft.com/office/drawing/2014/main" id="{DAF8C93C-E027-4DC8-9CA9-583E665A3CD6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円: 塗りつぶしなし 932">
                  <a:extLst>
                    <a:ext uri="{FF2B5EF4-FFF2-40B4-BE49-F238E27FC236}">
                      <a16:creationId xmlns:a16="http://schemas.microsoft.com/office/drawing/2014/main" id="{57D3FCB3-C52B-49D0-821D-EEDC042BDD3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円: 塗りつぶしなし 933">
                  <a:extLst>
                    <a:ext uri="{FF2B5EF4-FFF2-40B4-BE49-F238E27FC236}">
                      <a16:creationId xmlns:a16="http://schemas.microsoft.com/office/drawing/2014/main" id="{535CA7F5-81ED-4774-A69F-0B4F3E3946E8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円: 塗りつぶしなし 934">
                  <a:extLst>
                    <a:ext uri="{FF2B5EF4-FFF2-40B4-BE49-F238E27FC236}">
                      <a16:creationId xmlns:a16="http://schemas.microsoft.com/office/drawing/2014/main" id="{33AC7E9D-B78C-48FB-98D8-B71C53AD5F3D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円: 塗りつぶしなし 935">
                  <a:extLst>
                    <a:ext uri="{FF2B5EF4-FFF2-40B4-BE49-F238E27FC236}">
                      <a16:creationId xmlns:a16="http://schemas.microsoft.com/office/drawing/2014/main" id="{6E337FFC-D4BB-432C-93D6-9866492ACC34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円: 塗りつぶしなし 936">
                  <a:extLst>
                    <a:ext uri="{FF2B5EF4-FFF2-40B4-BE49-F238E27FC236}">
                      <a16:creationId xmlns:a16="http://schemas.microsoft.com/office/drawing/2014/main" id="{918E48DE-1BA9-4F12-811C-51A9A75CE6D2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円: 塗りつぶしなし 937">
                  <a:extLst>
                    <a:ext uri="{FF2B5EF4-FFF2-40B4-BE49-F238E27FC236}">
                      <a16:creationId xmlns:a16="http://schemas.microsoft.com/office/drawing/2014/main" id="{B5CAF40D-C223-41EB-82A6-CBE5C2849B09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円: 塗りつぶしなし 938">
                  <a:extLst>
                    <a:ext uri="{FF2B5EF4-FFF2-40B4-BE49-F238E27FC236}">
                      <a16:creationId xmlns:a16="http://schemas.microsoft.com/office/drawing/2014/main" id="{1D1BEE73-C314-43AE-A14C-BBE2FD29B313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円: 塗りつぶしなし 939">
                  <a:extLst>
                    <a:ext uri="{FF2B5EF4-FFF2-40B4-BE49-F238E27FC236}">
                      <a16:creationId xmlns:a16="http://schemas.microsoft.com/office/drawing/2014/main" id="{24F18E81-0613-43E9-B84B-C2946E9FD94B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C311CB9A-55BA-46BE-90EB-714CD60BB2E0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901" name="円: 塗りつぶしなし 900">
                  <a:extLst>
                    <a:ext uri="{FF2B5EF4-FFF2-40B4-BE49-F238E27FC236}">
                      <a16:creationId xmlns:a16="http://schemas.microsoft.com/office/drawing/2014/main" id="{D5A4D86B-D905-4B94-9ACD-FB70566783E6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円: 塗りつぶしなし 901">
                  <a:extLst>
                    <a:ext uri="{FF2B5EF4-FFF2-40B4-BE49-F238E27FC236}">
                      <a16:creationId xmlns:a16="http://schemas.microsoft.com/office/drawing/2014/main" id="{B9B4AFCC-D9B0-49CF-91F7-3AC03365B212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円: 塗りつぶしなし 902">
                  <a:extLst>
                    <a:ext uri="{FF2B5EF4-FFF2-40B4-BE49-F238E27FC236}">
                      <a16:creationId xmlns:a16="http://schemas.microsoft.com/office/drawing/2014/main" id="{705EAD0F-DF03-4197-B845-3AD108371A2C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円: 塗りつぶしなし 903">
                  <a:extLst>
                    <a:ext uri="{FF2B5EF4-FFF2-40B4-BE49-F238E27FC236}">
                      <a16:creationId xmlns:a16="http://schemas.microsoft.com/office/drawing/2014/main" id="{94CDA0FF-4B4F-410D-8AB8-909271EA87D1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円: 塗りつぶしなし 904">
                  <a:extLst>
                    <a:ext uri="{FF2B5EF4-FFF2-40B4-BE49-F238E27FC236}">
                      <a16:creationId xmlns:a16="http://schemas.microsoft.com/office/drawing/2014/main" id="{9A48DE12-B692-45CD-B875-3F69C7C30F71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円: 塗りつぶしなし 905">
                  <a:extLst>
                    <a:ext uri="{FF2B5EF4-FFF2-40B4-BE49-F238E27FC236}">
                      <a16:creationId xmlns:a16="http://schemas.microsoft.com/office/drawing/2014/main" id="{7E8F04D5-02C7-44DA-B57C-16CD70F2C37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円: 塗りつぶしなし 906">
                  <a:extLst>
                    <a:ext uri="{FF2B5EF4-FFF2-40B4-BE49-F238E27FC236}">
                      <a16:creationId xmlns:a16="http://schemas.microsoft.com/office/drawing/2014/main" id="{E0FCCFBA-C768-4289-8FF4-9BC2F7F2924A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円: 塗りつぶしなし 907">
                  <a:extLst>
                    <a:ext uri="{FF2B5EF4-FFF2-40B4-BE49-F238E27FC236}">
                      <a16:creationId xmlns:a16="http://schemas.microsoft.com/office/drawing/2014/main" id="{2F993884-7D79-4DE4-BA1E-45F55E53F5E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円: 塗りつぶしなし 908">
                  <a:extLst>
                    <a:ext uri="{FF2B5EF4-FFF2-40B4-BE49-F238E27FC236}">
                      <a16:creationId xmlns:a16="http://schemas.microsoft.com/office/drawing/2014/main" id="{8203F7EB-8426-4D1F-9D09-E08067F88F05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円: 塗りつぶしなし 909">
                  <a:extLst>
                    <a:ext uri="{FF2B5EF4-FFF2-40B4-BE49-F238E27FC236}">
                      <a16:creationId xmlns:a16="http://schemas.microsoft.com/office/drawing/2014/main" id="{973401EF-D815-4485-BA81-E55B8AC9EE6E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円: 塗りつぶしなし 910">
                  <a:extLst>
                    <a:ext uri="{FF2B5EF4-FFF2-40B4-BE49-F238E27FC236}">
                      <a16:creationId xmlns:a16="http://schemas.microsoft.com/office/drawing/2014/main" id="{8A54D15C-6E31-440D-99DF-68F0E07FA4C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円: 塗りつぶしなし 911">
                  <a:extLst>
                    <a:ext uri="{FF2B5EF4-FFF2-40B4-BE49-F238E27FC236}">
                      <a16:creationId xmlns:a16="http://schemas.microsoft.com/office/drawing/2014/main" id="{F30C54E5-FE3F-4010-AB92-1C77ABAEBAC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円: 塗りつぶしなし 912">
                  <a:extLst>
                    <a:ext uri="{FF2B5EF4-FFF2-40B4-BE49-F238E27FC236}">
                      <a16:creationId xmlns:a16="http://schemas.microsoft.com/office/drawing/2014/main" id="{8C33CB04-1B6D-46C2-AA1B-5806147D1A65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円: 塗りつぶしなし 913">
                  <a:extLst>
                    <a:ext uri="{FF2B5EF4-FFF2-40B4-BE49-F238E27FC236}">
                      <a16:creationId xmlns:a16="http://schemas.microsoft.com/office/drawing/2014/main" id="{043CADAF-CA98-4AA8-8858-22580BF6EF7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円: 塗りつぶしなし 914">
                  <a:extLst>
                    <a:ext uri="{FF2B5EF4-FFF2-40B4-BE49-F238E27FC236}">
                      <a16:creationId xmlns:a16="http://schemas.microsoft.com/office/drawing/2014/main" id="{2A4B2839-5120-40C0-AF65-97CB29FFC88A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円: 塗りつぶしなし 915">
                  <a:extLst>
                    <a:ext uri="{FF2B5EF4-FFF2-40B4-BE49-F238E27FC236}">
                      <a16:creationId xmlns:a16="http://schemas.microsoft.com/office/drawing/2014/main" id="{D699C816-D713-4D16-BD49-B8142EF72125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円: 塗りつぶしなし 916">
                  <a:extLst>
                    <a:ext uri="{FF2B5EF4-FFF2-40B4-BE49-F238E27FC236}">
                      <a16:creationId xmlns:a16="http://schemas.microsoft.com/office/drawing/2014/main" id="{CF8B770E-AA18-4B3C-BF49-71C36508743B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円: 塗りつぶしなし 917">
                  <a:extLst>
                    <a:ext uri="{FF2B5EF4-FFF2-40B4-BE49-F238E27FC236}">
                      <a16:creationId xmlns:a16="http://schemas.microsoft.com/office/drawing/2014/main" id="{DD214D06-8483-473A-8263-B1C71E43898E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円: 塗りつぶしなし 918">
                  <a:extLst>
                    <a:ext uri="{FF2B5EF4-FFF2-40B4-BE49-F238E27FC236}">
                      <a16:creationId xmlns:a16="http://schemas.microsoft.com/office/drawing/2014/main" id="{31014325-73B7-4873-9246-15A48E3C18C0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円: 塗りつぶしなし 919">
                  <a:extLst>
                    <a:ext uri="{FF2B5EF4-FFF2-40B4-BE49-F238E27FC236}">
                      <a16:creationId xmlns:a16="http://schemas.microsoft.com/office/drawing/2014/main" id="{FFD42D3F-0F3E-4745-8BDA-652C602627A7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07B973E4-8048-4BD1-A643-3A5959BEB30B}"/>
                </a:ext>
              </a:extLst>
            </p:cNvPr>
            <p:cNvGrpSpPr/>
            <p:nvPr/>
          </p:nvGrpSpPr>
          <p:grpSpPr>
            <a:xfrm>
              <a:off x="2394555" y="5345426"/>
              <a:ext cx="1123440" cy="538969"/>
              <a:chOff x="9200208" y="4776279"/>
              <a:chExt cx="1205855" cy="578508"/>
            </a:xfrm>
          </p:grpSpPr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FF2B1ED1-0236-4D0E-98F8-F73937676EFD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ED529A21-33DC-41C5-B806-0A4576B3E529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2EDECE3D-90E5-4F30-8E8F-26844AED4346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楕円 896">
                  <a:extLst>
                    <a:ext uri="{FF2B5EF4-FFF2-40B4-BE49-F238E27FC236}">
                      <a16:creationId xmlns:a16="http://schemas.microsoft.com/office/drawing/2014/main" id="{4D037D41-ED67-4954-BD84-AB6881BCDEAB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楕円 897">
                  <a:extLst>
                    <a:ext uri="{FF2B5EF4-FFF2-40B4-BE49-F238E27FC236}">
                      <a16:creationId xmlns:a16="http://schemas.microsoft.com/office/drawing/2014/main" id="{A7DD7052-9B53-4F00-B3C7-311D088F0FA7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2" name="楕円 519">
                <a:extLst>
                  <a:ext uri="{FF2B5EF4-FFF2-40B4-BE49-F238E27FC236}">
                    <a16:creationId xmlns:a16="http://schemas.microsoft.com/office/drawing/2014/main" id="{E20F228A-BB75-468A-8C25-D04C1C2E8455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楕円 10">
                <a:extLst>
                  <a:ext uri="{FF2B5EF4-FFF2-40B4-BE49-F238E27FC236}">
                    <a16:creationId xmlns:a16="http://schemas.microsoft.com/office/drawing/2014/main" id="{75ADFB18-E206-4D84-B198-A95C5FD21494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24E66A2C-4323-4003-A6B6-D66F81B00554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14F9E903-51CD-450B-9E51-CB6726236483}"/>
                </a:ext>
              </a:extLst>
            </p:cNvPr>
            <p:cNvGrpSpPr/>
            <p:nvPr/>
          </p:nvGrpSpPr>
          <p:grpSpPr>
            <a:xfrm>
              <a:off x="2638460" y="4911374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869" name="円: 塗りつぶしなし 868">
                <a:extLst>
                  <a:ext uri="{FF2B5EF4-FFF2-40B4-BE49-F238E27FC236}">
                    <a16:creationId xmlns:a16="http://schemas.microsoft.com/office/drawing/2014/main" id="{F9088224-64FE-4238-BE01-F90693460FC7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円: 塗りつぶしなし 869">
                <a:extLst>
                  <a:ext uri="{FF2B5EF4-FFF2-40B4-BE49-F238E27FC236}">
                    <a16:creationId xmlns:a16="http://schemas.microsoft.com/office/drawing/2014/main" id="{4C001D6D-4537-4315-9759-DD3E79BA7BFE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円: 塗りつぶしなし 870">
                <a:extLst>
                  <a:ext uri="{FF2B5EF4-FFF2-40B4-BE49-F238E27FC236}">
                    <a16:creationId xmlns:a16="http://schemas.microsoft.com/office/drawing/2014/main" id="{165753FD-B96B-4EFF-8DF2-B13E902BEA21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円: 塗りつぶしなし 871">
                <a:extLst>
                  <a:ext uri="{FF2B5EF4-FFF2-40B4-BE49-F238E27FC236}">
                    <a16:creationId xmlns:a16="http://schemas.microsoft.com/office/drawing/2014/main" id="{F3375767-9E0C-4E44-A613-DFB46EEADE78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円: 塗りつぶしなし 872">
                <a:extLst>
                  <a:ext uri="{FF2B5EF4-FFF2-40B4-BE49-F238E27FC236}">
                    <a16:creationId xmlns:a16="http://schemas.microsoft.com/office/drawing/2014/main" id="{4B6568F0-C839-4685-BBE7-3A25DF3799E3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円: 塗りつぶしなし 873">
                <a:extLst>
                  <a:ext uri="{FF2B5EF4-FFF2-40B4-BE49-F238E27FC236}">
                    <a16:creationId xmlns:a16="http://schemas.microsoft.com/office/drawing/2014/main" id="{39EFF309-1C30-4E8E-8834-8E052B42BEC8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円: 塗りつぶしなし 874">
                <a:extLst>
                  <a:ext uri="{FF2B5EF4-FFF2-40B4-BE49-F238E27FC236}">
                    <a16:creationId xmlns:a16="http://schemas.microsoft.com/office/drawing/2014/main" id="{1F7F4F47-5D70-4325-A7AF-FF7AA70A646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円: 塗りつぶしなし 875">
                <a:extLst>
                  <a:ext uri="{FF2B5EF4-FFF2-40B4-BE49-F238E27FC236}">
                    <a16:creationId xmlns:a16="http://schemas.microsoft.com/office/drawing/2014/main" id="{256D55FB-3B48-4C6E-B60D-9E158CA03EC8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円: 塗りつぶしなし 876">
                <a:extLst>
                  <a:ext uri="{FF2B5EF4-FFF2-40B4-BE49-F238E27FC236}">
                    <a16:creationId xmlns:a16="http://schemas.microsoft.com/office/drawing/2014/main" id="{A2568AE9-2C57-4710-B7C4-320459123105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円: 塗りつぶしなし 877">
                <a:extLst>
                  <a:ext uri="{FF2B5EF4-FFF2-40B4-BE49-F238E27FC236}">
                    <a16:creationId xmlns:a16="http://schemas.microsoft.com/office/drawing/2014/main" id="{9A9505A8-91DF-42DB-B19F-115B51462115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円: 塗りつぶしなし 878">
                <a:extLst>
                  <a:ext uri="{FF2B5EF4-FFF2-40B4-BE49-F238E27FC236}">
                    <a16:creationId xmlns:a16="http://schemas.microsoft.com/office/drawing/2014/main" id="{2B3601F0-4088-46F8-84C5-0C99B4F40264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円: 塗りつぶしなし 879">
                <a:extLst>
                  <a:ext uri="{FF2B5EF4-FFF2-40B4-BE49-F238E27FC236}">
                    <a16:creationId xmlns:a16="http://schemas.microsoft.com/office/drawing/2014/main" id="{434CE33A-62A6-43F3-A518-C8120959AF0A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1" name="円: 塗りつぶしなし 880">
                <a:extLst>
                  <a:ext uri="{FF2B5EF4-FFF2-40B4-BE49-F238E27FC236}">
                    <a16:creationId xmlns:a16="http://schemas.microsoft.com/office/drawing/2014/main" id="{D16E3799-AA85-4B23-B6E7-3CEB085E3A1F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円: 塗りつぶしなし 881">
                <a:extLst>
                  <a:ext uri="{FF2B5EF4-FFF2-40B4-BE49-F238E27FC236}">
                    <a16:creationId xmlns:a16="http://schemas.microsoft.com/office/drawing/2014/main" id="{1E5EE7A7-447B-4419-AFD5-4A47010377C2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3" name="円: 塗りつぶしなし 882">
                <a:extLst>
                  <a:ext uri="{FF2B5EF4-FFF2-40B4-BE49-F238E27FC236}">
                    <a16:creationId xmlns:a16="http://schemas.microsoft.com/office/drawing/2014/main" id="{0BB520AE-C010-486C-8C3D-643BEF82D740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4" name="円: 塗りつぶしなし 883">
                <a:extLst>
                  <a:ext uri="{FF2B5EF4-FFF2-40B4-BE49-F238E27FC236}">
                    <a16:creationId xmlns:a16="http://schemas.microsoft.com/office/drawing/2014/main" id="{E739D9F9-7CD4-4B4B-8836-A8C7D2A38FDC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5" name="円: 塗りつぶしなし 884">
                <a:extLst>
                  <a:ext uri="{FF2B5EF4-FFF2-40B4-BE49-F238E27FC236}">
                    <a16:creationId xmlns:a16="http://schemas.microsoft.com/office/drawing/2014/main" id="{3CAAC576-7CB1-49CB-BB0F-58CDE182C754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円: 塗りつぶしなし 885">
                <a:extLst>
                  <a:ext uri="{FF2B5EF4-FFF2-40B4-BE49-F238E27FC236}">
                    <a16:creationId xmlns:a16="http://schemas.microsoft.com/office/drawing/2014/main" id="{BD2489FA-90ED-4073-909A-896935E161A4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7" name="円: 塗りつぶしなし 886">
                <a:extLst>
                  <a:ext uri="{FF2B5EF4-FFF2-40B4-BE49-F238E27FC236}">
                    <a16:creationId xmlns:a16="http://schemas.microsoft.com/office/drawing/2014/main" id="{957A0AAF-2484-40A2-A2DF-18DC14D41560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8" name="円: 塗りつぶしなし 887">
                <a:extLst>
                  <a:ext uri="{FF2B5EF4-FFF2-40B4-BE49-F238E27FC236}">
                    <a16:creationId xmlns:a16="http://schemas.microsoft.com/office/drawing/2014/main" id="{5B5E7C45-0C05-47FA-94E4-9C188C47237B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9" name="円: 塗りつぶしなし 888">
                <a:extLst>
                  <a:ext uri="{FF2B5EF4-FFF2-40B4-BE49-F238E27FC236}">
                    <a16:creationId xmlns:a16="http://schemas.microsoft.com/office/drawing/2014/main" id="{D9EBF01C-4BA3-4178-872A-494AD0F6A2F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円: 塗りつぶしなし 889">
                <a:extLst>
                  <a:ext uri="{FF2B5EF4-FFF2-40B4-BE49-F238E27FC236}">
                    <a16:creationId xmlns:a16="http://schemas.microsoft.com/office/drawing/2014/main" id="{92024291-8C95-4B85-8341-C1E02E7A5DBA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0B6E66C0-35ED-4FEA-97D3-57A2EC955980}"/>
                </a:ext>
              </a:extLst>
            </p:cNvPr>
            <p:cNvGrpSpPr/>
            <p:nvPr/>
          </p:nvGrpSpPr>
          <p:grpSpPr>
            <a:xfrm>
              <a:off x="1817030" y="5145823"/>
              <a:ext cx="1123440" cy="538969"/>
              <a:chOff x="9200208" y="4776279"/>
              <a:chExt cx="1205855" cy="578508"/>
            </a:xfrm>
          </p:grpSpPr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86181368-320C-4393-A0B1-3B12CED282FE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0A6B5753-4F72-4B6B-90A3-DCA66B6E1C67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楕円 865">
                  <a:extLst>
                    <a:ext uri="{FF2B5EF4-FFF2-40B4-BE49-F238E27FC236}">
                      <a16:creationId xmlns:a16="http://schemas.microsoft.com/office/drawing/2014/main" id="{D1C4C59A-924E-4263-AEDE-878BDF1E64E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楕円 866">
                  <a:extLst>
                    <a:ext uri="{FF2B5EF4-FFF2-40B4-BE49-F238E27FC236}">
                      <a16:creationId xmlns:a16="http://schemas.microsoft.com/office/drawing/2014/main" id="{29B44ECA-C353-4473-8209-5FF1061B7C96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楕円 867">
                  <a:extLst>
                    <a:ext uri="{FF2B5EF4-FFF2-40B4-BE49-F238E27FC236}">
                      <a16:creationId xmlns:a16="http://schemas.microsoft.com/office/drawing/2014/main" id="{60A68127-3851-4A91-BE24-8E017909F008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2" name="楕円 519">
                <a:extLst>
                  <a:ext uri="{FF2B5EF4-FFF2-40B4-BE49-F238E27FC236}">
                    <a16:creationId xmlns:a16="http://schemas.microsoft.com/office/drawing/2014/main" id="{D8A92650-0B16-4126-A6AE-5F1732F6D4EE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楕円 10">
                <a:extLst>
                  <a:ext uri="{FF2B5EF4-FFF2-40B4-BE49-F238E27FC236}">
                    <a16:creationId xmlns:a16="http://schemas.microsoft.com/office/drawing/2014/main" id="{78C913AB-3504-481A-803B-D0303A8F2FAC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C8AD4112-B60C-4108-A2F9-B5B5B29C979D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D8E46738-093E-43B2-833C-FAFBF9278A7B}"/>
                </a:ext>
              </a:extLst>
            </p:cNvPr>
            <p:cNvGrpSpPr/>
            <p:nvPr/>
          </p:nvGrpSpPr>
          <p:grpSpPr>
            <a:xfrm>
              <a:off x="3002285" y="4518955"/>
              <a:ext cx="995625" cy="437624"/>
              <a:chOff x="2412996" y="5374747"/>
              <a:chExt cx="1331816" cy="585396"/>
            </a:xfrm>
          </p:grpSpPr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6BBCDBF9-A7CD-460E-A7B2-170AC0F64EC6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CC3E5712-B0FE-44B0-BE50-FF5E3AF64E5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波線 859">
                  <a:extLst>
                    <a:ext uri="{FF2B5EF4-FFF2-40B4-BE49-F238E27FC236}">
                      <a16:creationId xmlns:a16="http://schemas.microsoft.com/office/drawing/2014/main" id="{8E385644-E684-4820-A21E-98BFB3F97DE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1ADFD98A-E7B1-4376-B374-ACBDFC9D0730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DA303F16-4EF3-4ADC-A8CA-538FD8D0E42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波線 857">
                  <a:extLst>
                    <a:ext uri="{FF2B5EF4-FFF2-40B4-BE49-F238E27FC236}">
                      <a16:creationId xmlns:a16="http://schemas.microsoft.com/office/drawing/2014/main" id="{3009B4B1-94CA-4EA9-938A-8C6446F48BC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42D0560D-9C7D-4681-A8CD-E78727A9E480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C653BA76-33AC-405B-9262-E9573DC2D27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波線 855">
                  <a:extLst>
                    <a:ext uri="{FF2B5EF4-FFF2-40B4-BE49-F238E27FC236}">
                      <a16:creationId xmlns:a16="http://schemas.microsoft.com/office/drawing/2014/main" id="{2ABF34ED-995B-4FD9-AA36-33401F6A12D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68FA7951-1398-4E23-BB5F-2F9F6747A962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35DF18D8-A6CF-48E9-8D05-E1B8BA46032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波線 853">
                  <a:extLst>
                    <a:ext uri="{FF2B5EF4-FFF2-40B4-BE49-F238E27FC236}">
                      <a16:creationId xmlns:a16="http://schemas.microsoft.com/office/drawing/2014/main" id="{9FA0A80D-D06E-472A-A7DE-1FE1B4E681D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59E851B2-EA79-41D1-B13C-2C67DA20665F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04A36214-BDAA-466A-81D7-3248CDEC052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波線 851">
                  <a:extLst>
                    <a:ext uri="{FF2B5EF4-FFF2-40B4-BE49-F238E27FC236}">
                      <a16:creationId xmlns:a16="http://schemas.microsoft.com/office/drawing/2014/main" id="{9092D437-E912-4DFB-87DD-F649D513CEC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C2209E4E-4BF7-4E44-B48B-B9239E1FA8A2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3E2FD65E-8EB0-47E4-9CCA-7DA59FC904A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波線 849">
                  <a:extLst>
                    <a:ext uri="{FF2B5EF4-FFF2-40B4-BE49-F238E27FC236}">
                      <a16:creationId xmlns:a16="http://schemas.microsoft.com/office/drawing/2014/main" id="{85EBA37D-85D2-4C77-808A-FE6AA6C2A8F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84CFA6CB-B8E2-4951-83F8-264B63FC2620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06B4E410-5F64-4EA4-9EA6-3385A9FE319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波線 847">
                  <a:extLst>
                    <a:ext uri="{FF2B5EF4-FFF2-40B4-BE49-F238E27FC236}">
                      <a16:creationId xmlns:a16="http://schemas.microsoft.com/office/drawing/2014/main" id="{8B0EEB0E-56DB-4E47-9CE5-84EA046B859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8558CCFC-4178-47B9-85C0-19A4FA4A6CAE}"/>
                </a:ext>
              </a:extLst>
            </p:cNvPr>
            <p:cNvSpPr/>
            <p:nvPr/>
          </p:nvSpPr>
          <p:spPr>
            <a:xfrm>
              <a:off x="1498898" y="4387902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482400">
                <a:alpha val="2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C2DFF53E-1942-4254-B4D3-BBFB1A91FBED}"/>
                </a:ext>
              </a:extLst>
            </p:cNvPr>
            <p:cNvGrpSpPr/>
            <p:nvPr/>
          </p:nvGrpSpPr>
          <p:grpSpPr>
            <a:xfrm>
              <a:off x="2051248" y="4192805"/>
              <a:ext cx="797021" cy="764350"/>
              <a:chOff x="4062232" y="2475858"/>
              <a:chExt cx="797021" cy="764350"/>
            </a:xfrm>
          </p:grpSpPr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1F9E42C-E159-4916-B476-2B89F2B8E5A4}"/>
                  </a:ext>
                </a:extLst>
              </p:cNvPr>
              <p:cNvSpPr/>
              <p:nvPr/>
            </p:nvSpPr>
            <p:spPr>
              <a:xfrm rot="13500000">
                <a:off x="4078568" y="2459522"/>
                <a:ext cx="764350" cy="797021"/>
              </a:xfrm>
              <a:custGeom>
                <a:avLst/>
                <a:gdLst>
                  <a:gd name="connsiteX0" fmla="*/ 559615 w 764350"/>
                  <a:gd name="connsiteY0" fmla="*/ 696743 h 797021"/>
                  <a:gd name="connsiteX1" fmla="*/ 41710 w 764350"/>
                  <a:gd name="connsiteY1" fmla="*/ 682499 h 797021"/>
                  <a:gd name="connsiteX2" fmla="*/ 0 w 764350"/>
                  <a:gd name="connsiteY2" fmla="*/ 631990 h 797021"/>
                  <a:gd name="connsiteX3" fmla="*/ 67431 w 764350"/>
                  <a:gd name="connsiteY3" fmla="*/ 514725 h 797021"/>
                  <a:gd name="connsiteX4" fmla="*/ 311154 w 764350"/>
                  <a:gd name="connsiteY4" fmla="*/ 216626 h 797021"/>
                  <a:gd name="connsiteX5" fmla="*/ 458449 w 764350"/>
                  <a:gd name="connsiteY5" fmla="*/ 83389 h 797021"/>
                  <a:gd name="connsiteX6" fmla="*/ 572268 w 764350"/>
                  <a:gd name="connsiteY6" fmla="*/ 0 h 797021"/>
                  <a:gd name="connsiteX7" fmla="*/ 599343 w 764350"/>
                  <a:gd name="connsiteY7" fmla="*/ 4499 h 797021"/>
                  <a:gd name="connsiteX8" fmla="*/ 704470 w 764350"/>
                  <a:gd name="connsiteY8" fmla="*/ 61468 h 797021"/>
                  <a:gd name="connsiteX9" fmla="*/ 559615 w 764350"/>
                  <a:gd name="connsiteY9" fmla="*/ 696743 h 797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4350" h="797021">
                    <a:moveTo>
                      <a:pt x="559615" y="696743"/>
                    </a:moveTo>
                    <a:cubicBezTo>
                      <a:pt x="420533" y="835825"/>
                      <a:pt x="188659" y="829448"/>
                      <a:pt x="41710" y="682499"/>
                    </a:cubicBezTo>
                    <a:lnTo>
                      <a:pt x="0" y="631990"/>
                    </a:lnTo>
                    <a:lnTo>
                      <a:pt x="67431" y="514725"/>
                    </a:lnTo>
                    <a:cubicBezTo>
                      <a:pt x="133191" y="413951"/>
                      <a:pt x="215058" y="312723"/>
                      <a:pt x="311154" y="216626"/>
                    </a:cubicBezTo>
                    <a:cubicBezTo>
                      <a:pt x="359202" y="168578"/>
                      <a:pt x="408533" y="124088"/>
                      <a:pt x="458449" y="83389"/>
                    </a:cubicBezTo>
                    <a:lnTo>
                      <a:pt x="572268" y="0"/>
                    </a:lnTo>
                    <a:lnTo>
                      <a:pt x="599343" y="4499"/>
                    </a:lnTo>
                    <a:cubicBezTo>
                      <a:pt x="640785" y="15430"/>
                      <a:pt x="676917" y="33915"/>
                      <a:pt x="704470" y="61468"/>
                    </a:cubicBezTo>
                    <a:cubicBezTo>
                      <a:pt x="851419" y="208417"/>
                      <a:pt x="698697" y="557661"/>
                      <a:pt x="559615" y="69674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E48C7437-3306-4923-A833-E0B20147F291}"/>
                  </a:ext>
                </a:extLst>
              </p:cNvPr>
              <p:cNvSpPr/>
              <p:nvPr/>
            </p:nvSpPr>
            <p:spPr>
              <a:xfrm rot="13500000">
                <a:off x="4099895" y="2712294"/>
                <a:ext cx="56571" cy="5657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楕円 500">
                <a:extLst>
                  <a:ext uri="{FF2B5EF4-FFF2-40B4-BE49-F238E27FC236}">
                    <a16:creationId xmlns:a16="http://schemas.microsoft.com/office/drawing/2014/main" id="{DF449C34-18C4-4B2C-B5A8-BEDDA3C9CFD2}"/>
                  </a:ext>
                </a:extLst>
              </p:cNvPr>
              <p:cNvSpPr/>
              <p:nvPr/>
            </p:nvSpPr>
            <p:spPr>
              <a:xfrm rot="15300000">
                <a:off x="4263647" y="2557214"/>
                <a:ext cx="54592" cy="210245"/>
              </a:xfrm>
              <a:custGeom>
                <a:avLst/>
                <a:gdLst>
                  <a:gd name="connsiteX0" fmla="*/ 0 w 81743"/>
                  <a:gd name="connsiteY0" fmla="*/ 123887 h 247774"/>
                  <a:gd name="connsiteX1" fmla="*/ 40872 w 81743"/>
                  <a:gd name="connsiteY1" fmla="*/ 0 h 247774"/>
                  <a:gd name="connsiteX2" fmla="*/ 81744 w 81743"/>
                  <a:gd name="connsiteY2" fmla="*/ 123887 h 247774"/>
                  <a:gd name="connsiteX3" fmla="*/ 40872 w 81743"/>
                  <a:gd name="connsiteY3" fmla="*/ 247774 h 247774"/>
                  <a:gd name="connsiteX4" fmla="*/ 0 w 81743"/>
                  <a:gd name="connsiteY4" fmla="*/ 123887 h 247774"/>
                  <a:gd name="connsiteX0" fmla="*/ 0 w 81744"/>
                  <a:gd name="connsiteY0" fmla="*/ 124034 h 247921"/>
                  <a:gd name="connsiteX1" fmla="*/ 40872 w 81744"/>
                  <a:gd name="connsiteY1" fmla="*/ 147 h 247921"/>
                  <a:gd name="connsiteX2" fmla="*/ 81744 w 81744"/>
                  <a:gd name="connsiteY2" fmla="*/ 124034 h 247921"/>
                  <a:gd name="connsiteX3" fmla="*/ 40872 w 81744"/>
                  <a:gd name="connsiteY3" fmla="*/ 247921 h 247921"/>
                  <a:gd name="connsiteX4" fmla="*/ 0 w 81744"/>
                  <a:gd name="connsiteY4" fmla="*/ 124034 h 247921"/>
                  <a:gd name="connsiteX0" fmla="*/ 2492 w 84236"/>
                  <a:gd name="connsiteY0" fmla="*/ 150777 h 274664"/>
                  <a:gd name="connsiteX1" fmla="*/ 27885 w 84236"/>
                  <a:gd name="connsiteY1" fmla="*/ 82 h 274664"/>
                  <a:gd name="connsiteX2" fmla="*/ 84236 w 84236"/>
                  <a:gd name="connsiteY2" fmla="*/ 150777 h 274664"/>
                  <a:gd name="connsiteX3" fmla="*/ 43364 w 84236"/>
                  <a:gd name="connsiteY3" fmla="*/ 274664 h 274664"/>
                  <a:gd name="connsiteX4" fmla="*/ 2492 w 84236"/>
                  <a:gd name="connsiteY4" fmla="*/ 150777 h 274664"/>
                  <a:gd name="connsiteX0" fmla="*/ 2810 w 84554"/>
                  <a:gd name="connsiteY0" fmla="*/ 150777 h 274197"/>
                  <a:gd name="connsiteX1" fmla="*/ 28203 w 84554"/>
                  <a:gd name="connsiteY1" fmla="*/ 82 h 274197"/>
                  <a:gd name="connsiteX2" fmla="*/ 84554 w 84554"/>
                  <a:gd name="connsiteY2" fmla="*/ 150777 h 274197"/>
                  <a:gd name="connsiteX3" fmla="*/ 15917 w 84554"/>
                  <a:gd name="connsiteY3" fmla="*/ 274197 h 274197"/>
                  <a:gd name="connsiteX4" fmla="*/ 2810 w 84554"/>
                  <a:gd name="connsiteY4" fmla="*/ 150777 h 274197"/>
                  <a:gd name="connsiteX0" fmla="*/ 11601 w 93345"/>
                  <a:gd name="connsiteY0" fmla="*/ 150777 h 274205"/>
                  <a:gd name="connsiteX1" fmla="*/ 36994 w 93345"/>
                  <a:gd name="connsiteY1" fmla="*/ 82 h 274205"/>
                  <a:gd name="connsiteX2" fmla="*/ 93345 w 93345"/>
                  <a:gd name="connsiteY2" fmla="*/ 150777 h 274205"/>
                  <a:gd name="connsiteX3" fmla="*/ 24708 w 93345"/>
                  <a:gd name="connsiteY3" fmla="*/ 274197 h 274205"/>
                  <a:gd name="connsiteX4" fmla="*/ 11601 w 93345"/>
                  <a:gd name="connsiteY4" fmla="*/ 150777 h 274205"/>
                  <a:gd name="connsiteX0" fmla="*/ 11601 w 93345"/>
                  <a:gd name="connsiteY0" fmla="*/ 153275 h 276703"/>
                  <a:gd name="connsiteX1" fmla="*/ 36994 w 93345"/>
                  <a:gd name="connsiteY1" fmla="*/ 2580 h 276703"/>
                  <a:gd name="connsiteX2" fmla="*/ 93345 w 93345"/>
                  <a:gd name="connsiteY2" fmla="*/ 153275 h 276703"/>
                  <a:gd name="connsiteX3" fmla="*/ 24708 w 93345"/>
                  <a:gd name="connsiteY3" fmla="*/ 276695 h 276703"/>
                  <a:gd name="connsiteX4" fmla="*/ 11601 w 93345"/>
                  <a:gd name="connsiteY4" fmla="*/ 153275 h 276703"/>
                  <a:gd name="connsiteX0" fmla="*/ 11059 w 92803"/>
                  <a:gd name="connsiteY0" fmla="*/ 152652 h 276080"/>
                  <a:gd name="connsiteX1" fmla="*/ 25821 w 92803"/>
                  <a:gd name="connsiteY1" fmla="*/ 2595 h 276080"/>
                  <a:gd name="connsiteX2" fmla="*/ 92803 w 92803"/>
                  <a:gd name="connsiteY2" fmla="*/ 152652 h 276080"/>
                  <a:gd name="connsiteX3" fmla="*/ 24166 w 92803"/>
                  <a:gd name="connsiteY3" fmla="*/ 276072 h 276080"/>
                  <a:gd name="connsiteX4" fmla="*/ 11059 w 92803"/>
                  <a:gd name="connsiteY4" fmla="*/ 152652 h 27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03" h="276080">
                    <a:moveTo>
                      <a:pt x="11059" y="152652"/>
                    </a:moveTo>
                    <a:cubicBezTo>
                      <a:pt x="11335" y="107073"/>
                      <a:pt x="-12612" y="22751"/>
                      <a:pt x="25821" y="2595"/>
                    </a:cubicBezTo>
                    <a:cubicBezTo>
                      <a:pt x="64254" y="-17561"/>
                      <a:pt x="92803" y="84231"/>
                      <a:pt x="92803" y="152652"/>
                    </a:cubicBezTo>
                    <a:cubicBezTo>
                      <a:pt x="92803" y="221073"/>
                      <a:pt x="69190" y="276858"/>
                      <a:pt x="24166" y="276072"/>
                    </a:cubicBezTo>
                    <a:cubicBezTo>
                      <a:pt x="-20858" y="275286"/>
                      <a:pt x="10783" y="198231"/>
                      <a:pt x="11059" y="1526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2A2790AE-7A25-46CE-A77C-47AD44875DB0}"/>
                </a:ext>
              </a:extLst>
            </p:cNvPr>
            <p:cNvGrpSpPr/>
            <p:nvPr/>
          </p:nvGrpSpPr>
          <p:grpSpPr>
            <a:xfrm>
              <a:off x="3539636" y="4642702"/>
              <a:ext cx="1647898" cy="1076716"/>
              <a:chOff x="3704938" y="1322434"/>
              <a:chExt cx="2000423" cy="1307051"/>
            </a:xfrm>
          </p:grpSpPr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50F8FF62-1742-4D7E-AAEE-E71459EAEBF6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06A29040-6F0D-449F-9D96-611B92CC9446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A9946B99-417E-4622-A40B-A43147CBE745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rgbClr val="C00000"/>
                    </a:gs>
                    <a:gs pos="54000">
                      <a:srgbClr val="FF0000"/>
                    </a:gs>
                    <a:gs pos="100000">
                      <a:srgbClr val="C00000"/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E4FB58E-AD69-4C94-94B5-51AB8C829BDF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4824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41" name="グループ化 940">
            <a:extLst>
              <a:ext uri="{FF2B5EF4-FFF2-40B4-BE49-F238E27FC236}">
                <a16:creationId xmlns:a16="http://schemas.microsoft.com/office/drawing/2014/main" id="{B4B29144-75E8-4E99-BB4C-0140C49AF5FD}"/>
              </a:ext>
            </a:extLst>
          </p:cNvPr>
          <p:cNvGrpSpPr/>
          <p:nvPr/>
        </p:nvGrpSpPr>
        <p:grpSpPr>
          <a:xfrm>
            <a:off x="6698098" y="1481422"/>
            <a:ext cx="2461176" cy="1632056"/>
            <a:chOff x="1926310" y="1614488"/>
            <a:chExt cx="4887241" cy="3240830"/>
          </a:xfrm>
        </p:grpSpPr>
        <p:sp>
          <p:nvSpPr>
            <p:cNvPr id="942" name="フリーフォーム: 図形 941">
              <a:extLst>
                <a:ext uri="{FF2B5EF4-FFF2-40B4-BE49-F238E27FC236}">
                  <a16:creationId xmlns:a16="http://schemas.microsoft.com/office/drawing/2014/main" id="{157A4A4D-3271-4180-9988-C3360EAAD052}"/>
                </a:ext>
              </a:extLst>
            </p:cNvPr>
            <p:cNvSpPr/>
            <p:nvPr/>
          </p:nvSpPr>
          <p:spPr>
            <a:xfrm flipH="1">
              <a:off x="1926310" y="2162176"/>
              <a:ext cx="1304921" cy="1395412"/>
            </a:xfrm>
            <a:custGeom>
              <a:avLst/>
              <a:gdLst>
                <a:gd name="connsiteX0" fmla="*/ 2798428 w 3538183"/>
                <a:gd name="connsiteY0" fmla="*/ 0 h 1943100"/>
                <a:gd name="connsiteX1" fmla="*/ 3416843 w 3538183"/>
                <a:gd name="connsiteY1" fmla="*/ 70174 h 1943100"/>
                <a:gd name="connsiteX2" fmla="*/ 3538183 w 3538183"/>
                <a:gd name="connsiteY2" fmla="*/ 103028 h 1943100"/>
                <a:gd name="connsiteX3" fmla="*/ 3538183 w 3538183"/>
                <a:gd name="connsiteY3" fmla="*/ 1682910 h 1943100"/>
                <a:gd name="connsiteX4" fmla="*/ 3416843 w 3538183"/>
                <a:gd name="connsiteY4" fmla="*/ 1715764 h 1943100"/>
                <a:gd name="connsiteX5" fmla="*/ 2798428 w 3538183"/>
                <a:gd name="connsiteY5" fmla="*/ 1785938 h 1943100"/>
                <a:gd name="connsiteX6" fmla="*/ 2635988 w 3538183"/>
                <a:gd name="connsiteY6" fmla="*/ 1781328 h 1943100"/>
                <a:gd name="connsiteX7" fmla="*/ 2518716 w 3538183"/>
                <a:gd name="connsiteY7" fmla="*/ 1771268 h 1943100"/>
                <a:gd name="connsiteX8" fmla="*/ 2477040 w 3538183"/>
                <a:gd name="connsiteY8" fmla="*/ 1790595 h 1943100"/>
                <a:gd name="connsiteX9" fmla="*/ 1588753 w 3538183"/>
                <a:gd name="connsiteY9" fmla="*/ 1943100 h 1943100"/>
                <a:gd name="connsiteX10" fmla="*/ 0 w 3538183"/>
                <a:gd name="connsiteY10" fmla="*/ 1050131 h 1943100"/>
                <a:gd name="connsiteX11" fmla="*/ 1588753 w 3538183"/>
                <a:gd name="connsiteY11" fmla="*/ 157162 h 1943100"/>
                <a:gd name="connsiteX12" fmla="*/ 1751194 w 3538183"/>
                <a:gd name="connsiteY12" fmla="*/ 161772 h 1943100"/>
                <a:gd name="connsiteX13" fmla="*/ 1868466 w 3538183"/>
                <a:gd name="connsiteY13" fmla="*/ 171832 h 1943100"/>
                <a:gd name="connsiteX14" fmla="*/ 1910141 w 3538183"/>
                <a:gd name="connsiteY14" fmla="*/ 152505 h 1943100"/>
                <a:gd name="connsiteX15" fmla="*/ 2798428 w 3538183"/>
                <a:gd name="connsiteY15" fmla="*/ 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38183" h="1943100">
                  <a:moveTo>
                    <a:pt x="2798428" y="0"/>
                  </a:moveTo>
                  <a:cubicBezTo>
                    <a:pt x="3017789" y="0"/>
                    <a:pt x="3226767" y="24987"/>
                    <a:pt x="3416843" y="70174"/>
                  </a:cubicBezTo>
                  <a:lnTo>
                    <a:pt x="3538183" y="103028"/>
                  </a:lnTo>
                  <a:lnTo>
                    <a:pt x="3538183" y="1682910"/>
                  </a:lnTo>
                  <a:lnTo>
                    <a:pt x="3416843" y="1715764"/>
                  </a:lnTo>
                  <a:cubicBezTo>
                    <a:pt x="3226767" y="1760951"/>
                    <a:pt x="3017789" y="1785938"/>
                    <a:pt x="2798428" y="1785938"/>
                  </a:cubicBezTo>
                  <a:cubicBezTo>
                    <a:pt x="2743588" y="1785938"/>
                    <a:pt x="2689397" y="1784376"/>
                    <a:pt x="2635988" y="1781328"/>
                  </a:cubicBezTo>
                  <a:lnTo>
                    <a:pt x="2518716" y="1771268"/>
                  </a:lnTo>
                  <a:lnTo>
                    <a:pt x="2477040" y="1790595"/>
                  </a:lnTo>
                  <a:cubicBezTo>
                    <a:pt x="2223474" y="1886879"/>
                    <a:pt x="1917795" y="1943100"/>
                    <a:pt x="1588753" y="1943100"/>
                  </a:cubicBezTo>
                  <a:cubicBezTo>
                    <a:pt x="711309" y="1943100"/>
                    <a:pt x="0" y="1543304"/>
                    <a:pt x="0" y="1050131"/>
                  </a:cubicBezTo>
                  <a:cubicBezTo>
                    <a:pt x="0" y="556958"/>
                    <a:pt x="711309" y="157162"/>
                    <a:pt x="1588753" y="157162"/>
                  </a:cubicBezTo>
                  <a:cubicBezTo>
                    <a:pt x="1643594" y="157162"/>
                    <a:pt x="1697785" y="158724"/>
                    <a:pt x="1751194" y="161772"/>
                  </a:cubicBezTo>
                  <a:lnTo>
                    <a:pt x="1868466" y="171832"/>
                  </a:lnTo>
                  <a:lnTo>
                    <a:pt x="1910141" y="152505"/>
                  </a:lnTo>
                  <a:cubicBezTo>
                    <a:pt x="2163708" y="56221"/>
                    <a:pt x="2469387" y="0"/>
                    <a:pt x="2798428" y="0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E7FF33EA-0F54-4C74-AFC2-781810ADADA7}"/>
                </a:ext>
              </a:extLst>
            </p:cNvPr>
            <p:cNvSpPr/>
            <p:nvPr/>
          </p:nvSpPr>
          <p:spPr>
            <a:xfrm>
              <a:off x="3274096" y="1614488"/>
              <a:ext cx="3517229" cy="1943100"/>
            </a:xfrm>
            <a:custGeom>
              <a:avLst/>
              <a:gdLst>
                <a:gd name="connsiteX0" fmla="*/ 2798428 w 3538183"/>
                <a:gd name="connsiteY0" fmla="*/ 0 h 1943100"/>
                <a:gd name="connsiteX1" fmla="*/ 3416843 w 3538183"/>
                <a:gd name="connsiteY1" fmla="*/ 70174 h 1943100"/>
                <a:gd name="connsiteX2" fmla="*/ 3538183 w 3538183"/>
                <a:gd name="connsiteY2" fmla="*/ 103028 h 1943100"/>
                <a:gd name="connsiteX3" fmla="*/ 3538183 w 3538183"/>
                <a:gd name="connsiteY3" fmla="*/ 1682910 h 1943100"/>
                <a:gd name="connsiteX4" fmla="*/ 3416843 w 3538183"/>
                <a:gd name="connsiteY4" fmla="*/ 1715764 h 1943100"/>
                <a:gd name="connsiteX5" fmla="*/ 2798428 w 3538183"/>
                <a:gd name="connsiteY5" fmla="*/ 1785938 h 1943100"/>
                <a:gd name="connsiteX6" fmla="*/ 2635988 w 3538183"/>
                <a:gd name="connsiteY6" fmla="*/ 1781328 h 1943100"/>
                <a:gd name="connsiteX7" fmla="*/ 2518716 w 3538183"/>
                <a:gd name="connsiteY7" fmla="*/ 1771268 h 1943100"/>
                <a:gd name="connsiteX8" fmla="*/ 2477040 w 3538183"/>
                <a:gd name="connsiteY8" fmla="*/ 1790595 h 1943100"/>
                <a:gd name="connsiteX9" fmla="*/ 1588753 w 3538183"/>
                <a:gd name="connsiteY9" fmla="*/ 1943100 h 1943100"/>
                <a:gd name="connsiteX10" fmla="*/ 0 w 3538183"/>
                <a:gd name="connsiteY10" fmla="*/ 1050131 h 1943100"/>
                <a:gd name="connsiteX11" fmla="*/ 1588753 w 3538183"/>
                <a:gd name="connsiteY11" fmla="*/ 157162 h 1943100"/>
                <a:gd name="connsiteX12" fmla="*/ 1751194 w 3538183"/>
                <a:gd name="connsiteY12" fmla="*/ 161772 h 1943100"/>
                <a:gd name="connsiteX13" fmla="*/ 1868466 w 3538183"/>
                <a:gd name="connsiteY13" fmla="*/ 171832 h 1943100"/>
                <a:gd name="connsiteX14" fmla="*/ 1910141 w 3538183"/>
                <a:gd name="connsiteY14" fmla="*/ 152505 h 1943100"/>
                <a:gd name="connsiteX15" fmla="*/ 2798428 w 3538183"/>
                <a:gd name="connsiteY15" fmla="*/ 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38183" h="1943100">
                  <a:moveTo>
                    <a:pt x="2798428" y="0"/>
                  </a:moveTo>
                  <a:cubicBezTo>
                    <a:pt x="3017789" y="0"/>
                    <a:pt x="3226767" y="24987"/>
                    <a:pt x="3416843" y="70174"/>
                  </a:cubicBezTo>
                  <a:lnTo>
                    <a:pt x="3538183" y="103028"/>
                  </a:lnTo>
                  <a:lnTo>
                    <a:pt x="3538183" y="1682910"/>
                  </a:lnTo>
                  <a:lnTo>
                    <a:pt x="3416843" y="1715764"/>
                  </a:lnTo>
                  <a:cubicBezTo>
                    <a:pt x="3226767" y="1760951"/>
                    <a:pt x="3017789" y="1785938"/>
                    <a:pt x="2798428" y="1785938"/>
                  </a:cubicBezTo>
                  <a:cubicBezTo>
                    <a:pt x="2743588" y="1785938"/>
                    <a:pt x="2689397" y="1784376"/>
                    <a:pt x="2635988" y="1781328"/>
                  </a:cubicBezTo>
                  <a:lnTo>
                    <a:pt x="2518716" y="1771268"/>
                  </a:lnTo>
                  <a:lnTo>
                    <a:pt x="2477040" y="1790595"/>
                  </a:lnTo>
                  <a:cubicBezTo>
                    <a:pt x="2223474" y="1886879"/>
                    <a:pt x="1917795" y="1943100"/>
                    <a:pt x="1588753" y="1943100"/>
                  </a:cubicBezTo>
                  <a:cubicBezTo>
                    <a:pt x="711309" y="1943100"/>
                    <a:pt x="0" y="1543304"/>
                    <a:pt x="0" y="1050131"/>
                  </a:cubicBezTo>
                  <a:cubicBezTo>
                    <a:pt x="0" y="556958"/>
                    <a:pt x="711309" y="157162"/>
                    <a:pt x="1588753" y="157162"/>
                  </a:cubicBezTo>
                  <a:cubicBezTo>
                    <a:pt x="1643594" y="157162"/>
                    <a:pt x="1697785" y="158724"/>
                    <a:pt x="1751194" y="161772"/>
                  </a:cubicBezTo>
                  <a:lnTo>
                    <a:pt x="1868466" y="171832"/>
                  </a:lnTo>
                  <a:lnTo>
                    <a:pt x="1910141" y="152505"/>
                  </a:lnTo>
                  <a:cubicBezTo>
                    <a:pt x="2163708" y="56221"/>
                    <a:pt x="2469387" y="0"/>
                    <a:pt x="2798428" y="0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4" name="楕円 943">
              <a:extLst>
                <a:ext uri="{FF2B5EF4-FFF2-40B4-BE49-F238E27FC236}">
                  <a16:creationId xmlns:a16="http://schemas.microsoft.com/office/drawing/2014/main" id="{0490BD5D-2F0A-46F1-BE17-4DC3600A3815}"/>
                </a:ext>
              </a:extLst>
            </p:cNvPr>
            <p:cNvSpPr/>
            <p:nvPr/>
          </p:nvSpPr>
          <p:spPr>
            <a:xfrm>
              <a:off x="2076449" y="2547938"/>
              <a:ext cx="3643313" cy="1871662"/>
            </a:xfrm>
            <a:prstGeom prst="ellipse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lumMod val="50000"/>
                  </a:srgbClr>
                </a:gs>
              </a:gsLst>
              <a:lin ang="135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ED290161-AB4E-48C7-BA86-2381EF118CA8}"/>
                </a:ext>
              </a:extLst>
            </p:cNvPr>
            <p:cNvSpPr/>
            <p:nvPr/>
          </p:nvSpPr>
          <p:spPr>
            <a:xfrm>
              <a:off x="4619808" y="2032053"/>
              <a:ext cx="2171516" cy="1264272"/>
            </a:xfrm>
            <a:custGeom>
              <a:avLst/>
              <a:gdLst>
                <a:gd name="connsiteX0" fmla="*/ 2171508 w 2171508"/>
                <a:gd name="connsiteY0" fmla="*/ 0 h 1309522"/>
                <a:gd name="connsiteX1" fmla="*/ 2171508 w 2171508"/>
                <a:gd name="connsiteY1" fmla="*/ 1264272 h 1309522"/>
                <a:gd name="connsiteX2" fmla="*/ 2061200 w 2171508"/>
                <a:gd name="connsiteY2" fmla="*/ 1281390 h 1309522"/>
                <a:gd name="connsiteX3" fmla="*/ 1588753 w 2171508"/>
                <a:gd name="connsiteY3" fmla="*/ 1309522 h 1309522"/>
                <a:gd name="connsiteX4" fmla="*/ 0 w 2171508"/>
                <a:gd name="connsiteY4" fmla="*/ 683775 h 1309522"/>
                <a:gd name="connsiteX5" fmla="*/ 1588753 w 2171508"/>
                <a:gd name="connsiteY5" fmla="*/ 58027 h 1309522"/>
                <a:gd name="connsiteX6" fmla="*/ 1751194 w 2171508"/>
                <a:gd name="connsiteY6" fmla="*/ 61258 h 1309522"/>
                <a:gd name="connsiteX7" fmla="*/ 1868466 w 2171508"/>
                <a:gd name="connsiteY7" fmla="*/ 68307 h 1309522"/>
                <a:gd name="connsiteX8" fmla="*/ 1910141 w 2171508"/>
                <a:gd name="connsiteY8" fmla="*/ 54764 h 1309522"/>
                <a:gd name="connsiteX9" fmla="*/ 2109638 w 2171508"/>
                <a:gd name="connsiteY9" fmla="*/ 9602 h 1309522"/>
                <a:gd name="connsiteX0" fmla="*/ 2171516 w 2171516"/>
                <a:gd name="connsiteY0" fmla="*/ 0 h 1282435"/>
                <a:gd name="connsiteX1" fmla="*/ 2171516 w 2171516"/>
                <a:gd name="connsiteY1" fmla="*/ 1264272 h 1282435"/>
                <a:gd name="connsiteX2" fmla="*/ 2061208 w 2171516"/>
                <a:gd name="connsiteY2" fmla="*/ 1281390 h 1282435"/>
                <a:gd name="connsiteX3" fmla="*/ 1606346 w 2171516"/>
                <a:gd name="connsiteY3" fmla="*/ 1072130 h 1282435"/>
                <a:gd name="connsiteX4" fmla="*/ 8 w 2171516"/>
                <a:gd name="connsiteY4" fmla="*/ 683775 h 1282435"/>
                <a:gd name="connsiteX5" fmla="*/ 1588761 w 2171516"/>
                <a:gd name="connsiteY5" fmla="*/ 58027 h 1282435"/>
                <a:gd name="connsiteX6" fmla="*/ 1751202 w 2171516"/>
                <a:gd name="connsiteY6" fmla="*/ 61258 h 1282435"/>
                <a:gd name="connsiteX7" fmla="*/ 1868474 w 2171516"/>
                <a:gd name="connsiteY7" fmla="*/ 68307 h 1282435"/>
                <a:gd name="connsiteX8" fmla="*/ 1910149 w 2171516"/>
                <a:gd name="connsiteY8" fmla="*/ 54764 h 1282435"/>
                <a:gd name="connsiteX9" fmla="*/ 2109646 w 2171516"/>
                <a:gd name="connsiteY9" fmla="*/ 9602 h 1282435"/>
                <a:gd name="connsiteX10" fmla="*/ 2171516 w 2171516"/>
                <a:gd name="connsiteY10" fmla="*/ 0 h 1282435"/>
                <a:gd name="connsiteX0" fmla="*/ 2171516 w 2171516"/>
                <a:gd name="connsiteY0" fmla="*/ 0 h 1264272"/>
                <a:gd name="connsiteX1" fmla="*/ 2171516 w 2171516"/>
                <a:gd name="connsiteY1" fmla="*/ 1264272 h 1264272"/>
                <a:gd name="connsiteX2" fmla="*/ 1606346 w 2171516"/>
                <a:gd name="connsiteY2" fmla="*/ 1072130 h 1264272"/>
                <a:gd name="connsiteX3" fmla="*/ 8 w 2171516"/>
                <a:gd name="connsiteY3" fmla="*/ 683775 h 1264272"/>
                <a:gd name="connsiteX4" fmla="*/ 1588761 w 2171516"/>
                <a:gd name="connsiteY4" fmla="*/ 58027 h 1264272"/>
                <a:gd name="connsiteX5" fmla="*/ 1751202 w 2171516"/>
                <a:gd name="connsiteY5" fmla="*/ 61258 h 1264272"/>
                <a:gd name="connsiteX6" fmla="*/ 1868474 w 2171516"/>
                <a:gd name="connsiteY6" fmla="*/ 68307 h 1264272"/>
                <a:gd name="connsiteX7" fmla="*/ 1910149 w 2171516"/>
                <a:gd name="connsiteY7" fmla="*/ 54764 h 1264272"/>
                <a:gd name="connsiteX8" fmla="*/ 2109646 w 2171516"/>
                <a:gd name="connsiteY8" fmla="*/ 9602 h 1264272"/>
                <a:gd name="connsiteX9" fmla="*/ 2171516 w 2171516"/>
                <a:gd name="connsiteY9" fmla="*/ 0 h 126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71516" h="1264272">
                  <a:moveTo>
                    <a:pt x="2171516" y="0"/>
                  </a:moveTo>
                  <a:lnTo>
                    <a:pt x="2171516" y="1264272"/>
                  </a:lnTo>
                  <a:lnTo>
                    <a:pt x="1606346" y="1072130"/>
                  </a:lnTo>
                  <a:cubicBezTo>
                    <a:pt x="728902" y="1072130"/>
                    <a:pt x="2939" y="852792"/>
                    <a:pt x="8" y="683775"/>
                  </a:cubicBezTo>
                  <a:cubicBezTo>
                    <a:pt x="-2923" y="514758"/>
                    <a:pt x="711317" y="58027"/>
                    <a:pt x="1588761" y="58027"/>
                  </a:cubicBezTo>
                  <a:cubicBezTo>
                    <a:pt x="1643602" y="58027"/>
                    <a:pt x="1697793" y="59122"/>
                    <a:pt x="1751202" y="61258"/>
                  </a:cubicBezTo>
                  <a:lnTo>
                    <a:pt x="1868474" y="68307"/>
                  </a:lnTo>
                  <a:lnTo>
                    <a:pt x="1910149" y="54764"/>
                  </a:lnTo>
                  <a:cubicBezTo>
                    <a:pt x="1973541" y="37896"/>
                    <a:pt x="2040190" y="22783"/>
                    <a:pt x="2109646" y="9602"/>
                  </a:cubicBezTo>
                  <a:lnTo>
                    <a:pt x="2171516" y="0"/>
                  </a:ln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FCA008E3-592D-4907-BA01-B2C76D2708D7}"/>
                </a:ext>
              </a:extLst>
            </p:cNvPr>
            <p:cNvSpPr/>
            <p:nvPr/>
          </p:nvSpPr>
          <p:spPr>
            <a:xfrm>
              <a:off x="1928813" y="2602640"/>
              <a:ext cx="1197647" cy="1516922"/>
            </a:xfrm>
            <a:custGeom>
              <a:avLst/>
              <a:gdLst>
                <a:gd name="connsiteX0" fmla="*/ 272856 w 1197647"/>
                <a:gd name="connsiteY0" fmla="*/ 549 h 1516922"/>
                <a:gd name="connsiteX1" fmla="*/ 302601 w 1197647"/>
                <a:gd name="connsiteY1" fmla="*/ 9326 h 1516922"/>
                <a:gd name="connsiteX2" fmla="*/ 358728 w 1197647"/>
                <a:gd name="connsiteY2" fmla="*/ 92333 h 1516922"/>
                <a:gd name="connsiteX3" fmla="*/ 359038 w 1197647"/>
                <a:gd name="connsiteY3" fmla="*/ 92539 h 1516922"/>
                <a:gd name="connsiteX4" fmla="*/ 403354 w 1197647"/>
                <a:gd name="connsiteY4" fmla="*/ 121924 h 1516922"/>
                <a:gd name="connsiteX5" fmla="*/ 430759 w 1197647"/>
                <a:gd name="connsiteY5" fmla="*/ 172894 h 1516922"/>
                <a:gd name="connsiteX6" fmla="*/ 435929 w 1197647"/>
                <a:gd name="connsiteY6" fmla="*/ 216922 h 1516922"/>
                <a:gd name="connsiteX7" fmla="*/ 435840 w 1197647"/>
                <a:gd name="connsiteY7" fmla="*/ 217386 h 1516922"/>
                <a:gd name="connsiteX8" fmla="*/ 444788 w 1197647"/>
                <a:gd name="connsiteY8" fmla="*/ 204997 h 1516922"/>
                <a:gd name="connsiteX9" fmla="*/ 482907 w 1197647"/>
                <a:gd name="connsiteY9" fmla="*/ 186941 h 1516922"/>
                <a:gd name="connsiteX10" fmla="*/ 527519 w 1197647"/>
                <a:gd name="connsiteY10" fmla="*/ 193492 h 1516922"/>
                <a:gd name="connsiteX11" fmla="*/ 562160 w 1197647"/>
                <a:gd name="connsiteY11" fmla="*/ 224758 h 1516922"/>
                <a:gd name="connsiteX12" fmla="*/ 563195 w 1197647"/>
                <a:gd name="connsiteY12" fmla="*/ 225692 h 1516922"/>
                <a:gd name="connsiteX13" fmla="*/ 644131 w 1197647"/>
                <a:gd name="connsiteY13" fmla="*/ 186488 h 1516922"/>
                <a:gd name="connsiteX14" fmla="*/ 673876 w 1197647"/>
                <a:gd name="connsiteY14" fmla="*/ 195265 h 1516922"/>
                <a:gd name="connsiteX15" fmla="*/ 730003 w 1197647"/>
                <a:gd name="connsiteY15" fmla="*/ 278272 h 1516922"/>
                <a:gd name="connsiteX16" fmla="*/ 730313 w 1197647"/>
                <a:gd name="connsiteY16" fmla="*/ 278478 h 1516922"/>
                <a:gd name="connsiteX17" fmla="*/ 774629 w 1197647"/>
                <a:gd name="connsiteY17" fmla="*/ 307863 h 1516922"/>
                <a:gd name="connsiteX18" fmla="*/ 802034 w 1197647"/>
                <a:gd name="connsiteY18" fmla="*/ 358833 h 1516922"/>
                <a:gd name="connsiteX19" fmla="*/ 798811 w 1197647"/>
                <a:gd name="connsiteY19" fmla="*/ 446189 h 1516922"/>
                <a:gd name="connsiteX20" fmla="*/ 811924 w 1197647"/>
                <a:gd name="connsiteY20" fmla="*/ 479841 h 1516922"/>
                <a:gd name="connsiteX21" fmla="*/ 816063 w 1197647"/>
                <a:gd name="connsiteY21" fmla="*/ 474110 h 1516922"/>
                <a:gd name="connsiteX22" fmla="*/ 854182 w 1197647"/>
                <a:gd name="connsiteY22" fmla="*/ 456054 h 1516922"/>
                <a:gd name="connsiteX23" fmla="*/ 898794 w 1197647"/>
                <a:gd name="connsiteY23" fmla="*/ 462605 h 1516922"/>
                <a:gd name="connsiteX24" fmla="*/ 933436 w 1197647"/>
                <a:gd name="connsiteY24" fmla="*/ 493872 h 1516922"/>
                <a:gd name="connsiteX25" fmla="*/ 934470 w 1197647"/>
                <a:gd name="connsiteY25" fmla="*/ 494805 h 1516922"/>
                <a:gd name="connsiteX26" fmla="*/ 1015406 w 1197647"/>
                <a:gd name="connsiteY26" fmla="*/ 455601 h 1516922"/>
                <a:gd name="connsiteX27" fmla="*/ 1045151 w 1197647"/>
                <a:gd name="connsiteY27" fmla="*/ 464378 h 1516922"/>
                <a:gd name="connsiteX28" fmla="*/ 1101279 w 1197647"/>
                <a:gd name="connsiteY28" fmla="*/ 547385 h 1516922"/>
                <a:gd name="connsiteX29" fmla="*/ 1101588 w 1197647"/>
                <a:gd name="connsiteY29" fmla="*/ 547591 h 1516922"/>
                <a:gd name="connsiteX30" fmla="*/ 1145904 w 1197647"/>
                <a:gd name="connsiteY30" fmla="*/ 576976 h 1516922"/>
                <a:gd name="connsiteX31" fmla="*/ 1173309 w 1197647"/>
                <a:gd name="connsiteY31" fmla="*/ 627946 h 1516922"/>
                <a:gd name="connsiteX32" fmla="*/ 1170086 w 1197647"/>
                <a:gd name="connsiteY32" fmla="*/ 715302 h 1516922"/>
                <a:gd name="connsiteX33" fmla="*/ 1193637 w 1197647"/>
                <a:gd name="connsiteY33" fmla="*/ 848867 h 1516922"/>
                <a:gd name="connsiteX34" fmla="*/ 1083310 w 1197647"/>
                <a:gd name="connsiteY34" fmla="*/ 965783 h 1516922"/>
                <a:gd name="connsiteX35" fmla="*/ 1043815 w 1197647"/>
                <a:gd name="connsiteY35" fmla="*/ 1065965 h 1516922"/>
                <a:gd name="connsiteX36" fmla="*/ 1023041 w 1197647"/>
                <a:gd name="connsiteY36" fmla="*/ 1080964 h 1516922"/>
                <a:gd name="connsiteX37" fmla="*/ 1036443 w 1197647"/>
                <a:gd name="connsiteY37" fmla="*/ 1115355 h 1516922"/>
                <a:gd name="connsiteX38" fmla="*/ 1035207 w 1197647"/>
                <a:gd name="connsiteY38" fmla="*/ 1185311 h 1516922"/>
                <a:gd name="connsiteX39" fmla="*/ 924879 w 1197647"/>
                <a:gd name="connsiteY39" fmla="*/ 1302227 h 1516922"/>
                <a:gd name="connsiteX40" fmla="*/ 914347 w 1197647"/>
                <a:gd name="connsiteY40" fmla="*/ 1357333 h 1516922"/>
                <a:gd name="connsiteX41" fmla="*/ 889168 w 1197647"/>
                <a:gd name="connsiteY41" fmla="*/ 1396520 h 1516922"/>
                <a:gd name="connsiteX42" fmla="*/ 894898 w 1197647"/>
                <a:gd name="connsiteY42" fmla="*/ 1411222 h 1516922"/>
                <a:gd name="connsiteX43" fmla="*/ 893661 w 1197647"/>
                <a:gd name="connsiteY43" fmla="*/ 1481179 h 1516922"/>
                <a:gd name="connsiteX44" fmla="*/ 880982 w 1197647"/>
                <a:gd name="connsiteY44" fmla="*/ 1516922 h 1516922"/>
                <a:gd name="connsiteX45" fmla="*/ 0 w 1197647"/>
                <a:gd name="connsiteY45" fmla="*/ 1516922 h 1516922"/>
                <a:gd name="connsiteX46" fmla="*/ 0 w 1197647"/>
                <a:gd name="connsiteY46" fmla="*/ 26289 h 1516922"/>
                <a:gd name="connsiteX47" fmla="*/ 15823 w 1197647"/>
                <a:gd name="connsiteY47" fmla="*/ 30923 h 1516922"/>
                <a:gd name="connsiteX48" fmla="*/ 46894 w 1197647"/>
                <a:gd name="connsiteY48" fmla="*/ 55909 h 1516922"/>
                <a:gd name="connsiteX49" fmla="*/ 47486 w 1197647"/>
                <a:gd name="connsiteY49" fmla="*/ 55090 h 1516922"/>
                <a:gd name="connsiteX50" fmla="*/ 73513 w 1197647"/>
                <a:gd name="connsiteY50" fmla="*/ 19058 h 1516922"/>
                <a:gd name="connsiteX51" fmla="*/ 111632 w 1197647"/>
                <a:gd name="connsiteY51" fmla="*/ 1002 h 1516922"/>
                <a:gd name="connsiteX52" fmla="*/ 156244 w 1197647"/>
                <a:gd name="connsiteY52" fmla="*/ 7553 h 1516922"/>
                <a:gd name="connsiteX53" fmla="*/ 190885 w 1197647"/>
                <a:gd name="connsiteY53" fmla="*/ 38820 h 1516922"/>
                <a:gd name="connsiteX54" fmla="*/ 191920 w 1197647"/>
                <a:gd name="connsiteY54" fmla="*/ 39753 h 1516922"/>
                <a:gd name="connsiteX55" fmla="*/ 272856 w 1197647"/>
                <a:gd name="connsiteY55" fmla="*/ 549 h 151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97647" h="1516922">
                  <a:moveTo>
                    <a:pt x="272856" y="549"/>
                  </a:moveTo>
                  <a:cubicBezTo>
                    <a:pt x="282917" y="1551"/>
                    <a:pt x="292958" y="4442"/>
                    <a:pt x="302601" y="9326"/>
                  </a:cubicBezTo>
                  <a:cubicBezTo>
                    <a:pt x="331992" y="24209"/>
                    <a:pt x="353066" y="55366"/>
                    <a:pt x="358728" y="92333"/>
                  </a:cubicBezTo>
                  <a:lnTo>
                    <a:pt x="359038" y="92539"/>
                  </a:lnTo>
                  <a:lnTo>
                    <a:pt x="403354" y="121924"/>
                  </a:lnTo>
                  <a:cubicBezTo>
                    <a:pt x="415740" y="135774"/>
                    <a:pt x="425255" y="153187"/>
                    <a:pt x="430759" y="172894"/>
                  </a:cubicBezTo>
                  <a:cubicBezTo>
                    <a:pt x="434760" y="187199"/>
                    <a:pt x="436475" y="202119"/>
                    <a:pt x="435929" y="216922"/>
                  </a:cubicBezTo>
                  <a:lnTo>
                    <a:pt x="435840" y="217386"/>
                  </a:lnTo>
                  <a:lnTo>
                    <a:pt x="444788" y="204997"/>
                  </a:lnTo>
                  <a:cubicBezTo>
                    <a:pt x="455905" y="195567"/>
                    <a:pt x="468939" y="189269"/>
                    <a:pt x="482907" y="186941"/>
                  </a:cubicBezTo>
                  <a:cubicBezTo>
                    <a:pt x="498280" y="184375"/>
                    <a:pt x="513644" y="186797"/>
                    <a:pt x="527519" y="193492"/>
                  </a:cubicBezTo>
                  <a:lnTo>
                    <a:pt x="562160" y="224758"/>
                  </a:lnTo>
                  <a:lnTo>
                    <a:pt x="563195" y="225692"/>
                  </a:lnTo>
                  <a:cubicBezTo>
                    <a:pt x="583572" y="197482"/>
                    <a:pt x="613945" y="183483"/>
                    <a:pt x="644131" y="186488"/>
                  </a:cubicBezTo>
                  <a:cubicBezTo>
                    <a:pt x="654192" y="187490"/>
                    <a:pt x="664233" y="190381"/>
                    <a:pt x="673876" y="195265"/>
                  </a:cubicBezTo>
                  <a:cubicBezTo>
                    <a:pt x="703267" y="210147"/>
                    <a:pt x="724341" y="241305"/>
                    <a:pt x="730003" y="278272"/>
                  </a:cubicBezTo>
                  <a:lnTo>
                    <a:pt x="730313" y="278478"/>
                  </a:lnTo>
                  <a:lnTo>
                    <a:pt x="774629" y="307863"/>
                  </a:lnTo>
                  <a:cubicBezTo>
                    <a:pt x="787015" y="321712"/>
                    <a:pt x="796530" y="339126"/>
                    <a:pt x="802034" y="358833"/>
                  </a:cubicBezTo>
                  <a:cubicBezTo>
                    <a:pt x="810035" y="387441"/>
                    <a:pt x="808895" y="418514"/>
                    <a:pt x="798811" y="446189"/>
                  </a:cubicBezTo>
                  <a:lnTo>
                    <a:pt x="811924" y="479841"/>
                  </a:lnTo>
                  <a:lnTo>
                    <a:pt x="816063" y="474110"/>
                  </a:lnTo>
                  <a:cubicBezTo>
                    <a:pt x="827180" y="464680"/>
                    <a:pt x="840214" y="458382"/>
                    <a:pt x="854182" y="456054"/>
                  </a:cubicBezTo>
                  <a:cubicBezTo>
                    <a:pt x="869555" y="453488"/>
                    <a:pt x="884919" y="455910"/>
                    <a:pt x="898794" y="462605"/>
                  </a:cubicBezTo>
                  <a:lnTo>
                    <a:pt x="933436" y="493872"/>
                  </a:lnTo>
                  <a:lnTo>
                    <a:pt x="934470" y="494805"/>
                  </a:lnTo>
                  <a:cubicBezTo>
                    <a:pt x="954847" y="466595"/>
                    <a:pt x="985221" y="452596"/>
                    <a:pt x="1015406" y="455601"/>
                  </a:cubicBezTo>
                  <a:cubicBezTo>
                    <a:pt x="1025467" y="456603"/>
                    <a:pt x="1035508" y="459494"/>
                    <a:pt x="1045151" y="464378"/>
                  </a:cubicBezTo>
                  <a:cubicBezTo>
                    <a:pt x="1074542" y="479261"/>
                    <a:pt x="1095616" y="510418"/>
                    <a:pt x="1101279" y="547385"/>
                  </a:cubicBezTo>
                  <a:lnTo>
                    <a:pt x="1101588" y="547591"/>
                  </a:lnTo>
                  <a:lnTo>
                    <a:pt x="1145904" y="576976"/>
                  </a:lnTo>
                  <a:cubicBezTo>
                    <a:pt x="1158290" y="590826"/>
                    <a:pt x="1167805" y="608239"/>
                    <a:pt x="1173309" y="627946"/>
                  </a:cubicBezTo>
                  <a:cubicBezTo>
                    <a:pt x="1181311" y="656554"/>
                    <a:pt x="1180170" y="687628"/>
                    <a:pt x="1170086" y="715302"/>
                  </a:cubicBezTo>
                  <a:cubicBezTo>
                    <a:pt x="1194875" y="753255"/>
                    <a:pt x="1203545" y="802454"/>
                    <a:pt x="1193637" y="848867"/>
                  </a:cubicBezTo>
                  <a:cubicBezTo>
                    <a:pt x="1180465" y="910571"/>
                    <a:pt x="1136861" y="956780"/>
                    <a:pt x="1083310" y="965783"/>
                  </a:cubicBezTo>
                  <a:cubicBezTo>
                    <a:pt x="1083054" y="1004297"/>
                    <a:pt x="1068644" y="1040823"/>
                    <a:pt x="1043815" y="1065965"/>
                  </a:cubicBezTo>
                  <a:lnTo>
                    <a:pt x="1023041" y="1080964"/>
                  </a:lnTo>
                  <a:lnTo>
                    <a:pt x="1036443" y="1115355"/>
                  </a:lnTo>
                  <a:cubicBezTo>
                    <a:pt x="1040471" y="1138201"/>
                    <a:pt x="1040161" y="1162105"/>
                    <a:pt x="1035207" y="1185311"/>
                  </a:cubicBezTo>
                  <a:cubicBezTo>
                    <a:pt x="1022035" y="1247014"/>
                    <a:pt x="978431" y="1293223"/>
                    <a:pt x="924879" y="1302227"/>
                  </a:cubicBezTo>
                  <a:cubicBezTo>
                    <a:pt x="924752" y="1321483"/>
                    <a:pt x="921085" y="1340244"/>
                    <a:pt x="914347" y="1357333"/>
                  </a:cubicBezTo>
                  <a:lnTo>
                    <a:pt x="889168" y="1396520"/>
                  </a:lnTo>
                  <a:lnTo>
                    <a:pt x="894898" y="1411222"/>
                  </a:lnTo>
                  <a:cubicBezTo>
                    <a:pt x="898925" y="1434069"/>
                    <a:pt x="898616" y="1457972"/>
                    <a:pt x="893661" y="1481179"/>
                  </a:cubicBezTo>
                  <a:lnTo>
                    <a:pt x="880982" y="1516922"/>
                  </a:lnTo>
                  <a:lnTo>
                    <a:pt x="0" y="1516922"/>
                  </a:lnTo>
                  <a:lnTo>
                    <a:pt x="0" y="26289"/>
                  </a:lnTo>
                  <a:lnTo>
                    <a:pt x="15823" y="30923"/>
                  </a:lnTo>
                  <a:cubicBezTo>
                    <a:pt x="26983" y="36752"/>
                    <a:pt x="37524" y="45047"/>
                    <a:pt x="46894" y="55909"/>
                  </a:cubicBezTo>
                  <a:lnTo>
                    <a:pt x="47486" y="55090"/>
                  </a:lnTo>
                  <a:lnTo>
                    <a:pt x="73513" y="19058"/>
                  </a:lnTo>
                  <a:cubicBezTo>
                    <a:pt x="84629" y="9628"/>
                    <a:pt x="97664" y="3330"/>
                    <a:pt x="111632" y="1002"/>
                  </a:cubicBezTo>
                  <a:cubicBezTo>
                    <a:pt x="127005" y="-1564"/>
                    <a:pt x="142369" y="858"/>
                    <a:pt x="156244" y="7553"/>
                  </a:cubicBezTo>
                  <a:lnTo>
                    <a:pt x="190885" y="38820"/>
                  </a:lnTo>
                  <a:lnTo>
                    <a:pt x="191920" y="39753"/>
                  </a:lnTo>
                  <a:cubicBezTo>
                    <a:pt x="212296" y="11543"/>
                    <a:pt x="242670" y="-2457"/>
                    <a:pt x="272856" y="549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B287D933-7333-4704-98B5-01E9263F3F8D}"/>
                </a:ext>
              </a:extLst>
            </p:cNvPr>
            <p:cNvSpPr/>
            <p:nvPr/>
          </p:nvSpPr>
          <p:spPr>
            <a:xfrm>
              <a:off x="2768601" y="2589672"/>
              <a:ext cx="4044950" cy="2220453"/>
            </a:xfrm>
            <a:custGeom>
              <a:avLst/>
              <a:gdLst>
                <a:gd name="connsiteX0" fmla="*/ 2994026 w 2994026"/>
                <a:gd name="connsiteY0" fmla="*/ 0 h 1962150"/>
                <a:gd name="connsiteX1" fmla="*/ 2994026 w 2994026"/>
                <a:gd name="connsiteY1" fmla="*/ 1962150 h 1962150"/>
                <a:gd name="connsiteX2" fmla="*/ 0 w 2994026"/>
                <a:gd name="connsiteY2" fmla="*/ 1962150 h 1962150"/>
                <a:gd name="connsiteX3" fmla="*/ 0 w 2994026"/>
                <a:gd name="connsiteY3" fmla="*/ 1944687 h 1962150"/>
                <a:gd name="connsiteX4" fmla="*/ 457200 w 2994026"/>
                <a:gd name="connsiteY4" fmla="*/ 1150938 h 1962150"/>
                <a:gd name="connsiteX5" fmla="*/ 1661693 w 2994026"/>
                <a:gd name="connsiteY5" fmla="*/ 1157287 h 1962150"/>
                <a:gd name="connsiteX6" fmla="*/ 1687618 w 2994026"/>
                <a:gd name="connsiteY6" fmla="*/ 932143 h 1962150"/>
                <a:gd name="connsiteX7" fmla="*/ 2994026 w 2994026"/>
                <a:gd name="connsiteY7" fmla="*/ 0 h 1962150"/>
                <a:gd name="connsiteX0" fmla="*/ 2994026 w 2994026"/>
                <a:gd name="connsiteY0" fmla="*/ 0 h 2185996"/>
                <a:gd name="connsiteX1" fmla="*/ 2994026 w 2994026"/>
                <a:gd name="connsiteY1" fmla="*/ 1962150 h 2185996"/>
                <a:gd name="connsiteX2" fmla="*/ 1544320 w 2994026"/>
                <a:gd name="connsiteY2" fmla="*/ 2185988 h 2185996"/>
                <a:gd name="connsiteX3" fmla="*/ 0 w 2994026"/>
                <a:gd name="connsiteY3" fmla="*/ 1962150 h 2185996"/>
                <a:gd name="connsiteX4" fmla="*/ 0 w 2994026"/>
                <a:gd name="connsiteY4" fmla="*/ 1944687 h 2185996"/>
                <a:gd name="connsiteX5" fmla="*/ 457200 w 2994026"/>
                <a:gd name="connsiteY5" fmla="*/ 1150938 h 2185996"/>
                <a:gd name="connsiteX6" fmla="*/ 1661693 w 2994026"/>
                <a:gd name="connsiteY6" fmla="*/ 1157287 h 2185996"/>
                <a:gd name="connsiteX7" fmla="*/ 1687618 w 2994026"/>
                <a:gd name="connsiteY7" fmla="*/ 932143 h 2185996"/>
                <a:gd name="connsiteX8" fmla="*/ 2994026 w 2994026"/>
                <a:gd name="connsiteY8" fmla="*/ 0 h 2185996"/>
                <a:gd name="connsiteX0" fmla="*/ 1544320 w 2994026"/>
                <a:gd name="connsiteY0" fmla="*/ 2185988 h 2277428"/>
                <a:gd name="connsiteX1" fmla="*/ 0 w 2994026"/>
                <a:gd name="connsiteY1" fmla="*/ 1962150 h 2277428"/>
                <a:gd name="connsiteX2" fmla="*/ 0 w 2994026"/>
                <a:gd name="connsiteY2" fmla="*/ 1944687 h 2277428"/>
                <a:gd name="connsiteX3" fmla="*/ 457200 w 2994026"/>
                <a:gd name="connsiteY3" fmla="*/ 1150938 h 2277428"/>
                <a:gd name="connsiteX4" fmla="*/ 1661693 w 2994026"/>
                <a:gd name="connsiteY4" fmla="*/ 1157287 h 2277428"/>
                <a:gd name="connsiteX5" fmla="*/ 1687618 w 2994026"/>
                <a:gd name="connsiteY5" fmla="*/ 932143 h 2277428"/>
                <a:gd name="connsiteX6" fmla="*/ 2994026 w 2994026"/>
                <a:gd name="connsiteY6" fmla="*/ 0 h 2277428"/>
                <a:gd name="connsiteX7" fmla="*/ 2994026 w 2994026"/>
                <a:gd name="connsiteY7" fmla="*/ 1962150 h 2277428"/>
                <a:gd name="connsiteX8" fmla="*/ 1635760 w 2994026"/>
                <a:gd name="connsiteY8" fmla="*/ 2277428 h 2277428"/>
                <a:gd name="connsiteX0" fmla="*/ 1544320 w 2994026"/>
                <a:gd name="connsiteY0" fmla="*/ 2185988 h 2185988"/>
                <a:gd name="connsiteX1" fmla="*/ 0 w 2994026"/>
                <a:gd name="connsiteY1" fmla="*/ 1962150 h 2185988"/>
                <a:gd name="connsiteX2" fmla="*/ 0 w 2994026"/>
                <a:gd name="connsiteY2" fmla="*/ 1944687 h 2185988"/>
                <a:gd name="connsiteX3" fmla="*/ 457200 w 2994026"/>
                <a:gd name="connsiteY3" fmla="*/ 1150938 h 2185988"/>
                <a:gd name="connsiteX4" fmla="*/ 1661693 w 2994026"/>
                <a:gd name="connsiteY4" fmla="*/ 1157287 h 2185988"/>
                <a:gd name="connsiteX5" fmla="*/ 1687618 w 2994026"/>
                <a:gd name="connsiteY5" fmla="*/ 932143 h 2185988"/>
                <a:gd name="connsiteX6" fmla="*/ 2994026 w 2994026"/>
                <a:gd name="connsiteY6" fmla="*/ 0 h 2185988"/>
                <a:gd name="connsiteX7" fmla="*/ 2994026 w 2994026"/>
                <a:gd name="connsiteY7" fmla="*/ 1962150 h 2185988"/>
                <a:gd name="connsiteX0" fmla="*/ 0 w 2994026"/>
                <a:gd name="connsiteY0" fmla="*/ 1962150 h 1962150"/>
                <a:gd name="connsiteX1" fmla="*/ 0 w 2994026"/>
                <a:gd name="connsiteY1" fmla="*/ 1944687 h 1962150"/>
                <a:gd name="connsiteX2" fmla="*/ 457200 w 2994026"/>
                <a:gd name="connsiteY2" fmla="*/ 1150938 h 1962150"/>
                <a:gd name="connsiteX3" fmla="*/ 1661693 w 2994026"/>
                <a:gd name="connsiteY3" fmla="*/ 1157287 h 1962150"/>
                <a:gd name="connsiteX4" fmla="*/ 1687618 w 2994026"/>
                <a:gd name="connsiteY4" fmla="*/ 932143 h 1962150"/>
                <a:gd name="connsiteX5" fmla="*/ 2994026 w 2994026"/>
                <a:gd name="connsiteY5" fmla="*/ 0 h 1962150"/>
                <a:gd name="connsiteX6" fmla="*/ 2994026 w 2994026"/>
                <a:gd name="connsiteY6" fmla="*/ 1962150 h 1962150"/>
                <a:gd name="connsiteX0" fmla="*/ 0 w 4046539"/>
                <a:gd name="connsiteY0" fmla="*/ 1962150 h 1966913"/>
                <a:gd name="connsiteX1" fmla="*/ 0 w 4046539"/>
                <a:gd name="connsiteY1" fmla="*/ 1944687 h 1966913"/>
                <a:gd name="connsiteX2" fmla="*/ 457200 w 4046539"/>
                <a:gd name="connsiteY2" fmla="*/ 1150938 h 1966913"/>
                <a:gd name="connsiteX3" fmla="*/ 1661693 w 4046539"/>
                <a:gd name="connsiteY3" fmla="*/ 1157287 h 1966913"/>
                <a:gd name="connsiteX4" fmla="*/ 1687618 w 4046539"/>
                <a:gd name="connsiteY4" fmla="*/ 932143 h 1966913"/>
                <a:gd name="connsiteX5" fmla="*/ 2994026 w 4046539"/>
                <a:gd name="connsiteY5" fmla="*/ 0 h 1966913"/>
                <a:gd name="connsiteX6" fmla="*/ 4046539 w 4046539"/>
                <a:gd name="connsiteY6" fmla="*/ 1966913 h 1966913"/>
                <a:gd name="connsiteX0" fmla="*/ 0 w 4046539"/>
                <a:gd name="connsiteY0" fmla="*/ 1962150 h 1966913"/>
                <a:gd name="connsiteX1" fmla="*/ 0 w 4046539"/>
                <a:gd name="connsiteY1" fmla="*/ 1944687 h 1966913"/>
                <a:gd name="connsiteX2" fmla="*/ 457200 w 4046539"/>
                <a:gd name="connsiteY2" fmla="*/ 1150938 h 1966913"/>
                <a:gd name="connsiteX3" fmla="*/ 1661693 w 4046539"/>
                <a:gd name="connsiteY3" fmla="*/ 1157287 h 1966913"/>
                <a:gd name="connsiteX4" fmla="*/ 1687618 w 4046539"/>
                <a:gd name="connsiteY4" fmla="*/ 932143 h 1966913"/>
                <a:gd name="connsiteX5" fmla="*/ 2994026 w 4046539"/>
                <a:gd name="connsiteY5" fmla="*/ 0 h 1966913"/>
                <a:gd name="connsiteX6" fmla="*/ 3113088 w 4046539"/>
                <a:gd name="connsiteY6" fmla="*/ 214313 h 1966913"/>
                <a:gd name="connsiteX7" fmla="*/ 4046539 w 4046539"/>
                <a:gd name="connsiteY7" fmla="*/ 1966913 h 196691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46539 w 4046539"/>
                <a:gd name="connsiteY8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3898900 w 4046539"/>
                <a:gd name="connsiteY8" fmla="*/ 129716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3898900 w 4046539"/>
                <a:gd name="connsiteY8" fmla="*/ 129716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  <a:gd name="connsiteX0" fmla="*/ 0 w 4046539"/>
                <a:gd name="connsiteY0" fmla="*/ 2215690 h 2220453"/>
                <a:gd name="connsiteX1" fmla="*/ 0 w 4046539"/>
                <a:gd name="connsiteY1" fmla="*/ 2198227 h 2220453"/>
                <a:gd name="connsiteX2" fmla="*/ 457200 w 4046539"/>
                <a:gd name="connsiteY2" fmla="*/ 1404478 h 2220453"/>
                <a:gd name="connsiteX3" fmla="*/ 1661693 w 4046539"/>
                <a:gd name="connsiteY3" fmla="*/ 1410827 h 2220453"/>
                <a:gd name="connsiteX4" fmla="*/ 1687618 w 4046539"/>
                <a:gd name="connsiteY4" fmla="*/ 1185683 h 2220453"/>
                <a:gd name="connsiteX5" fmla="*/ 2994026 w 4046539"/>
                <a:gd name="connsiteY5" fmla="*/ 253540 h 2220453"/>
                <a:gd name="connsiteX6" fmla="*/ 3113088 w 4046539"/>
                <a:gd name="connsiteY6" fmla="*/ 467853 h 2220453"/>
                <a:gd name="connsiteX7" fmla="*/ 3494088 w 4046539"/>
                <a:gd name="connsiteY7" fmla="*/ 1128 h 2220453"/>
                <a:gd name="connsiteX8" fmla="*/ 4027488 w 4046539"/>
                <a:gd name="connsiteY8" fmla="*/ 172579 h 2220453"/>
                <a:gd name="connsiteX9" fmla="*/ 4046539 w 4046539"/>
                <a:gd name="connsiteY9" fmla="*/ 2220453 h 222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6539" h="2220453">
                  <a:moveTo>
                    <a:pt x="0" y="2215690"/>
                  </a:moveTo>
                  <a:lnTo>
                    <a:pt x="0" y="2198227"/>
                  </a:lnTo>
                  <a:lnTo>
                    <a:pt x="457200" y="1404478"/>
                  </a:lnTo>
                  <a:lnTo>
                    <a:pt x="1661693" y="1410827"/>
                  </a:lnTo>
                  <a:lnTo>
                    <a:pt x="1687618" y="1185683"/>
                  </a:lnTo>
                  <a:cubicBezTo>
                    <a:pt x="1811962" y="653710"/>
                    <a:pt x="2349613" y="253540"/>
                    <a:pt x="2994026" y="253540"/>
                  </a:cubicBezTo>
                  <a:cubicBezTo>
                    <a:pt x="3033713" y="320215"/>
                    <a:pt x="3073401" y="401178"/>
                    <a:pt x="3113088" y="467853"/>
                  </a:cubicBezTo>
                  <a:cubicBezTo>
                    <a:pt x="3130550" y="496428"/>
                    <a:pt x="3476626" y="-27447"/>
                    <a:pt x="3494088" y="1128"/>
                  </a:cubicBezTo>
                  <a:lnTo>
                    <a:pt x="4027488" y="172579"/>
                  </a:lnTo>
                  <a:lnTo>
                    <a:pt x="4046539" y="2220453"/>
                  </a:lnTo>
                </a:path>
              </a:pathLst>
            </a:custGeom>
            <a:gradFill>
              <a:gsLst>
                <a:gs pos="100000">
                  <a:sysClr val="windowText" lastClr="000000">
                    <a:lumMod val="75000"/>
                    <a:lumOff val="25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6D749FB4-7CEB-4208-B705-0E2740FBE0B3}"/>
                </a:ext>
              </a:extLst>
            </p:cNvPr>
            <p:cNvSpPr/>
            <p:nvPr/>
          </p:nvSpPr>
          <p:spPr>
            <a:xfrm>
              <a:off x="2768600" y="2758184"/>
              <a:ext cx="2994026" cy="2047178"/>
            </a:xfrm>
            <a:custGeom>
              <a:avLst/>
              <a:gdLst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37120 w 2994026"/>
                <a:gd name="connsiteY2" fmla="*/ 99930 h 2059878"/>
                <a:gd name="connsiteX3" fmla="*/ 2994026 w 2994026"/>
                <a:gd name="connsiteY3" fmla="*/ 97728 h 2059878"/>
                <a:gd name="connsiteX4" fmla="*/ 2044071 w 2994026"/>
                <a:gd name="connsiteY4" fmla="*/ 1069139 h 2059878"/>
                <a:gd name="connsiteX5" fmla="*/ 2027238 w 2994026"/>
                <a:gd name="connsiteY5" fmla="*/ 1288723 h 2059878"/>
                <a:gd name="connsiteX6" fmla="*/ 2027238 w 2994026"/>
                <a:gd name="connsiteY6" fmla="*/ 1412178 h 2059878"/>
                <a:gd name="connsiteX7" fmla="*/ 800100 w 2994026"/>
                <a:gd name="connsiteY7" fmla="*/ 1407416 h 2059878"/>
                <a:gd name="connsiteX8" fmla="*/ 558800 w 2994026"/>
                <a:gd name="connsiteY8" fmla="*/ 2059878 h 2059878"/>
                <a:gd name="connsiteX9" fmla="*/ 0 w 2994026"/>
                <a:gd name="connsiteY9" fmla="*/ 2042415 h 2059878"/>
                <a:gd name="connsiteX10" fmla="*/ 457200 w 2994026"/>
                <a:gd name="connsiteY10" fmla="*/ 1248666 h 2059878"/>
                <a:gd name="connsiteX11" fmla="*/ 1661693 w 2994026"/>
                <a:gd name="connsiteY11" fmla="*/ 1255015 h 2059878"/>
                <a:gd name="connsiteX12" fmla="*/ 1687618 w 2994026"/>
                <a:gd name="connsiteY12" fmla="*/ 1029871 h 2059878"/>
                <a:gd name="connsiteX13" fmla="*/ 2757975 w 2994026"/>
                <a:gd name="connsiteY13" fmla="*/ 115962 h 2059878"/>
                <a:gd name="connsiteX14" fmla="*/ 2775145 w 2994026"/>
                <a:gd name="connsiteY14" fmla="*/ 113957 h 2059878"/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37120 w 2994026"/>
                <a:gd name="connsiteY2" fmla="*/ 99930 h 2059878"/>
                <a:gd name="connsiteX3" fmla="*/ 2994026 w 2994026"/>
                <a:gd name="connsiteY3" fmla="*/ 97728 h 2059878"/>
                <a:gd name="connsiteX4" fmla="*/ 2044071 w 2994026"/>
                <a:gd name="connsiteY4" fmla="*/ 1069139 h 2059878"/>
                <a:gd name="connsiteX5" fmla="*/ 2027238 w 2994026"/>
                <a:gd name="connsiteY5" fmla="*/ 1288723 h 2059878"/>
                <a:gd name="connsiteX6" fmla="*/ 2027238 w 2994026"/>
                <a:gd name="connsiteY6" fmla="*/ 1412178 h 2059878"/>
                <a:gd name="connsiteX7" fmla="*/ 800100 w 2994026"/>
                <a:gd name="connsiteY7" fmla="*/ 1407416 h 2059878"/>
                <a:gd name="connsiteX8" fmla="*/ 558800 w 2994026"/>
                <a:gd name="connsiteY8" fmla="*/ 2059878 h 2059878"/>
                <a:gd name="connsiteX9" fmla="*/ 0 w 2994026"/>
                <a:gd name="connsiteY9" fmla="*/ 2042415 h 2059878"/>
                <a:gd name="connsiteX10" fmla="*/ 457200 w 2994026"/>
                <a:gd name="connsiteY10" fmla="*/ 1248666 h 2059878"/>
                <a:gd name="connsiteX11" fmla="*/ 1661693 w 2994026"/>
                <a:gd name="connsiteY11" fmla="*/ 1255015 h 2059878"/>
                <a:gd name="connsiteX12" fmla="*/ 1687618 w 2994026"/>
                <a:gd name="connsiteY12" fmla="*/ 1029871 h 2059878"/>
                <a:gd name="connsiteX13" fmla="*/ 2757975 w 2994026"/>
                <a:gd name="connsiteY13" fmla="*/ 115962 h 2059878"/>
                <a:gd name="connsiteX14" fmla="*/ 2746151 w 2994026"/>
                <a:gd name="connsiteY14" fmla="*/ 0 h 2059878"/>
                <a:gd name="connsiteX0" fmla="*/ 2746151 w 2994026"/>
                <a:gd name="connsiteY0" fmla="*/ 0 h 2059878"/>
                <a:gd name="connsiteX1" fmla="*/ 2972595 w 2994026"/>
                <a:gd name="connsiteY1" fmla="*/ 90904 h 2059878"/>
                <a:gd name="connsiteX2" fmla="*/ 2994026 w 2994026"/>
                <a:gd name="connsiteY2" fmla="*/ 97728 h 2059878"/>
                <a:gd name="connsiteX3" fmla="*/ 2044071 w 2994026"/>
                <a:gd name="connsiteY3" fmla="*/ 1069139 h 2059878"/>
                <a:gd name="connsiteX4" fmla="*/ 2027238 w 2994026"/>
                <a:gd name="connsiteY4" fmla="*/ 1288723 h 2059878"/>
                <a:gd name="connsiteX5" fmla="*/ 2027238 w 2994026"/>
                <a:gd name="connsiteY5" fmla="*/ 1412178 h 2059878"/>
                <a:gd name="connsiteX6" fmla="*/ 800100 w 2994026"/>
                <a:gd name="connsiteY6" fmla="*/ 1407416 h 2059878"/>
                <a:gd name="connsiteX7" fmla="*/ 558800 w 2994026"/>
                <a:gd name="connsiteY7" fmla="*/ 2059878 h 2059878"/>
                <a:gd name="connsiteX8" fmla="*/ 0 w 2994026"/>
                <a:gd name="connsiteY8" fmla="*/ 2042415 h 2059878"/>
                <a:gd name="connsiteX9" fmla="*/ 457200 w 2994026"/>
                <a:gd name="connsiteY9" fmla="*/ 1248666 h 2059878"/>
                <a:gd name="connsiteX10" fmla="*/ 1661693 w 2994026"/>
                <a:gd name="connsiteY10" fmla="*/ 1255015 h 2059878"/>
                <a:gd name="connsiteX11" fmla="*/ 1687618 w 2994026"/>
                <a:gd name="connsiteY11" fmla="*/ 1029871 h 2059878"/>
                <a:gd name="connsiteX12" fmla="*/ 2757975 w 2994026"/>
                <a:gd name="connsiteY12" fmla="*/ 115962 h 2059878"/>
                <a:gd name="connsiteX13" fmla="*/ 2746151 w 2994026"/>
                <a:gd name="connsiteY13" fmla="*/ 0 h 2059878"/>
                <a:gd name="connsiteX0" fmla="*/ 2746151 w 2994026"/>
                <a:gd name="connsiteY0" fmla="*/ 0 h 2059878"/>
                <a:gd name="connsiteX1" fmla="*/ 2994026 w 2994026"/>
                <a:gd name="connsiteY1" fmla="*/ 97728 h 2059878"/>
                <a:gd name="connsiteX2" fmla="*/ 2044071 w 2994026"/>
                <a:gd name="connsiteY2" fmla="*/ 1069139 h 2059878"/>
                <a:gd name="connsiteX3" fmla="*/ 2027238 w 2994026"/>
                <a:gd name="connsiteY3" fmla="*/ 1288723 h 2059878"/>
                <a:gd name="connsiteX4" fmla="*/ 2027238 w 2994026"/>
                <a:gd name="connsiteY4" fmla="*/ 1412178 h 2059878"/>
                <a:gd name="connsiteX5" fmla="*/ 800100 w 2994026"/>
                <a:gd name="connsiteY5" fmla="*/ 1407416 h 2059878"/>
                <a:gd name="connsiteX6" fmla="*/ 558800 w 2994026"/>
                <a:gd name="connsiteY6" fmla="*/ 2059878 h 2059878"/>
                <a:gd name="connsiteX7" fmla="*/ 0 w 2994026"/>
                <a:gd name="connsiteY7" fmla="*/ 2042415 h 2059878"/>
                <a:gd name="connsiteX8" fmla="*/ 457200 w 2994026"/>
                <a:gd name="connsiteY8" fmla="*/ 1248666 h 2059878"/>
                <a:gd name="connsiteX9" fmla="*/ 1661693 w 2994026"/>
                <a:gd name="connsiteY9" fmla="*/ 1255015 h 2059878"/>
                <a:gd name="connsiteX10" fmla="*/ 1687618 w 2994026"/>
                <a:gd name="connsiteY10" fmla="*/ 1029871 h 2059878"/>
                <a:gd name="connsiteX11" fmla="*/ 2757975 w 2994026"/>
                <a:gd name="connsiteY11" fmla="*/ 115962 h 2059878"/>
                <a:gd name="connsiteX12" fmla="*/ 2746151 w 2994026"/>
                <a:gd name="connsiteY12" fmla="*/ 0 h 2059878"/>
                <a:gd name="connsiteX0" fmla="*/ 2746151 w 2994026"/>
                <a:gd name="connsiteY0" fmla="*/ 0 h 2059878"/>
                <a:gd name="connsiteX1" fmla="*/ 2994026 w 2994026"/>
                <a:gd name="connsiteY1" fmla="*/ 97728 h 2059878"/>
                <a:gd name="connsiteX2" fmla="*/ 2044071 w 2994026"/>
                <a:gd name="connsiteY2" fmla="*/ 1069139 h 2059878"/>
                <a:gd name="connsiteX3" fmla="*/ 2027238 w 2994026"/>
                <a:gd name="connsiteY3" fmla="*/ 1288723 h 2059878"/>
                <a:gd name="connsiteX4" fmla="*/ 2027238 w 2994026"/>
                <a:gd name="connsiteY4" fmla="*/ 1412178 h 2059878"/>
                <a:gd name="connsiteX5" fmla="*/ 800100 w 2994026"/>
                <a:gd name="connsiteY5" fmla="*/ 1407416 h 2059878"/>
                <a:gd name="connsiteX6" fmla="*/ 558800 w 2994026"/>
                <a:gd name="connsiteY6" fmla="*/ 2059878 h 2059878"/>
                <a:gd name="connsiteX7" fmla="*/ 0 w 2994026"/>
                <a:gd name="connsiteY7" fmla="*/ 2042415 h 2059878"/>
                <a:gd name="connsiteX8" fmla="*/ 457200 w 2994026"/>
                <a:gd name="connsiteY8" fmla="*/ 1248666 h 2059878"/>
                <a:gd name="connsiteX9" fmla="*/ 1661693 w 2994026"/>
                <a:gd name="connsiteY9" fmla="*/ 1255015 h 2059878"/>
                <a:gd name="connsiteX10" fmla="*/ 1687618 w 2994026"/>
                <a:gd name="connsiteY10" fmla="*/ 1029871 h 2059878"/>
                <a:gd name="connsiteX11" fmla="*/ 2757975 w 2994026"/>
                <a:gd name="connsiteY11" fmla="*/ 115962 h 2059878"/>
                <a:gd name="connsiteX12" fmla="*/ 2692400 w 2994026"/>
                <a:gd name="connsiteY12" fmla="*/ 29466 h 2059878"/>
                <a:gd name="connsiteX13" fmla="*/ 2746151 w 2994026"/>
                <a:gd name="connsiteY13" fmla="*/ 0 h 2059878"/>
                <a:gd name="connsiteX0" fmla="*/ 2765201 w 2994026"/>
                <a:gd name="connsiteY0" fmla="*/ 0 h 2047178"/>
                <a:gd name="connsiteX1" fmla="*/ 2994026 w 2994026"/>
                <a:gd name="connsiteY1" fmla="*/ 85028 h 2047178"/>
                <a:gd name="connsiteX2" fmla="*/ 2044071 w 2994026"/>
                <a:gd name="connsiteY2" fmla="*/ 1056439 h 2047178"/>
                <a:gd name="connsiteX3" fmla="*/ 2027238 w 2994026"/>
                <a:gd name="connsiteY3" fmla="*/ 1276023 h 2047178"/>
                <a:gd name="connsiteX4" fmla="*/ 2027238 w 2994026"/>
                <a:gd name="connsiteY4" fmla="*/ 1399478 h 2047178"/>
                <a:gd name="connsiteX5" fmla="*/ 800100 w 2994026"/>
                <a:gd name="connsiteY5" fmla="*/ 1394716 h 2047178"/>
                <a:gd name="connsiteX6" fmla="*/ 558800 w 2994026"/>
                <a:gd name="connsiteY6" fmla="*/ 2047178 h 2047178"/>
                <a:gd name="connsiteX7" fmla="*/ 0 w 2994026"/>
                <a:gd name="connsiteY7" fmla="*/ 2029715 h 2047178"/>
                <a:gd name="connsiteX8" fmla="*/ 457200 w 2994026"/>
                <a:gd name="connsiteY8" fmla="*/ 1235966 h 2047178"/>
                <a:gd name="connsiteX9" fmla="*/ 1661693 w 2994026"/>
                <a:gd name="connsiteY9" fmla="*/ 1242315 h 2047178"/>
                <a:gd name="connsiteX10" fmla="*/ 1687618 w 2994026"/>
                <a:gd name="connsiteY10" fmla="*/ 1017171 h 2047178"/>
                <a:gd name="connsiteX11" fmla="*/ 2757975 w 2994026"/>
                <a:gd name="connsiteY11" fmla="*/ 103262 h 2047178"/>
                <a:gd name="connsiteX12" fmla="*/ 2692400 w 2994026"/>
                <a:gd name="connsiteY12" fmla="*/ 16766 h 2047178"/>
                <a:gd name="connsiteX13" fmla="*/ 2765201 w 2994026"/>
                <a:gd name="connsiteY13" fmla="*/ 0 h 204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94026" h="2047178">
                  <a:moveTo>
                    <a:pt x="2765201" y="0"/>
                  </a:moveTo>
                  <a:lnTo>
                    <a:pt x="2994026" y="85028"/>
                  </a:lnTo>
                  <a:cubicBezTo>
                    <a:pt x="2488945" y="229169"/>
                    <a:pt x="2126732" y="607927"/>
                    <a:pt x="2044071" y="1056439"/>
                  </a:cubicBezTo>
                  <a:lnTo>
                    <a:pt x="2027238" y="1276023"/>
                  </a:lnTo>
                  <a:lnTo>
                    <a:pt x="2027238" y="1399478"/>
                  </a:lnTo>
                  <a:lnTo>
                    <a:pt x="800100" y="1394716"/>
                  </a:lnTo>
                  <a:lnTo>
                    <a:pt x="558800" y="2047178"/>
                  </a:lnTo>
                  <a:lnTo>
                    <a:pt x="0" y="2029715"/>
                  </a:lnTo>
                  <a:lnTo>
                    <a:pt x="457200" y="1235966"/>
                  </a:lnTo>
                  <a:lnTo>
                    <a:pt x="1661693" y="1242315"/>
                  </a:lnTo>
                  <a:lnTo>
                    <a:pt x="1687618" y="1017171"/>
                  </a:lnTo>
                  <a:cubicBezTo>
                    <a:pt x="1796419" y="551695"/>
                    <a:pt x="2221658" y="187130"/>
                    <a:pt x="2757975" y="103262"/>
                  </a:cubicBezTo>
                  <a:cubicBezTo>
                    <a:pt x="2750933" y="78663"/>
                    <a:pt x="2699442" y="41365"/>
                    <a:pt x="2692400" y="16766"/>
                  </a:cubicBezTo>
                  <a:lnTo>
                    <a:pt x="2765201" y="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1D2F0808-87B4-44C5-9DD3-3B924017D0E7}"/>
                </a:ext>
              </a:extLst>
            </p:cNvPr>
            <p:cNvSpPr/>
            <p:nvPr/>
          </p:nvSpPr>
          <p:spPr>
            <a:xfrm>
              <a:off x="1928813" y="3288440"/>
              <a:ext cx="1197647" cy="1516922"/>
            </a:xfrm>
            <a:custGeom>
              <a:avLst/>
              <a:gdLst>
                <a:gd name="connsiteX0" fmla="*/ 272856 w 1197647"/>
                <a:gd name="connsiteY0" fmla="*/ 549 h 1516922"/>
                <a:gd name="connsiteX1" fmla="*/ 302601 w 1197647"/>
                <a:gd name="connsiteY1" fmla="*/ 9326 h 1516922"/>
                <a:gd name="connsiteX2" fmla="*/ 358728 w 1197647"/>
                <a:gd name="connsiteY2" fmla="*/ 92333 h 1516922"/>
                <a:gd name="connsiteX3" fmla="*/ 359038 w 1197647"/>
                <a:gd name="connsiteY3" fmla="*/ 92539 h 1516922"/>
                <a:gd name="connsiteX4" fmla="*/ 403354 w 1197647"/>
                <a:gd name="connsiteY4" fmla="*/ 121924 h 1516922"/>
                <a:gd name="connsiteX5" fmla="*/ 430759 w 1197647"/>
                <a:gd name="connsiteY5" fmla="*/ 172894 h 1516922"/>
                <a:gd name="connsiteX6" fmla="*/ 435929 w 1197647"/>
                <a:gd name="connsiteY6" fmla="*/ 216922 h 1516922"/>
                <a:gd name="connsiteX7" fmla="*/ 435840 w 1197647"/>
                <a:gd name="connsiteY7" fmla="*/ 217386 h 1516922"/>
                <a:gd name="connsiteX8" fmla="*/ 444788 w 1197647"/>
                <a:gd name="connsiteY8" fmla="*/ 204997 h 1516922"/>
                <a:gd name="connsiteX9" fmla="*/ 482907 w 1197647"/>
                <a:gd name="connsiteY9" fmla="*/ 186941 h 1516922"/>
                <a:gd name="connsiteX10" fmla="*/ 527519 w 1197647"/>
                <a:gd name="connsiteY10" fmla="*/ 193492 h 1516922"/>
                <a:gd name="connsiteX11" fmla="*/ 562160 w 1197647"/>
                <a:gd name="connsiteY11" fmla="*/ 224758 h 1516922"/>
                <a:gd name="connsiteX12" fmla="*/ 563195 w 1197647"/>
                <a:gd name="connsiteY12" fmla="*/ 225692 h 1516922"/>
                <a:gd name="connsiteX13" fmla="*/ 644131 w 1197647"/>
                <a:gd name="connsiteY13" fmla="*/ 186488 h 1516922"/>
                <a:gd name="connsiteX14" fmla="*/ 673876 w 1197647"/>
                <a:gd name="connsiteY14" fmla="*/ 195265 h 1516922"/>
                <a:gd name="connsiteX15" fmla="*/ 730003 w 1197647"/>
                <a:gd name="connsiteY15" fmla="*/ 278272 h 1516922"/>
                <a:gd name="connsiteX16" fmla="*/ 730313 w 1197647"/>
                <a:gd name="connsiteY16" fmla="*/ 278478 h 1516922"/>
                <a:gd name="connsiteX17" fmla="*/ 774629 w 1197647"/>
                <a:gd name="connsiteY17" fmla="*/ 307863 h 1516922"/>
                <a:gd name="connsiteX18" fmla="*/ 802034 w 1197647"/>
                <a:gd name="connsiteY18" fmla="*/ 358833 h 1516922"/>
                <a:gd name="connsiteX19" fmla="*/ 798811 w 1197647"/>
                <a:gd name="connsiteY19" fmla="*/ 446189 h 1516922"/>
                <a:gd name="connsiteX20" fmla="*/ 811924 w 1197647"/>
                <a:gd name="connsiteY20" fmla="*/ 479841 h 1516922"/>
                <a:gd name="connsiteX21" fmla="*/ 816063 w 1197647"/>
                <a:gd name="connsiteY21" fmla="*/ 474110 h 1516922"/>
                <a:gd name="connsiteX22" fmla="*/ 854182 w 1197647"/>
                <a:gd name="connsiteY22" fmla="*/ 456054 h 1516922"/>
                <a:gd name="connsiteX23" fmla="*/ 898794 w 1197647"/>
                <a:gd name="connsiteY23" fmla="*/ 462605 h 1516922"/>
                <a:gd name="connsiteX24" fmla="*/ 933436 w 1197647"/>
                <a:gd name="connsiteY24" fmla="*/ 493872 h 1516922"/>
                <a:gd name="connsiteX25" fmla="*/ 934470 w 1197647"/>
                <a:gd name="connsiteY25" fmla="*/ 494805 h 1516922"/>
                <a:gd name="connsiteX26" fmla="*/ 1015406 w 1197647"/>
                <a:gd name="connsiteY26" fmla="*/ 455601 h 1516922"/>
                <a:gd name="connsiteX27" fmla="*/ 1045151 w 1197647"/>
                <a:gd name="connsiteY27" fmla="*/ 464378 h 1516922"/>
                <a:gd name="connsiteX28" fmla="*/ 1101279 w 1197647"/>
                <a:gd name="connsiteY28" fmla="*/ 547385 h 1516922"/>
                <a:gd name="connsiteX29" fmla="*/ 1101588 w 1197647"/>
                <a:gd name="connsiteY29" fmla="*/ 547591 h 1516922"/>
                <a:gd name="connsiteX30" fmla="*/ 1145904 w 1197647"/>
                <a:gd name="connsiteY30" fmla="*/ 576976 h 1516922"/>
                <a:gd name="connsiteX31" fmla="*/ 1173309 w 1197647"/>
                <a:gd name="connsiteY31" fmla="*/ 627946 h 1516922"/>
                <a:gd name="connsiteX32" fmla="*/ 1170086 w 1197647"/>
                <a:gd name="connsiteY32" fmla="*/ 715302 h 1516922"/>
                <a:gd name="connsiteX33" fmla="*/ 1193637 w 1197647"/>
                <a:gd name="connsiteY33" fmla="*/ 848867 h 1516922"/>
                <a:gd name="connsiteX34" fmla="*/ 1083310 w 1197647"/>
                <a:gd name="connsiteY34" fmla="*/ 965783 h 1516922"/>
                <a:gd name="connsiteX35" fmla="*/ 1043815 w 1197647"/>
                <a:gd name="connsiteY35" fmla="*/ 1065965 h 1516922"/>
                <a:gd name="connsiteX36" fmla="*/ 1023041 w 1197647"/>
                <a:gd name="connsiteY36" fmla="*/ 1080964 h 1516922"/>
                <a:gd name="connsiteX37" fmla="*/ 1036443 w 1197647"/>
                <a:gd name="connsiteY37" fmla="*/ 1115355 h 1516922"/>
                <a:gd name="connsiteX38" fmla="*/ 1035207 w 1197647"/>
                <a:gd name="connsiteY38" fmla="*/ 1185311 h 1516922"/>
                <a:gd name="connsiteX39" fmla="*/ 924879 w 1197647"/>
                <a:gd name="connsiteY39" fmla="*/ 1302227 h 1516922"/>
                <a:gd name="connsiteX40" fmla="*/ 914347 w 1197647"/>
                <a:gd name="connsiteY40" fmla="*/ 1357333 h 1516922"/>
                <a:gd name="connsiteX41" fmla="*/ 889168 w 1197647"/>
                <a:gd name="connsiteY41" fmla="*/ 1396520 h 1516922"/>
                <a:gd name="connsiteX42" fmla="*/ 894898 w 1197647"/>
                <a:gd name="connsiteY42" fmla="*/ 1411222 h 1516922"/>
                <a:gd name="connsiteX43" fmla="*/ 893661 w 1197647"/>
                <a:gd name="connsiteY43" fmla="*/ 1481179 h 1516922"/>
                <a:gd name="connsiteX44" fmla="*/ 880982 w 1197647"/>
                <a:gd name="connsiteY44" fmla="*/ 1516922 h 1516922"/>
                <a:gd name="connsiteX45" fmla="*/ 0 w 1197647"/>
                <a:gd name="connsiteY45" fmla="*/ 1516922 h 1516922"/>
                <a:gd name="connsiteX46" fmla="*/ 0 w 1197647"/>
                <a:gd name="connsiteY46" fmla="*/ 26289 h 1516922"/>
                <a:gd name="connsiteX47" fmla="*/ 15823 w 1197647"/>
                <a:gd name="connsiteY47" fmla="*/ 30923 h 1516922"/>
                <a:gd name="connsiteX48" fmla="*/ 46894 w 1197647"/>
                <a:gd name="connsiteY48" fmla="*/ 55909 h 1516922"/>
                <a:gd name="connsiteX49" fmla="*/ 47486 w 1197647"/>
                <a:gd name="connsiteY49" fmla="*/ 55090 h 1516922"/>
                <a:gd name="connsiteX50" fmla="*/ 73513 w 1197647"/>
                <a:gd name="connsiteY50" fmla="*/ 19058 h 1516922"/>
                <a:gd name="connsiteX51" fmla="*/ 111632 w 1197647"/>
                <a:gd name="connsiteY51" fmla="*/ 1002 h 1516922"/>
                <a:gd name="connsiteX52" fmla="*/ 156244 w 1197647"/>
                <a:gd name="connsiteY52" fmla="*/ 7553 h 1516922"/>
                <a:gd name="connsiteX53" fmla="*/ 190885 w 1197647"/>
                <a:gd name="connsiteY53" fmla="*/ 38820 h 1516922"/>
                <a:gd name="connsiteX54" fmla="*/ 191920 w 1197647"/>
                <a:gd name="connsiteY54" fmla="*/ 39753 h 1516922"/>
                <a:gd name="connsiteX55" fmla="*/ 272856 w 1197647"/>
                <a:gd name="connsiteY55" fmla="*/ 549 h 151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97647" h="1516922">
                  <a:moveTo>
                    <a:pt x="272856" y="549"/>
                  </a:moveTo>
                  <a:cubicBezTo>
                    <a:pt x="282917" y="1551"/>
                    <a:pt x="292958" y="4442"/>
                    <a:pt x="302601" y="9326"/>
                  </a:cubicBezTo>
                  <a:cubicBezTo>
                    <a:pt x="331992" y="24209"/>
                    <a:pt x="353066" y="55366"/>
                    <a:pt x="358728" y="92333"/>
                  </a:cubicBezTo>
                  <a:lnTo>
                    <a:pt x="359038" y="92539"/>
                  </a:lnTo>
                  <a:lnTo>
                    <a:pt x="403354" y="121924"/>
                  </a:lnTo>
                  <a:cubicBezTo>
                    <a:pt x="415740" y="135774"/>
                    <a:pt x="425255" y="153187"/>
                    <a:pt x="430759" y="172894"/>
                  </a:cubicBezTo>
                  <a:cubicBezTo>
                    <a:pt x="434760" y="187199"/>
                    <a:pt x="436475" y="202119"/>
                    <a:pt x="435929" y="216922"/>
                  </a:cubicBezTo>
                  <a:lnTo>
                    <a:pt x="435840" y="217386"/>
                  </a:lnTo>
                  <a:lnTo>
                    <a:pt x="444788" y="204997"/>
                  </a:lnTo>
                  <a:cubicBezTo>
                    <a:pt x="455905" y="195567"/>
                    <a:pt x="468939" y="189269"/>
                    <a:pt x="482907" y="186941"/>
                  </a:cubicBezTo>
                  <a:cubicBezTo>
                    <a:pt x="498280" y="184375"/>
                    <a:pt x="513644" y="186797"/>
                    <a:pt x="527519" y="193492"/>
                  </a:cubicBezTo>
                  <a:lnTo>
                    <a:pt x="562160" y="224758"/>
                  </a:lnTo>
                  <a:lnTo>
                    <a:pt x="563195" y="225692"/>
                  </a:lnTo>
                  <a:cubicBezTo>
                    <a:pt x="583572" y="197482"/>
                    <a:pt x="613945" y="183483"/>
                    <a:pt x="644131" y="186488"/>
                  </a:cubicBezTo>
                  <a:cubicBezTo>
                    <a:pt x="654192" y="187490"/>
                    <a:pt x="664233" y="190381"/>
                    <a:pt x="673876" y="195265"/>
                  </a:cubicBezTo>
                  <a:cubicBezTo>
                    <a:pt x="703267" y="210147"/>
                    <a:pt x="724341" y="241305"/>
                    <a:pt x="730003" y="278272"/>
                  </a:cubicBezTo>
                  <a:lnTo>
                    <a:pt x="730313" y="278478"/>
                  </a:lnTo>
                  <a:lnTo>
                    <a:pt x="774629" y="307863"/>
                  </a:lnTo>
                  <a:cubicBezTo>
                    <a:pt x="787015" y="321712"/>
                    <a:pt x="796530" y="339126"/>
                    <a:pt x="802034" y="358833"/>
                  </a:cubicBezTo>
                  <a:cubicBezTo>
                    <a:pt x="810035" y="387441"/>
                    <a:pt x="808895" y="418514"/>
                    <a:pt x="798811" y="446189"/>
                  </a:cubicBezTo>
                  <a:lnTo>
                    <a:pt x="811924" y="479841"/>
                  </a:lnTo>
                  <a:lnTo>
                    <a:pt x="816063" y="474110"/>
                  </a:lnTo>
                  <a:cubicBezTo>
                    <a:pt x="827180" y="464680"/>
                    <a:pt x="840214" y="458382"/>
                    <a:pt x="854182" y="456054"/>
                  </a:cubicBezTo>
                  <a:cubicBezTo>
                    <a:pt x="869555" y="453488"/>
                    <a:pt x="884919" y="455910"/>
                    <a:pt x="898794" y="462605"/>
                  </a:cubicBezTo>
                  <a:lnTo>
                    <a:pt x="933436" y="493872"/>
                  </a:lnTo>
                  <a:lnTo>
                    <a:pt x="934470" y="494805"/>
                  </a:lnTo>
                  <a:cubicBezTo>
                    <a:pt x="954847" y="466595"/>
                    <a:pt x="985221" y="452596"/>
                    <a:pt x="1015406" y="455601"/>
                  </a:cubicBezTo>
                  <a:cubicBezTo>
                    <a:pt x="1025467" y="456603"/>
                    <a:pt x="1035508" y="459494"/>
                    <a:pt x="1045151" y="464378"/>
                  </a:cubicBezTo>
                  <a:cubicBezTo>
                    <a:pt x="1074542" y="479261"/>
                    <a:pt x="1095616" y="510418"/>
                    <a:pt x="1101279" y="547385"/>
                  </a:cubicBezTo>
                  <a:lnTo>
                    <a:pt x="1101588" y="547591"/>
                  </a:lnTo>
                  <a:lnTo>
                    <a:pt x="1145904" y="576976"/>
                  </a:lnTo>
                  <a:cubicBezTo>
                    <a:pt x="1158290" y="590826"/>
                    <a:pt x="1167805" y="608239"/>
                    <a:pt x="1173309" y="627946"/>
                  </a:cubicBezTo>
                  <a:cubicBezTo>
                    <a:pt x="1181311" y="656554"/>
                    <a:pt x="1180170" y="687628"/>
                    <a:pt x="1170086" y="715302"/>
                  </a:cubicBezTo>
                  <a:cubicBezTo>
                    <a:pt x="1194875" y="753255"/>
                    <a:pt x="1203545" y="802454"/>
                    <a:pt x="1193637" y="848867"/>
                  </a:cubicBezTo>
                  <a:cubicBezTo>
                    <a:pt x="1180465" y="910571"/>
                    <a:pt x="1136861" y="956780"/>
                    <a:pt x="1083310" y="965783"/>
                  </a:cubicBezTo>
                  <a:cubicBezTo>
                    <a:pt x="1083054" y="1004297"/>
                    <a:pt x="1068644" y="1040823"/>
                    <a:pt x="1043815" y="1065965"/>
                  </a:cubicBezTo>
                  <a:lnTo>
                    <a:pt x="1023041" y="1080964"/>
                  </a:lnTo>
                  <a:lnTo>
                    <a:pt x="1036443" y="1115355"/>
                  </a:lnTo>
                  <a:cubicBezTo>
                    <a:pt x="1040471" y="1138201"/>
                    <a:pt x="1040161" y="1162105"/>
                    <a:pt x="1035207" y="1185311"/>
                  </a:cubicBezTo>
                  <a:cubicBezTo>
                    <a:pt x="1022035" y="1247014"/>
                    <a:pt x="978431" y="1293223"/>
                    <a:pt x="924879" y="1302227"/>
                  </a:cubicBezTo>
                  <a:cubicBezTo>
                    <a:pt x="924752" y="1321483"/>
                    <a:pt x="921085" y="1340244"/>
                    <a:pt x="914347" y="1357333"/>
                  </a:cubicBezTo>
                  <a:lnTo>
                    <a:pt x="889168" y="1396520"/>
                  </a:lnTo>
                  <a:lnTo>
                    <a:pt x="894898" y="1411222"/>
                  </a:lnTo>
                  <a:cubicBezTo>
                    <a:pt x="898925" y="1434069"/>
                    <a:pt x="898616" y="1457972"/>
                    <a:pt x="893661" y="1481179"/>
                  </a:cubicBezTo>
                  <a:lnTo>
                    <a:pt x="880982" y="1516922"/>
                  </a:lnTo>
                  <a:lnTo>
                    <a:pt x="0" y="1516922"/>
                  </a:lnTo>
                  <a:lnTo>
                    <a:pt x="0" y="26289"/>
                  </a:lnTo>
                  <a:lnTo>
                    <a:pt x="15823" y="30923"/>
                  </a:lnTo>
                  <a:cubicBezTo>
                    <a:pt x="26983" y="36752"/>
                    <a:pt x="37524" y="45047"/>
                    <a:pt x="46894" y="55909"/>
                  </a:cubicBezTo>
                  <a:lnTo>
                    <a:pt x="47486" y="55090"/>
                  </a:lnTo>
                  <a:lnTo>
                    <a:pt x="73513" y="19058"/>
                  </a:lnTo>
                  <a:cubicBezTo>
                    <a:pt x="84629" y="9628"/>
                    <a:pt x="97664" y="3330"/>
                    <a:pt x="111632" y="1002"/>
                  </a:cubicBezTo>
                  <a:cubicBezTo>
                    <a:pt x="127005" y="-1564"/>
                    <a:pt x="142369" y="858"/>
                    <a:pt x="156244" y="7553"/>
                  </a:cubicBezTo>
                  <a:lnTo>
                    <a:pt x="190885" y="38820"/>
                  </a:lnTo>
                  <a:lnTo>
                    <a:pt x="191920" y="39753"/>
                  </a:lnTo>
                  <a:cubicBezTo>
                    <a:pt x="212296" y="11543"/>
                    <a:pt x="242670" y="-2457"/>
                    <a:pt x="272856" y="549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0" name="フリーフォーム: 図形 949">
              <a:extLst>
                <a:ext uri="{FF2B5EF4-FFF2-40B4-BE49-F238E27FC236}">
                  <a16:creationId xmlns:a16="http://schemas.microsoft.com/office/drawing/2014/main" id="{4D76B208-E804-4056-8AF2-55ADB6ADEC50}"/>
                </a:ext>
              </a:extLst>
            </p:cNvPr>
            <p:cNvSpPr/>
            <p:nvPr/>
          </p:nvSpPr>
          <p:spPr>
            <a:xfrm rot="10304256">
              <a:off x="4903442" y="3883532"/>
              <a:ext cx="625072" cy="971786"/>
            </a:xfrm>
            <a:custGeom>
              <a:avLst/>
              <a:gdLst>
                <a:gd name="connsiteX0" fmla="*/ 408424 w 715646"/>
                <a:gd name="connsiteY0" fmla="*/ 969368 h 971786"/>
                <a:gd name="connsiteX1" fmla="*/ 347422 w 715646"/>
                <a:gd name="connsiteY1" fmla="*/ 900786 h 971786"/>
                <a:gd name="connsiteX2" fmla="*/ 13410 w 715646"/>
                <a:gd name="connsiteY2" fmla="*/ 117546 h 971786"/>
                <a:gd name="connsiteX3" fmla="*/ 0 w 715646"/>
                <a:gd name="connsiteY3" fmla="*/ 0 h 971786"/>
                <a:gd name="connsiteX4" fmla="*/ 444530 w 715646"/>
                <a:gd name="connsiteY4" fmla="*/ 64552 h 971786"/>
                <a:gd name="connsiteX5" fmla="*/ 475800 w 715646"/>
                <a:gd name="connsiteY5" fmla="*/ 267103 h 971786"/>
                <a:gd name="connsiteX6" fmla="*/ 698036 w 715646"/>
                <a:gd name="connsiteY6" fmla="*/ 851492 h 971786"/>
                <a:gd name="connsiteX7" fmla="*/ 715646 w 715646"/>
                <a:gd name="connsiteY7" fmla="*/ 878349 h 971786"/>
                <a:gd name="connsiteX8" fmla="*/ 701423 w 715646"/>
                <a:gd name="connsiteY8" fmla="*/ 890347 h 971786"/>
                <a:gd name="connsiteX9" fmla="*/ 456025 w 715646"/>
                <a:gd name="connsiteY9" fmla="*/ 971786 h 97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5646" h="971786">
                  <a:moveTo>
                    <a:pt x="408424" y="969368"/>
                  </a:moveTo>
                  <a:lnTo>
                    <a:pt x="347422" y="900786"/>
                  </a:lnTo>
                  <a:cubicBezTo>
                    <a:pt x="180138" y="697393"/>
                    <a:pt x="60465" y="425162"/>
                    <a:pt x="13410" y="117546"/>
                  </a:cubicBezTo>
                  <a:lnTo>
                    <a:pt x="0" y="0"/>
                  </a:lnTo>
                  <a:lnTo>
                    <a:pt x="444530" y="64552"/>
                  </a:lnTo>
                  <a:lnTo>
                    <a:pt x="475800" y="267103"/>
                  </a:lnTo>
                  <a:cubicBezTo>
                    <a:pt x="520102" y="480380"/>
                    <a:pt x="595906" y="679051"/>
                    <a:pt x="698036" y="851492"/>
                  </a:cubicBezTo>
                  <a:lnTo>
                    <a:pt x="715646" y="878349"/>
                  </a:lnTo>
                  <a:lnTo>
                    <a:pt x="701423" y="890347"/>
                  </a:lnTo>
                  <a:cubicBezTo>
                    <a:pt x="631724" y="938520"/>
                    <a:pt x="546828" y="967808"/>
                    <a:pt x="456025" y="971786"/>
                  </a:cubicBezTo>
                  <a:close/>
                </a:path>
              </a:pathLst>
            </a:custGeom>
            <a:gradFill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5144C7E3-96E1-4344-B72F-6568BDCCB604}"/>
                </a:ext>
              </a:extLst>
            </p:cNvPr>
            <p:cNvSpPr/>
            <p:nvPr/>
          </p:nvSpPr>
          <p:spPr>
            <a:xfrm rot="10488742">
              <a:off x="5097447" y="3630100"/>
              <a:ext cx="443223" cy="1197530"/>
            </a:xfrm>
            <a:custGeom>
              <a:avLst/>
              <a:gdLst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67737 w 443223"/>
                <a:gd name="connsiteY4" fmla="*/ 24086 h 1197530"/>
                <a:gd name="connsiteX5" fmla="*/ 266834 w 443223"/>
                <a:gd name="connsiteY5" fmla="*/ 53278 h 1197530"/>
                <a:gd name="connsiteX6" fmla="*/ 429160 w 443223"/>
                <a:gd name="connsiteY6" fmla="*/ 1080254 h 1197530"/>
                <a:gd name="connsiteX7" fmla="*/ 443223 w 443223"/>
                <a:gd name="connsiteY7" fmla="*/ 1114404 h 1197530"/>
                <a:gd name="connsiteX8" fmla="*/ 422997 w 443223"/>
                <a:gd name="connsiteY8" fmla="*/ 1136666 h 1197530"/>
                <a:gd name="connsiteX9" fmla="*/ 300189 w 443223"/>
                <a:gd name="connsiteY9" fmla="*/ 1195041 h 1197530"/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66834 w 443223"/>
                <a:gd name="connsiteY4" fmla="*/ 53278 h 1197530"/>
                <a:gd name="connsiteX5" fmla="*/ 429160 w 443223"/>
                <a:gd name="connsiteY5" fmla="*/ 1080254 h 1197530"/>
                <a:gd name="connsiteX6" fmla="*/ 443223 w 443223"/>
                <a:gd name="connsiteY6" fmla="*/ 1114404 h 1197530"/>
                <a:gd name="connsiteX7" fmla="*/ 422997 w 443223"/>
                <a:gd name="connsiteY7" fmla="*/ 1136666 h 1197530"/>
                <a:gd name="connsiteX8" fmla="*/ 300189 w 443223"/>
                <a:gd name="connsiteY8" fmla="*/ 1195041 h 1197530"/>
                <a:gd name="connsiteX9" fmla="*/ 253720 w 443223"/>
                <a:gd name="connsiteY9" fmla="*/ 1197530 h 1197530"/>
                <a:gd name="connsiteX0" fmla="*/ 253720 w 443223"/>
                <a:gd name="connsiteY0" fmla="*/ 1197530 h 1197530"/>
                <a:gd name="connsiteX1" fmla="*/ 240193 w 443223"/>
                <a:gd name="connsiteY1" fmla="*/ 1175248 h 1197530"/>
                <a:gd name="connsiteX2" fmla="*/ 0 w 443223"/>
                <a:gd name="connsiteY2" fmla="*/ 53278 h 1197530"/>
                <a:gd name="connsiteX3" fmla="*/ 2439 w 443223"/>
                <a:gd name="connsiteY3" fmla="*/ 0 h 1197530"/>
                <a:gd name="connsiteX4" fmla="*/ 271574 w 443223"/>
                <a:gd name="connsiteY4" fmla="*/ 27406 h 1197530"/>
                <a:gd name="connsiteX5" fmla="*/ 429160 w 443223"/>
                <a:gd name="connsiteY5" fmla="*/ 1080254 h 1197530"/>
                <a:gd name="connsiteX6" fmla="*/ 443223 w 443223"/>
                <a:gd name="connsiteY6" fmla="*/ 1114404 h 1197530"/>
                <a:gd name="connsiteX7" fmla="*/ 422997 w 443223"/>
                <a:gd name="connsiteY7" fmla="*/ 1136666 h 1197530"/>
                <a:gd name="connsiteX8" fmla="*/ 300189 w 443223"/>
                <a:gd name="connsiteY8" fmla="*/ 1195041 h 1197530"/>
                <a:gd name="connsiteX9" fmla="*/ 253720 w 443223"/>
                <a:gd name="connsiteY9" fmla="*/ 1197530 h 1197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3223" h="1197530">
                  <a:moveTo>
                    <a:pt x="253720" y="1197530"/>
                  </a:moveTo>
                  <a:lnTo>
                    <a:pt x="240193" y="1175248"/>
                  </a:lnTo>
                  <a:cubicBezTo>
                    <a:pt x="93501" y="908565"/>
                    <a:pt x="0" y="504975"/>
                    <a:pt x="0" y="53278"/>
                  </a:cubicBezTo>
                  <a:lnTo>
                    <a:pt x="2439" y="0"/>
                  </a:lnTo>
                  <a:lnTo>
                    <a:pt x="271574" y="27406"/>
                  </a:lnTo>
                  <a:cubicBezTo>
                    <a:pt x="271574" y="406720"/>
                    <a:pt x="325793" y="792852"/>
                    <a:pt x="429160" y="1080254"/>
                  </a:cubicBezTo>
                  <a:lnTo>
                    <a:pt x="443223" y="1114404"/>
                  </a:lnTo>
                  <a:lnTo>
                    <a:pt x="422997" y="1136666"/>
                  </a:lnTo>
                  <a:cubicBezTo>
                    <a:pt x="391677" y="1164449"/>
                    <a:pt x="349039" y="1184910"/>
                    <a:pt x="300189" y="1195041"/>
                  </a:cubicBezTo>
                  <a:lnTo>
                    <a:pt x="253720" y="1197530"/>
                  </a:lnTo>
                  <a:close/>
                </a:path>
              </a:pathLst>
            </a:custGeom>
            <a:gradFill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2" name="台形 951">
              <a:extLst>
                <a:ext uri="{FF2B5EF4-FFF2-40B4-BE49-F238E27FC236}">
                  <a16:creationId xmlns:a16="http://schemas.microsoft.com/office/drawing/2014/main" id="{62AFD0C4-160C-44C3-91A9-96C80A853571}"/>
                </a:ext>
              </a:extLst>
            </p:cNvPr>
            <p:cNvSpPr/>
            <p:nvPr/>
          </p:nvSpPr>
          <p:spPr>
            <a:xfrm>
              <a:off x="3128963" y="4152900"/>
              <a:ext cx="2033587" cy="652462"/>
            </a:xfrm>
            <a:prstGeom prst="trapezoid">
              <a:avLst>
                <a:gd name="adj" fmla="val 55435"/>
              </a:avLst>
            </a:prstGeom>
            <a:gradFill>
              <a:gsLst>
                <a:gs pos="5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8998BE1A-6FC6-4400-8B4F-DF321716C9C0}"/>
                </a:ext>
              </a:extLst>
            </p:cNvPr>
            <p:cNvSpPr/>
            <p:nvPr/>
          </p:nvSpPr>
          <p:spPr>
            <a:xfrm>
              <a:off x="5854700" y="3059724"/>
              <a:ext cx="924841" cy="1138336"/>
            </a:xfrm>
            <a:custGeom>
              <a:avLst/>
              <a:gdLst>
                <a:gd name="connsiteX0" fmla="*/ 539781 w 1079562"/>
                <a:gd name="connsiteY0" fmla="*/ 0 h 909619"/>
                <a:gd name="connsiteX1" fmla="*/ 1079562 w 1079562"/>
                <a:gd name="connsiteY1" fmla="*/ 582298 h 909619"/>
                <a:gd name="connsiteX2" fmla="*/ 1037144 w 1079562"/>
                <a:gd name="connsiteY2" fmla="*/ 808955 h 909619"/>
                <a:gd name="connsiteX3" fmla="*/ 1023259 w 1079562"/>
                <a:gd name="connsiteY3" fmla="*/ 836550 h 909619"/>
                <a:gd name="connsiteX4" fmla="*/ 935432 w 1079562"/>
                <a:gd name="connsiteY4" fmla="*/ 863859 h 909619"/>
                <a:gd name="connsiteX5" fmla="*/ 539781 w 1079562"/>
                <a:gd name="connsiteY5" fmla="*/ 909619 h 909619"/>
                <a:gd name="connsiteX6" fmla="*/ 144130 w 1079562"/>
                <a:gd name="connsiteY6" fmla="*/ 863859 h 909619"/>
                <a:gd name="connsiteX7" fmla="*/ 56304 w 1079562"/>
                <a:gd name="connsiteY7" fmla="*/ 836550 h 909619"/>
                <a:gd name="connsiteX8" fmla="*/ 42419 w 1079562"/>
                <a:gd name="connsiteY8" fmla="*/ 808955 h 909619"/>
                <a:gd name="connsiteX9" fmla="*/ 0 w 1079562"/>
                <a:gd name="connsiteY9" fmla="*/ 582298 h 909619"/>
                <a:gd name="connsiteX10" fmla="*/ 539781 w 1079562"/>
                <a:gd name="connsiteY10" fmla="*/ 0 h 90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9562" h="909619">
                  <a:moveTo>
                    <a:pt x="539781" y="0"/>
                  </a:moveTo>
                  <a:cubicBezTo>
                    <a:pt x="837894" y="0"/>
                    <a:pt x="1079562" y="260704"/>
                    <a:pt x="1079562" y="582298"/>
                  </a:cubicBezTo>
                  <a:cubicBezTo>
                    <a:pt x="1079562" y="662697"/>
                    <a:pt x="1064458" y="739290"/>
                    <a:pt x="1037144" y="808955"/>
                  </a:cubicBezTo>
                  <a:lnTo>
                    <a:pt x="1023259" y="836550"/>
                  </a:lnTo>
                  <a:lnTo>
                    <a:pt x="935432" y="863859"/>
                  </a:lnTo>
                  <a:cubicBezTo>
                    <a:pt x="813825" y="893325"/>
                    <a:pt x="680125" y="909619"/>
                    <a:pt x="539781" y="909619"/>
                  </a:cubicBezTo>
                  <a:cubicBezTo>
                    <a:pt x="399438" y="909619"/>
                    <a:pt x="265737" y="893325"/>
                    <a:pt x="144130" y="863859"/>
                  </a:cubicBezTo>
                  <a:lnTo>
                    <a:pt x="56304" y="836550"/>
                  </a:lnTo>
                  <a:lnTo>
                    <a:pt x="42419" y="808955"/>
                  </a:lnTo>
                  <a:cubicBezTo>
                    <a:pt x="15105" y="739290"/>
                    <a:pt x="0" y="662697"/>
                    <a:pt x="0" y="582298"/>
                  </a:cubicBezTo>
                  <a:cubicBezTo>
                    <a:pt x="0" y="260704"/>
                    <a:pt x="241668" y="0"/>
                    <a:pt x="539781" y="0"/>
                  </a:cubicBezTo>
                  <a:close/>
                </a:path>
              </a:pathLst>
            </a:custGeom>
            <a:gradFill>
              <a:gsLst>
                <a:gs pos="5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3F39205F-9AF9-45FA-84CD-937D50DF2BE0}"/>
                </a:ext>
              </a:extLst>
            </p:cNvPr>
            <p:cNvSpPr/>
            <p:nvPr/>
          </p:nvSpPr>
          <p:spPr>
            <a:xfrm>
              <a:off x="6033575" y="2864501"/>
              <a:ext cx="757750" cy="1729094"/>
            </a:xfrm>
            <a:custGeom>
              <a:avLst/>
              <a:gdLst>
                <a:gd name="connsiteX0" fmla="*/ 753564 w 757750"/>
                <a:gd name="connsiteY0" fmla="*/ 513 h 1729094"/>
                <a:gd name="connsiteX1" fmla="*/ 757750 w 757750"/>
                <a:gd name="connsiteY1" fmla="*/ 2129 h 1729094"/>
                <a:gd name="connsiteX2" fmla="*/ 757750 w 757750"/>
                <a:gd name="connsiteY2" fmla="*/ 1720274 h 1729094"/>
                <a:gd name="connsiteX3" fmla="*/ 752016 w 757750"/>
                <a:gd name="connsiteY3" fmla="*/ 1725057 h 1729094"/>
                <a:gd name="connsiteX4" fmla="*/ 651075 w 757750"/>
                <a:gd name="connsiteY4" fmla="*/ 1664097 h 1729094"/>
                <a:gd name="connsiteX5" fmla="*/ 529987 w 757750"/>
                <a:gd name="connsiteY5" fmla="*/ 1654410 h 1729094"/>
                <a:gd name="connsiteX6" fmla="*/ 501461 w 757750"/>
                <a:gd name="connsiteY6" fmla="*/ 1604445 h 1729094"/>
                <a:gd name="connsiteX7" fmla="*/ 499603 w 757750"/>
                <a:gd name="connsiteY7" fmla="*/ 1605994 h 1729094"/>
                <a:gd name="connsiteX8" fmla="*/ 398662 w 757750"/>
                <a:gd name="connsiteY8" fmla="*/ 1545034 h 1729094"/>
                <a:gd name="connsiteX9" fmla="*/ 248718 w 757750"/>
                <a:gd name="connsiteY9" fmla="*/ 1484804 h 1729094"/>
                <a:gd name="connsiteX10" fmla="*/ 182791 w 757750"/>
                <a:gd name="connsiteY10" fmla="*/ 1417780 h 1729094"/>
                <a:gd name="connsiteX11" fmla="*/ 196878 w 757750"/>
                <a:gd name="connsiteY11" fmla="*/ 1327308 h 1729094"/>
                <a:gd name="connsiteX12" fmla="*/ 179430 w 757750"/>
                <a:gd name="connsiteY12" fmla="*/ 1298375 h 1729094"/>
                <a:gd name="connsiteX13" fmla="*/ 163094 w 757750"/>
                <a:gd name="connsiteY13" fmla="*/ 1296862 h 1729094"/>
                <a:gd name="connsiteX14" fmla="*/ 96318 w 757750"/>
                <a:gd name="connsiteY14" fmla="*/ 1218104 h 1729094"/>
                <a:gd name="connsiteX15" fmla="*/ 30391 w 757750"/>
                <a:gd name="connsiteY15" fmla="*/ 1151080 h 1729094"/>
                <a:gd name="connsiteX16" fmla="*/ 44478 w 757750"/>
                <a:gd name="connsiteY16" fmla="*/ 1060608 h 1729094"/>
                <a:gd name="connsiteX17" fmla="*/ 14731 w 757750"/>
                <a:gd name="connsiteY17" fmla="*/ 967787 h 1729094"/>
                <a:gd name="connsiteX18" fmla="*/ 69056 w 757750"/>
                <a:gd name="connsiteY18" fmla="*/ 885285 h 1729094"/>
                <a:gd name="connsiteX19" fmla="*/ 69576 w 757750"/>
                <a:gd name="connsiteY19" fmla="*/ 883110 h 1729094"/>
                <a:gd name="connsiteX20" fmla="*/ 70597 w 757750"/>
                <a:gd name="connsiteY20" fmla="*/ 864611 h 1729094"/>
                <a:gd name="connsiteX21" fmla="*/ 60378 w 757750"/>
                <a:gd name="connsiteY21" fmla="*/ 863656 h 1729094"/>
                <a:gd name="connsiteX22" fmla="*/ 16103 w 757750"/>
                <a:gd name="connsiteY22" fmla="*/ 798655 h 1729094"/>
                <a:gd name="connsiteX23" fmla="*/ 30190 w 757750"/>
                <a:gd name="connsiteY23" fmla="*/ 708183 h 1729094"/>
                <a:gd name="connsiteX24" fmla="*/ 443 w 757750"/>
                <a:gd name="connsiteY24" fmla="*/ 615362 h 1729094"/>
                <a:gd name="connsiteX25" fmla="*/ 54768 w 757750"/>
                <a:gd name="connsiteY25" fmla="*/ 532860 h 1729094"/>
                <a:gd name="connsiteX26" fmla="*/ 55288 w 757750"/>
                <a:gd name="connsiteY26" fmla="*/ 530685 h 1729094"/>
                <a:gd name="connsiteX27" fmla="*/ 79488 w 757750"/>
                <a:gd name="connsiteY27" fmla="*/ 412210 h 1729094"/>
                <a:gd name="connsiteX28" fmla="*/ 197212 w 757750"/>
                <a:gd name="connsiteY28" fmla="*/ 385143 h 1729094"/>
                <a:gd name="connsiteX29" fmla="*/ 197239 w 757750"/>
                <a:gd name="connsiteY29" fmla="*/ 385097 h 1729094"/>
                <a:gd name="connsiteX30" fmla="*/ 220651 w 757750"/>
                <a:gd name="connsiteY30" fmla="*/ 344389 h 1729094"/>
                <a:gd name="connsiteX31" fmla="*/ 268857 w 757750"/>
                <a:gd name="connsiteY31" fmla="*/ 324176 h 1729094"/>
                <a:gd name="connsiteX32" fmla="*/ 278591 w 757750"/>
                <a:gd name="connsiteY32" fmla="*/ 327904 h 1729094"/>
                <a:gd name="connsiteX33" fmla="*/ 276668 w 757750"/>
                <a:gd name="connsiteY33" fmla="*/ 310562 h 1729094"/>
                <a:gd name="connsiteX34" fmla="*/ 330993 w 757750"/>
                <a:gd name="connsiteY34" fmla="*/ 228060 h 1729094"/>
                <a:gd name="connsiteX35" fmla="*/ 331513 w 757750"/>
                <a:gd name="connsiteY35" fmla="*/ 225885 h 1729094"/>
                <a:gd name="connsiteX36" fmla="*/ 355713 w 757750"/>
                <a:gd name="connsiteY36" fmla="*/ 107410 h 1729094"/>
                <a:gd name="connsiteX37" fmla="*/ 473438 w 757750"/>
                <a:gd name="connsiteY37" fmla="*/ 80343 h 1729094"/>
                <a:gd name="connsiteX38" fmla="*/ 473464 w 757750"/>
                <a:gd name="connsiteY38" fmla="*/ 80297 h 1729094"/>
                <a:gd name="connsiteX39" fmla="*/ 496876 w 757750"/>
                <a:gd name="connsiteY39" fmla="*/ 39588 h 1729094"/>
                <a:gd name="connsiteX40" fmla="*/ 592132 w 757750"/>
                <a:gd name="connsiteY40" fmla="*/ 52244 h 1729094"/>
                <a:gd name="connsiteX41" fmla="*/ 592555 w 757750"/>
                <a:gd name="connsiteY41" fmla="*/ 51478 h 1729094"/>
                <a:gd name="connsiteX42" fmla="*/ 611149 w 757750"/>
                <a:gd name="connsiteY42" fmla="*/ 17809 h 1729094"/>
                <a:gd name="connsiteX43" fmla="*/ 638382 w 757750"/>
                <a:gd name="connsiteY43" fmla="*/ 936 h 1729094"/>
                <a:gd name="connsiteX44" fmla="*/ 670253 w 757750"/>
                <a:gd name="connsiteY44" fmla="*/ 7058 h 1729094"/>
                <a:gd name="connsiteX45" fmla="*/ 695002 w 757750"/>
                <a:gd name="connsiteY45" fmla="*/ 36274 h 1729094"/>
                <a:gd name="connsiteX46" fmla="*/ 695741 w 757750"/>
                <a:gd name="connsiteY46" fmla="*/ 37147 h 1729094"/>
                <a:gd name="connsiteX47" fmla="*/ 753564 w 757750"/>
                <a:gd name="connsiteY47" fmla="*/ 513 h 172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57750" h="1729094">
                  <a:moveTo>
                    <a:pt x="753564" y="513"/>
                  </a:moveTo>
                  <a:lnTo>
                    <a:pt x="757750" y="2129"/>
                  </a:lnTo>
                  <a:lnTo>
                    <a:pt x="757750" y="1720274"/>
                  </a:lnTo>
                  <a:lnTo>
                    <a:pt x="752016" y="1725057"/>
                  </a:lnTo>
                  <a:cubicBezTo>
                    <a:pt x="713421" y="1739329"/>
                    <a:pt x="673140" y="1715008"/>
                    <a:pt x="651075" y="1664097"/>
                  </a:cubicBezTo>
                  <a:cubicBezTo>
                    <a:pt x="612016" y="1700339"/>
                    <a:pt x="564203" y="1694121"/>
                    <a:pt x="529987" y="1654410"/>
                  </a:cubicBezTo>
                  <a:lnTo>
                    <a:pt x="501461" y="1604445"/>
                  </a:lnTo>
                  <a:lnTo>
                    <a:pt x="499603" y="1605994"/>
                  </a:lnTo>
                  <a:cubicBezTo>
                    <a:pt x="461008" y="1620266"/>
                    <a:pt x="420727" y="1595945"/>
                    <a:pt x="398662" y="1545034"/>
                  </a:cubicBezTo>
                  <a:cubicBezTo>
                    <a:pt x="346583" y="1593357"/>
                    <a:pt x="278942" y="1566195"/>
                    <a:pt x="248718" y="1484804"/>
                  </a:cubicBezTo>
                  <a:cubicBezTo>
                    <a:pt x="219027" y="1490154"/>
                    <a:pt x="191147" y="1461817"/>
                    <a:pt x="182791" y="1417780"/>
                  </a:cubicBezTo>
                  <a:cubicBezTo>
                    <a:pt x="176737" y="1385919"/>
                    <a:pt x="182088" y="1351534"/>
                    <a:pt x="196878" y="1327308"/>
                  </a:cubicBezTo>
                  <a:lnTo>
                    <a:pt x="179430" y="1298375"/>
                  </a:lnTo>
                  <a:lnTo>
                    <a:pt x="163094" y="1296862"/>
                  </a:lnTo>
                  <a:cubicBezTo>
                    <a:pt x="135896" y="1285938"/>
                    <a:pt x="111430" y="1258800"/>
                    <a:pt x="96318" y="1218104"/>
                  </a:cubicBezTo>
                  <a:cubicBezTo>
                    <a:pt x="66627" y="1223454"/>
                    <a:pt x="38747" y="1195117"/>
                    <a:pt x="30391" y="1151080"/>
                  </a:cubicBezTo>
                  <a:cubicBezTo>
                    <a:pt x="24337" y="1119219"/>
                    <a:pt x="29688" y="1084834"/>
                    <a:pt x="44478" y="1060608"/>
                  </a:cubicBezTo>
                  <a:cubicBezTo>
                    <a:pt x="23495" y="1041606"/>
                    <a:pt x="11809" y="1005141"/>
                    <a:pt x="14731" y="967787"/>
                  </a:cubicBezTo>
                  <a:cubicBezTo>
                    <a:pt x="18158" y="924052"/>
                    <a:pt x="40714" y="889793"/>
                    <a:pt x="69056" y="885285"/>
                  </a:cubicBezTo>
                  <a:cubicBezTo>
                    <a:pt x="69225" y="884555"/>
                    <a:pt x="69408" y="883840"/>
                    <a:pt x="69576" y="883110"/>
                  </a:cubicBezTo>
                  <a:lnTo>
                    <a:pt x="70597" y="864611"/>
                  </a:lnTo>
                  <a:lnTo>
                    <a:pt x="60378" y="863656"/>
                  </a:lnTo>
                  <a:cubicBezTo>
                    <a:pt x="39619" y="855879"/>
                    <a:pt x="22370" y="831683"/>
                    <a:pt x="16103" y="798655"/>
                  </a:cubicBezTo>
                  <a:cubicBezTo>
                    <a:pt x="10049" y="766794"/>
                    <a:pt x="15400" y="732409"/>
                    <a:pt x="30190" y="708183"/>
                  </a:cubicBezTo>
                  <a:cubicBezTo>
                    <a:pt x="9207" y="689181"/>
                    <a:pt x="-2479" y="652716"/>
                    <a:pt x="443" y="615362"/>
                  </a:cubicBezTo>
                  <a:cubicBezTo>
                    <a:pt x="3870" y="571627"/>
                    <a:pt x="26426" y="537368"/>
                    <a:pt x="54768" y="532860"/>
                  </a:cubicBezTo>
                  <a:cubicBezTo>
                    <a:pt x="54937" y="532130"/>
                    <a:pt x="55120" y="531415"/>
                    <a:pt x="55288" y="530685"/>
                  </a:cubicBezTo>
                  <a:cubicBezTo>
                    <a:pt x="51482" y="487616"/>
                    <a:pt x="60358" y="444182"/>
                    <a:pt x="79488" y="412210"/>
                  </a:cubicBezTo>
                  <a:cubicBezTo>
                    <a:pt x="109712" y="361711"/>
                    <a:pt x="158715" y="350456"/>
                    <a:pt x="197212" y="385143"/>
                  </a:cubicBezTo>
                  <a:lnTo>
                    <a:pt x="197239" y="385097"/>
                  </a:lnTo>
                  <a:lnTo>
                    <a:pt x="220651" y="344389"/>
                  </a:lnTo>
                  <a:cubicBezTo>
                    <a:pt x="234810" y="329301"/>
                    <a:pt x="251930" y="322315"/>
                    <a:pt x="268857" y="324176"/>
                  </a:cubicBezTo>
                  <a:lnTo>
                    <a:pt x="278591" y="327904"/>
                  </a:lnTo>
                  <a:lnTo>
                    <a:pt x="276668" y="310562"/>
                  </a:lnTo>
                  <a:cubicBezTo>
                    <a:pt x="280095" y="266826"/>
                    <a:pt x="302651" y="232568"/>
                    <a:pt x="330993" y="228060"/>
                  </a:cubicBezTo>
                  <a:cubicBezTo>
                    <a:pt x="331162" y="227329"/>
                    <a:pt x="331345" y="226615"/>
                    <a:pt x="331513" y="225885"/>
                  </a:cubicBezTo>
                  <a:cubicBezTo>
                    <a:pt x="327707" y="182816"/>
                    <a:pt x="336583" y="139382"/>
                    <a:pt x="355713" y="107410"/>
                  </a:cubicBezTo>
                  <a:cubicBezTo>
                    <a:pt x="385937" y="56911"/>
                    <a:pt x="434941" y="45656"/>
                    <a:pt x="473438" y="80343"/>
                  </a:cubicBezTo>
                  <a:lnTo>
                    <a:pt x="473464" y="80297"/>
                  </a:lnTo>
                  <a:lnTo>
                    <a:pt x="496876" y="39588"/>
                  </a:lnTo>
                  <a:cubicBezTo>
                    <a:pt x="525195" y="9414"/>
                    <a:pt x="565355" y="11644"/>
                    <a:pt x="592132" y="52244"/>
                  </a:cubicBezTo>
                  <a:lnTo>
                    <a:pt x="592555" y="51478"/>
                  </a:lnTo>
                  <a:lnTo>
                    <a:pt x="611149" y="17809"/>
                  </a:lnTo>
                  <a:cubicBezTo>
                    <a:pt x="619091" y="8996"/>
                    <a:pt x="628403" y="3111"/>
                    <a:pt x="638382" y="936"/>
                  </a:cubicBezTo>
                  <a:cubicBezTo>
                    <a:pt x="649365" y="-1461"/>
                    <a:pt x="660341" y="801"/>
                    <a:pt x="670253" y="7058"/>
                  </a:cubicBezTo>
                  <a:lnTo>
                    <a:pt x="695002" y="36274"/>
                  </a:lnTo>
                  <a:lnTo>
                    <a:pt x="695741" y="37147"/>
                  </a:lnTo>
                  <a:cubicBezTo>
                    <a:pt x="710299" y="10786"/>
                    <a:pt x="731998" y="-2296"/>
                    <a:pt x="753564" y="513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003300"/>
                </a:gs>
              </a:gsLst>
              <a:lin ang="135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55" name="グループ化 954">
            <a:extLst>
              <a:ext uri="{FF2B5EF4-FFF2-40B4-BE49-F238E27FC236}">
                <a16:creationId xmlns:a16="http://schemas.microsoft.com/office/drawing/2014/main" id="{E9E7E73A-4172-4E42-8B7D-5B04121F3DE1}"/>
              </a:ext>
            </a:extLst>
          </p:cNvPr>
          <p:cNvGrpSpPr/>
          <p:nvPr/>
        </p:nvGrpSpPr>
        <p:grpSpPr>
          <a:xfrm>
            <a:off x="3705666" y="4181628"/>
            <a:ext cx="2551972" cy="1924852"/>
            <a:chOff x="1419078" y="1552755"/>
            <a:chExt cx="2551972" cy="1924852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5E5E4EA0-B46E-4C56-9510-B20D12C10FA3}"/>
                </a:ext>
              </a:extLst>
            </p:cNvPr>
            <p:cNvGrpSpPr/>
            <p:nvPr/>
          </p:nvGrpSpPr>
          <p:grpSpPr>
            <a:xfrm>
              <a:off x="1419078" y="1552755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046" name="楕円 1020">
                <a:extLst>
                  <a:ext uri="{FF2B5EF4-FFF2-40B4-BE49-F238E27FC236}">
                    <a16:creationId xmlns:a16="http://schemas.microsoft.com/office/drawing/2014/main" id="{6CAFB9E8-8079-4554-B6D1-A1F397FB85E2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D134FCAE-A8C0-4BAE-B9AA-D590C09FAF99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5B4B4253-F93A-48C8-B480-0B46FFF09F50}"/>
                </a:ext>
              </a:extLst>
            </p:cNvPr>
            <p:cNvGrpSpPr/>
            <p:nvPr/>
          </p:nvGrpSpPr>
          <p:grpSpPr>
            <a:xfrm>
              <a:off x="2231701" y="1664504"/>
              <a:ext cx="950303" cy="683869"/>
              <a:chOff x="2422951" y="2185817"/>
              <a:chExt cx="3101067" cy="2231629"/>
            </a:xfrm>
          </p:grpSpPr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49B8D706-E407-49CA-A47A-41096E0284F6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楕円 1036">
                <a:extLst>
                  <a:ext uri="{FF2B5EF4-FFF2-40B4-BE49-F238E27FC236}">
                    <a16:creationId xmlns:a16="http://schemas.microsoft.com/office/drawing/2014/main" id="{0056FBA8-951A-4FE1-B2FF-FD3FEC29D1C6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月 1037">
                <a:extLst>
                  <a:ext uri="{FF2B5EF4-FFF2-40B4-BE49-F238E27FC236}">
                    <a16:creationId xmlns:a16="http://schemas.microsoft.com/office/drawing/2014/main" id="{9FED6D60-424D-4C45-8D8C-B756C5668F17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月 1038">
                <a:extLst>
                  <a:ext uri="{FF2B5EF4-FFF2-40B4-BE49-F238E27FC236}">
                    <a16:creationId xmlns:a16="http://schemas.microsoft.com/office/drawing/2014/main" id="{4BD71B22-D575-45EC-84A6-3E0D817249BF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0" name="月 1039">
                <a:extLst>
                  <a:ext uri="{FF2B5EF4-FFF2-40B4-BE49-F238E27FC236}">
                    <a16:creationId xmlns:a16="http://schemas.microsoft.com/office/drawing/2014/main" id="{81C35687-DBAA-4868-98F3-E050404ACB8B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楕円 88">
                <a:extLst>
                  <a:ext uri="{FF2B5EF4-FFF2-40B4-BE49-F238E27FC236}">
                    <a16:creationId xmlns:a16="http://schemas.microsoft.com/office/drawing/2014/main" id="{B8F2A720-4BC8-4834-8BDF-89B74B70F62C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FCD7D32C-A3CA-4718-9652-F11689EF2B34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62728CB0-7247-4AF9-8F4B-0BBD582BA359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973C4785-B7B8-4FF6-A762-037F8FEB60D7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7D8BD7E-0907-427A-BCE2-7D48D421E246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0DAE27BB-5B3C-44D1-AF74-AD10378FF019}"/>
                </a:ext>
              </a:extLst>
            </p:cNvPr>
            <p:cNvGrpSpPr/>
            <p:nvPr/>
          </p:nvGrpSpPr>
          <p:grpSpPr>
            <a:xfrm>
              <a:off x="2390615" y="1872348"/>
              <a:ext cx="950303" cy="683869"/>
              <a:chOff x="2422951" y="2185817"/>
              <a:chExt cx="3101067" cy="2231629"/>
            </a:xfrm>
          </p:grpSpPr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F68B7C90-46FE-4725-A81A-6045ADD96663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16AF3115-71B0-43F8-B42A-8B0D83DFB285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8" name="月 1027">
                <a:extLst>
                  <a:ext uri="{FF2B5EF4-FFF2-40B4-BE49-F238E27FC236}">
                    <a16:creationId xmlns:a16="http://schemas.microsoft.com/office/drawing/2014/main" id="{C6DDDFAD-927D-4436-8558-F7EC50F4A234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月 1028">
                <a:extLst>
                  <a:ext uri="{FF2B5EF4-FFF2-40B4-BE49-F238E27FC236}">
                    <a16:creationId xmlns:a16="http://schemas.microsoft.com/office/drawing/2014/main" id="{4A96C077-E47B-49F5-9DFA-914E421161F5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月 1029">
                <a:extLst>
                  <a:ext uri="{FF2B5EF4-FFF2-40B4-BE49-F238E27FC236}">
                    <a16:creationId xmlns:a16="http://schemas.microsoft.com/office/drawing/2014/main" id="{D39DCB3D-81D8-4A8F-95FC-B81C1C15C272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楕円 88">
                <a:extLst>
                  <a:ext uri="{FF2B5EF4-FFF2-40B4-BE49-F238E27FC236}">
                    <a16:creationId xmlns:a16="http://schemas.microsoft.com/office/drawing/2014/main" id="{BEA43FB9-3ED9-4961-96CD-F47B349C5828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E981C682-9C0C-4129-AABB-BCAFA95EA4B8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83691153-B612-445E-956C-12FB12EDC8C6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438EC4C0-D384-48BA-BA0E-CA8970F9D49C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8BD73C6A-D9A3-4A23-9C30-C71C947ABC83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83D37A64-2126-49F6-A0D0-967812E5C19C}"/>
                </a:ext>
              </a:extLst>
            </p:cNvPr>
            <p:cNvGrpSpPr/>
            <p:nvPr/>
          </p:nvGrpSpPr>
          <p:grpSpPr>
            <a:xfrm>
              <a:off x="2571770" y="2113888"/>
              <a:ext cx="950303" cy="683869"/>
              <a:chOff x="2422951" y="2185817"/>
              <a:chExt cx="3101067" cy="2231629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810673C5-4DAB-45D1-8836-8CC410C1C7A4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7D3DCAE2-6539-4FF4-84E0-87E2602DC969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月 1017">
                <a:extLst>
                  <a:ext uri="{FF2B5EF4-FFF2-40B4-BE49-F238E27FC236}">
                    <a16:creationId xmlns:a16="http://schemas.microsoft.com/office/drawing/2014/main" id="{A4C7D9E3-C3AB-44A4-A44B-E80CF499B817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月 1018">
                <a:extLst>
                  <a:ext uri="{FF2B5EF4-FFF2-40B4-BE49-F238E27FC236}">
                    <a16:creationId xmlns:a16="http://schemas.microsoft.com/office/drawing/2014/main" id="{92E6D627-51FD-4357-81BF-8B9F6E66F499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月 1019">
                <a:extLst>
                  <a:ext uri="{FF2B5EF4-FFF2-40B4-BE49-F238E27FC236}">
                    <a16:creationId xmlns:a16="http://schemas.microsoft.com/office/drawing/2014/main" id="{CEDE10B3-D358-442D-A955-944EE87ED563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1" name="楕円 88">
                <a:extLst>
                  <a:ext uri="{FF2B5EF4-FFF2-40B4-BE49-F238E27FC236}">
                    <a16:creationId xmlns:a16="http://schemas.microsoft.com/office/drawing/2014/main" id="{691E2501-3235-45B8-811D-7EFE68FD08F1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7DBA15AD-1AC1-4F48-A69A-61FB53A922C9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2C290E2E-1742-49C8-9560-E773100AC711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9C5FA07F-67B2-46EA-A643-1348EDB14AFF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72B17851-8A14-421D-B4FD-192244DA9F5F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D0D12024-4EF9-4E02-9A1E-88DEEB072A64}"/>
                </a:ext>
              </a:extLst>
            </p:cNvPr>
            <p:cNvGrpSpPr/>
            <p:nvPr/>
          </p:nvGrpSpPr>
          <p:grpSpPr>
            <a:xfrm>
              <a:off x="2752924" y="2312296"/>
              <a:ext cx="950303" cy="683869"/>
              <a:chOff x="2422951" y="2185817"/>
              <a:chExt cx="3101067" cy="2231629"/>
            </a:xfrm>
          </p:grpSpPr>
          <p:sp>
            <p:nvSpPr>
              <p:cNvPr id="1006" name="楕円 1005">
                <a:extLst>
                  <a:ext uri="{FF2B5EF4-FFF2-40B4-BE49-F238E27FC236}">
                    <a16:creationId xmlns:a16="http://schemas.microsoft.com/office/drawing/2014/main" id="{C97CA922-4054-4EB5-9CAF-F32A2FBB989D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E3709778-668C-4E41-ACC3-3028DABE72A7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月 1007">
                <a:extLst>
                  <a:ext uri="{FF2B5EF4-FFF2-40B4-BE49-F238E27FC236}">
                    <a16:creationId xmlns:a16="http://schemas.microsoft.com/office/drawing/2014/main" id="{5F4139A7-A978-4AD6-8639-5486FA15692A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9" name="月 1008">
                <a:extLst>
                  <a:ext uri="{FF2B5EF4-FFF2-40B4-BE49-F238E27FC236}">
                    <a16:creationId xmlns:a16="http://schemas.microsoft.com/office/drawing/2014/main" id="{C5661606-EAF3-4526-B26D-4E2800CB37CC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0" name="月 1009">
                <a:extLst>
                  <a:ext uri="{FF2B5EF4-FFF2-40B4-BE49-F238E27FC236}">
                    <a16:creationId xmlns:a16="http://schemas.microsoft.com/office/drawing/2014/main" id="{6170C3D1-8168-42C5-BD81-52C6F15E57B8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1" name="楕円 88">
                <a:extLst>
                  <a:ext uri="{FF2B5EF4-FFF2-40B4-BE49-F238E27FC236}">
                    <a16:creationId xmlns:a16="http://schemas.microsoft.com/office/drawing/2014/main" id="{4803C356-C801-4C3E-8582-85354C27AC13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B68DC90B-B005-4AF2-877C-01C1C4639093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D46E215E-7045-4C1D-A089-DB188EF9708C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8D25AFE7-6826-44B3-BF98-7840166E0B19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46C12C1D-A68E-433A-903C-A374271C55F4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6487D2D4-0081-4A54-9AC4-CCD7E8C08AA9}"/>
                </a:ext>
              </a:extLst>
            </p:cNvPr>
            <p:cNvGrpSpPr/>
            <p:nvPr/>
          </p:nvGrpSpPr>
          <p:grpSpPr>
            <a:xfrm>
              <a:off x="1541588" y="1854285"/>
              <a:ext cx="950303" cy="683869"/>
              <a:chOff x="2422951" y="2185817"/>
              <a:chExt cx="3101067" cy="2231629"/>
            </a:xfrm>
          </p:grpSpPr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B64DDCF8-E7B2-4C4E-83F6-05E8DAB17968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CA3639CE-DEBE-41AF-9BAB-D5959B8954A7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月 997">
                <a:extLst>
                  <a:ext uri="{FF2B5EF4-FFF2-40B4-BE49-F238E27FC236}">
                    <a16:creationId xmlns:a16="http://schemas.microsoft.com/office/drawing/2014/main" id="{89A95AFD-4E66-4AD1-BB0A-1990ECF2317F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月 998">
                <a:extLst>
                  <a:ext uri="{FF2B5EF4-FFF2-40B4-BE49-F238E27FC236}">
                    <a16:creationId xmlns:a16="http://schemas.microsoft.com/office/drawing/2014/main" id="{4C54B8FA-7320-4D60-B6B4-61281D25EC29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月 999">
                <a:extLst>
                  <a:ext uri="{FF2B5EF4-FFF2-40B4-BE49-F238E27FC236}">
                    <a16:creationId xmlns:a16="http://schemas.microsoft.com/office/drawing/2014/main" id="{AD151839-4AED-403B-8C57-F18F73F3C302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1" name="楕円 88">
                <a:extLst>
                  <a:ext uri="{FF2B5EF4-FFF2-40B4-BE49-F238E27FC236}">
                    <a16:creationId xmlns:a16="http://schemas.microsoft.com/office/drawing/2014/main" id="{BFE409D1-7CFF-4F30-91FA-8E2A0B7890A4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6332E98A-96D7-47A5-8CE1-F0D274FEE725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7598E7C7-F0B8-425B-88EC-A2C72C39C220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楕円 1003">
                <a:extLst>
                  <a:ext uri="{FF2B5EF4-FFF2-40B4-BE49-F238E27FC236}">
                    <a16:creationId xmlns:a16="http://schemas.microsoft.com/office/drawing/2014/main" id="{35B5F22A-809B-4B2B-BDA3-812E05021BDD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AC82E098-B4FB-402C-8E14-F2B27311BA4A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06B54375-63B7-4AC8-A807-3AF09387FED4}"/>
                </a:ext>
              </a:extLst>
            </p:cNvPr>
            <p:cNvGrpSpPr/>
            <p:nvPr/>
          </p:nvGrpSpPr>
          <p:grpSpPr>
            <a:xfrm>
              <a:off x="1700502" y="2062129"/>
              <a:ext cx="950303" cy="683869"/>
              <a:chOff x="2422951" y="2185817"/>
              <a:chExt cx="3101067" cy="2231629"/>
            </a:xfrm>
          </p:grpSpPr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C69E0421-5B28-4BF3-847F-7D94286FC8DC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7" name="楕円 986">
                <a:extLst>
                  <a:ext uri="{FF2B5EF4-FFF2-40B4-BE49-F238E27FC236}">
                    <a16:creationId xmlns:a16="http://schemas.microsoft.com/office/drawing/2014/main" id="{D647DD19-C92B-420D-89E8-5A0D4AB643FC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月 987">
                <a:extLst>
                  <a:ext uri="{FF2B5EF4-FFF2-40B4-BE49-F238E27FC236}">
                    <a16:creationId xmlns:a16="http://schemas.microsoft.com/office/drawing/2014/main" id="{39429C59-5AA7-4110-991A-B9B6CA29DD33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月 988">
                <a:extLst>
                  <a:ext uri="{FF2B5EF4-FFF2-40B4-BE49-F238E27FC236}">
                    <a16:creationId xmlns:a16="http://schemas.microsoft.com/office/drawing/2014/main" id="{D3376531-0A0C-4B78-807C-DD868022B86C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月 989">
                <a:extLst>
                  <a:ext uri="{FF2B5EF4-FFF2-40B4-BE49-F238E27FC236}">
                    <a16:creationId xmlns:a16="http://schemas.microsoft.com/office/drawing/2014/main" id="{D9E96116-7967-4D79-B4AB-E3E0662562B5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楕円 88">
                <a:extLst>
                  <a:ext uri="{FF2B5EF4-FFF2-40B4-BE49-F238E27FC236}">
                    <a16:creationId xmlns:a16="http://schemas.microsoft.com/office/drawing/2014/main" id="{2C75D033-B2AC-4440-A869-1924AE47C85B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A0463994-7119-492B-B384-F234B56FDC8B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2C51E723-3695-4154-83C1-9123A667D860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C688EC4A-CC2E-4578-A20B-0D67432AEFAD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2C5789D2-87FA-4C09-8F9F-D98241E4D1B9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1436AA7F-0CE8-4C46-9BBB-659E3B49A727}"/>
                </a:ext>
              </a:extLst>
            </p:cNvPr>
            <p:cNvGrpSpPr/>
            <p:nvPr/>
          </p:nvGrpSpPr>
          <p:grpSpPr>
            <a:xfrm>
              <a:off x="1881657" y="2303669"/>
              <a:ext cx="950303" cy="683869"/>
              <a:chOff x="2422951" y="2185817"/>
              <a:chExt cx="3101067" cy="2231629"/>
            </a:xfrm>
          </p:grpSpPr>
          <p:sp>
            <p:nvSpPr>
              <p:cNvPr id="976" name="楕円 975">
                <a:extLst>
                  <a:ext uri="{FF2B5EF4-FFF2-40B4-BE49-F238E27FC236}">
                    <a16:creationId xmlns:a16="http://schemas.microsoft.com/office/drawing/2014/main" id="{27AF640D-36B7-428B-99B8-F825FCE54E94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楕円 976">
                <a:extLst>
                  <a:ext uri="{FF2B5EF4-FFF2-40B4-BE49-F238E27FC236}">
                    <a16:creationId xmlns:a16="http://schemas.microsoft.com/office/drawing/2014/main" id="{B0CB4DB0-D4E9-47A7-A6F5-0EA25FCAD6D0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月 977">
                <a:extLst>
                  <a:ext uri="{FF2B5EF4-FFF2-40B4-BE49-F238E27FC236}">
                    <a16:creationId xmlns:a16="http://schemas.microsoft.com/office/drawing/2014/main" id="{DE3CC043-B8C6-4D43-9131-480926F746C7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月 978">
                <a:extLst>
                  <a:ext uri="{FF2B5EF4-FFF2-40B4-BE49-F238E27FC236}">
                    <a16:creationId xmlns:a16="http://schemas.microsoft.com/office/drawing/2014/main" id="{59A8062F-4207-4FBA-AF13-24D9CA504CDA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0" name="月 979">
                <a:extLst>
                  <a:ext uri="{FF2B5EF4-FFF2-40B4-BE49-F238E27FC236}">
                    <a16:creationId xmlns:a16="http://schemas.microsoft.com/office/drawing/2014/main" id="{219FB3DE-5100-4C72-817D-AA2AB4DA4407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1" name="楕円 88">
                <a:extLst>
                  <a:ext uri="{FF2B5EF4-FFF2-40B4-BE49-F238E27FC236}">
                    <a16:creationId xmlns:a16="http://schemas.microsoft.com/office/drawing/2014/main" id="{20CB0EC5-27AC-4CB7-B9EA-E842A5DF35FE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55200589-99F9-456C-B83C-B47CF3076F2D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70A5A624-26A9-4139-80C1-54259E3D1800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529D3578-9695-407B-83BA-0BD1FF059D57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ABC77FB1-A130-4128-855D-8201342B45BD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3821A931-22EE-48C7-AC67-D3E18C91E2F6}"/>
                </a:ext>
              </a:extLst>
            </p:cNvPr>
            <p:cNvGrpSpPr/>
            <p:nvPr/>
          </p:nvGrpSpPr>
          <p:grpSpPr>
            <a:xfrm>
              <a:off x="2062811" y="2502077"/>
              <a:ext cx="950303" cy="683869"/>
              <a:chOff x="2422951" y="2185817"/>
              <a:chExt cx="3101067" cy="2231629"/>
            </a:xfrm>
          </p:grpSpPr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DD397BE4-EE56-49C6-ABCE-71693C965391}"/>
                  </a:ext>
                </a:extLst>
              </p:cNvPr>
              <p:cNvSpPr/>
              <p:nvPr/>
            </p:nvSpPr>
            <p:spPr>
              <a:xfrm rot="3600000">
                <a:off x="3753987" y="3053594"/>
                <a:ext cx="600075" cy="495300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74C92E57-40E6-46BD-A465-CDF340C8CF6C}"/>
                  </a:ext>
                </a:extLst>
              </p:cNvPr>
              <p:cNvSpPr/>
              <p:nvPr/>
            </p:nvSpPr>
            <p:spPr>
              <a:xfrm rot="20484151">
                <a:off x="3619500" y="3157836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8" name="月 967">
                <a:extLst>
                  <a:ext uri="{FF2B5EF4-FFF2-40B4-BE49-F238E27FC236}">
                    <a16:creationId xmlns:a16="http://schemas.microsoft.com/office/drawing/2014/main" id="{493AC7E3-2669-4801-806A-88864D963475}"/>
                  </a:ext>
                </a:extLst>
              </p:cNvPr>
              <p:cNvSpPr/>
              <p:nvPr/>
            </p:nvSpPr>
            <p:spPr>
              <a:xfrm rot="14861960">
                <a:off x="3107142" y="2854251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月 968">
                <a:extLst>
                  <a:ext uri="{FF2B5EF4-FFF2-40B4-BE49-F238E27FC236}">
                    <a16:creationId xmlns:a16="http://schemas.microsoft.com/office/drawing/2014/main" id="{96A6011B-DDF4-4E9B-B0E1-9A4A5F8580A6}"/>
                  </a:ext>
                </a:extLst>
              </p:cNvPr>
              <p:cNvSpPr/>
              <p:nvPr/>
            </p:nvSpPr>
            <p:spPr>
              <a:xfrm rot="14629251">
                <a:off x="3067893" y="3019947"/>
                <a:ext cx="168680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月 969">
                <a:extLst>
                  <a:ext uri="{FF2B5EF4-FFF2-40B4-BE49-F238E27FC236}">
                    <a16:creationId xmlns:a16="http://schemas.microsoft.com/office/drawing/2014/main" id="{23B6C2DA-2965-437A-9938-53E18A800EA9}"/>
                  </a:ext>
                </a:extLst>
              </p:cNvPr>
              <p:cNvSpPr/>
              <p:nvPr/>
            </p:nvSpPr>
            <p:spPr>
              <a:xfrm rot="13858493">
                <a:off x="3215260" y="3141708"/>
                <a:ext cx="186406" cy="1458563"/>
              </a:xfrm>
              <a:prstGeom prst="moon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楕円 88">
                <a:extLst>
                  <a:ext uri="{FF2B5EF4-FFF2-40B4-BE49-F238E27FC236}">
                    <a16:creationId xmlns:a16="http://schemas.microsoft.com/office/drawing/2014/main" id="{476ECF70-2F6B-4510-A05B-F8CE68A4D710}"/>
                  </a:ext>
                </a:extLst>
              </p:cNvPr>
              <p:cNvSpPr/>
              <p:nvPr/>
            </p:nvSpPr>
            <p:spPr>
              <a:xfrm rot="3600000">
                <a:off x="4403349" y="2378650"/>
                <a:ext cx="1275870" cy="890204"/>
              </a:xfrm>
              <a:custGeom>
                <a:avLst/>
                <a:gdLst>
                  <a:gd name="connsiteX0" fmla="*/ 0 w 1112807"/>
                  <a:gd name="connsiteY0" fmla="*/ 263106 h 526211"/>
                  <a:gd name="connsiteX1" fmla="*/ 556404 w 1112807"/>
                  <a:gd name="connsiteY1" fmla="*/ 0 h 526211"/>
                  <a:gd name="connsiteX2" fmla="*/ 1112808 w 1112807"/>
                  <a:gd name="connsiteY2" fmla="*/ 263106 h 526211"/>
                  <a:gd name="connsiteX3" fmla="*/ 556404 w 1112807"/>
                  <a:gd name="connsiteY3" fmla="*/ 526212 h 526211"/>
                  <a:gd name="connsiteX4" fmla="*/ 0 w 1112807"/>
                  <a:gd name="connsiteY4" fmla="*/ 263106 h 526211"/>
                  <a:gd name="connsiteX0" fmla="*/ 95 w 1112903"/>
                  <a:gd name="connsiteY0" fmla="*/ 1453551 h 1717098"/>
                  <a:gd name="connsiteX1" fmla="*/ 591004 w 1112903"/>
                  <a:gd name="connsiteY1" fmla="*/ 0 h 1717098"/>
                  <a:gd name="connsiteX2" fmla="*/ 1112903 w 1112903"/>
                  <a:gd name="connsiteY2" fmla="*/ 1453551 h 1717098"/>
                  <a:gd name="connsiteX3" fmla="*/ 556499 w 1112903"/>
                  <a:gd name="connsiteY3" fmla="*/ 1716657 h 1717098"/>
                  <a:gd name="connsiteX4" fmla="*/ 95 w 1112903"/>
                  <a:gd name="connsiteY4" fmla="*/ 1453551 h 1717098"/>
                  <a:gd name="connsiteX0" fmla="*/ 261 w 1113069"/>
                  <a:gd name="connsiteY0" fmla="*/ 1419045 h 1682358"/>
                  <a:gd name="connsiteX1" fmla="*/ 504905 w 1113069"/>
                  <a:gd name="connsiteY1" fmla="*/ 0 h 1682358"/>
                  <a:gd name="connsiteX2" fmla="*/ 1113069 w 1113069"/>
                  <a:gd name="connsiteY2" fmla="*/ 1419045 h 1682358"/>
                  <a:gd name="connsiteX3" fmla="*/ 556665 w 1113069"/>
                  <a:gd name="connsiteY3" fmla="*/ 1682151 h 1682358"/>
                  <a:gd name="connsiteX4" fmla="*/ 261 w 1113069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52 w 1113060"/>
                  <a:gd name="connsiteY0" fmla="*/ 1419045 h 1682358"/>
                  <a:gd name="connsiteX1" fmla="*/ 504896 w 1113060"/>
                  <a:gd name="connsiteY1" fmla="*/ 0 h 1682358"/>
                  <a:gd name="connsiteX2" fmla="*/ 1113060 w 1113060"/>
                  <a:gd name="connsiteY2" fmla="*/ 1419045 h 1682358"/>
                  <a:gd name="connsiteX3" fmla="*/ 556656 w 1113060"/>
                  <a:gd name="connsiteY3" fmla="*/ 1682151 h 1682358"/>
                  <a:gd name="connsiteX4" fmla="*/ 252 w 111306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242 w 1113050"/>
                  <a:gd name="connsiteY0" fmla="*/ 1419045 h 1682358"/>
                  <a:gd name="connsiteX1" fmla="*/ 504886 w 1113050"/>
                  <a:gd name="connsiteY1" fmla="*/ 0 h 1682358"/>
                  <a:gd name="connsiteX2" fmla="*/ 1113050 w 1113050"/>
                  <a:gd name="connsiteY2" fmla="*/ 1419045 h 1682358"/>
                  <a:gd name="connsiteX3" fmla="*/ 556646 w 1113050"/>
                  <a:gd name="connsiteY3" fmla="*/ 1682151 h 1682358"/>
                  <a:gd name="connsiteX4" fmla="*/ 242 w 1113050"/>
                  <a:gd name="connsiteY4" fmla="*/ 1419045 h 1682358"/>
                  <a:gd name="connsiteX0" fmla="*/ 1691 w 1114499"/>
                  <a:gd name="connsiteY0" fmla="*/ 1419045 h 1682151"/>
                  <a:gd name="connsiteX1" fmla="*/ 506335 w 1114499"/>
                  <a:gd name="connsiteY1" fmla="*/ 0 h 1682151"/>
                  <a:gd name="connsiteX2" fmla="*/ 1114499 w 1114499"/>
                  <a:gd name="connsiteY2" fmla="*/ 1419045 h 1682151"/>
                  <a:gd name="connsiteX3" fmla="*/ 558095 w 1114499"/>
                  <a:gd name="connsiteY3" fmla="*/ 1682151 h 1682151"/>
                  <a:gd name="connsiteX4" fmla="*/ 1691 w 1114499"/>
                  <a:gd name="connsiteY4" fmla="*/ 1419045 h 1682151"/>
                  <a:gd name="connsiteX0" fmla="*/ 1691 w 1116190"/>
                  <a:gd name="connsiteY0" fmla="*/ 1419045 h 1682151"/>
                  <a:gd name="connsiteX1" fmla="*/ 506335 w 1116190"/>
                  <a:gd name="connsiteY1" fmla="*/ 0 h 1682151"/>
                  <a:gd name="connsiteX2" fmla="*/ 1114499 w 1116190"/>
                  <a:gd name="connsiteY2" fmla="*/ 1419045 h 1682151"/>
                  <a:gd name="connsiteX3" fmla="*/ 558095 w 1116190"/>
                  <a:gd name="connsiteY3" fmla="*/ 1682151 h 1682151"/>
                  <a:gd name="connsiteX4" fmla="*/ 1691 w 1116190"/>
                  <a:gd name="connsiteY4" fmla="*/ 1419045 h 1682151"/>
                  <a:gd name="connsiteX0" fmla="*/ 2855 w 1117354"/>
                  <a:gd name="connsiteY0" fmla="*/ 1419045 h 1682151"/>
                  <a:gd name="connsiteX1" fmla="*/ 507499 w 1117354"/>
                  <a:gd name="connsiteY1" fmla="*/ 0 h 1682151"/>
                  <a:gd name="connsiteX2" fmla="*/ 1115663 w 1117354"/>
                  <a:gd name="connsiteY2" fmla="*/ 1419045 h 1682151"/>
                  <a:gd name="connsiteX3" fmla="*/ 559259 w 1117354"/>
                  <a:gd name="connsiteY3" fmla="*/ 1682151 h 1682151"/>
                  <a:gd name="connsiteX4" fmla="*/ 2855 w 1117354"/>
                  <a:gd name="connsiteY4" fmla="*/ 1419045 h 1682151"/>
                  <a:gd name="connsiteX0" fmla="*/ 242 w 1113260"/>
                  <a:gd name="connsiteY0" fmla="*/ 1419045 h 1568918"/>
                  <a:gd name="connsiteX1" fmla="*/ 504886 w 1113260"/>
                  <a:gd name="connsiteY1" fmla="*/ 0 h 1568918"/>
                  <a:gd name="connsiteX2" fmla="*/ 1113050 w 1113260"/>
                  <a:gd name="connsiteY2" fmla="*/ 1419045 h 1568918"/>
                  <a:gd name="connsiteX3" fmla="*/ 556646 w 1113260"/>
                  <a:gd name="connsiteY3" fmla="*/ 1526876 h 1568918"/>
                  <a:gd name="connsiteX4" fmla="*/ 242 w 1113260"/>
                  <a:gd name="connsiteY4" fmla="*/ 1419045 h 1568918"/>
                  <a:gd name="connsiteX0" fmla="*/ 242 w 1113260"/>
                  <a:gd name="connsiteY0" fmla="*/ 1454212 h 1606433"/>
                  <a:gd name="connsiteX1" fmla="*/ 504886 w 1113260"/>
                  <a:gd name="connsiteY1" fmla="*/ 0 h 1606433"/>
                  <a:gd name="connsiteX2" fmla="*/ 1113050 w 1113260"/>
                  <a:gd name="connsiteY2" fmla="*/ 1454212 h 1606433"/>
                  <a:gd name="connsiteX3" fmla="*/ 556646 w 1113260"/>
                  <a:gd name="connsiteY3" fmla="*/ 1562043 h 1606433"/>
                  <a:gd name="connsiteX4" fmla="*/ 242 w 1113260"/>
                  <a:gd name="connsiteY4" fmla="*/ 1454212 h 1606433"/>
                  <a:gd name="connsiteX0" fmla="*/ 185 w 1113203"/>
                  <a:gd name="connsiteY0" fmla="*/ 1454212 h 1606435"/>
                  <a:gd name="connsiteX1" fmla="*/ 504829 w 1113203"/>
                  <a:gd name="connsiteY1" fmla="*/ 0 h 1606435"/>
                  <a:gd name="connsiteX2" fmla="*/ 1112993 w 1113203"/>
                  <a:gd name="connsiteY2" fmla="*/ 1454212 h 1606435"/>
                  <a:gd name="connsiteX3" fmla="*/ 556589 w 1113203"/>
                  <a:gd name="connsiteY3" fmla="*/ 1562043 h 1606435"/>
                  <a:gd name="connsiteX4" fmla="*/ 185 w 1113203"/>
                  <a:gd name="connsiteY4" fmla="*/ 1454212 h 1606435"/>
                  <a:gd name="connsiteX0" fmla="*/ 185 w 1113203"/>
                  <a:gd name="connsiteY0" fmla="*/ 1454212 h 1606433"/>
                  <a:gd name="connsiteX1" fmla="*/ 504829 w 1113203"/>
                  <a:gd name="connsiteY1" fmla="*/ 0 h 1606433"/>
                  <a:gd name="connsiteX2" fmla="*/ 1112993 w 1113203"/>
                  <a:gd name="connsiteY2" fmla="*/ 1454212 h 1606433"/>
                  <a:gd name="connsiteX3" fmla="*/ 556589 w 1113203"/>
                  <a:gd name="connsiteY3" fmla="*/ 1562043 h 1606433"/>
                  <a:gd name="connsiteX4" fmla="*/ 185 w 1113203"/>
                  <a:gd name="connsiteY4" fmla="*/ 1454212 h 1606433"/>
                  <a:gd name="connsiteX0" fmla="*/ 0 w 1113018"/>
                  <a:gd name="connsiteY0" fmla="*/ 1454212 h 1606435"/>
                  <a:gd name="connsiteX1" fmla="*/ 504644 w 1113018"/>
                  <a:gd name="connsiteY1" fmla="*/ 0 h 1606435"/>
                  <a:gd name="connsiteX2" fmla="*/ 1112808 w 1113018"/>
                  <a:gd name="connsiteY2" fmla="*/ 1454212 h 1606435"/>
                  <a:gd name="connsiteX3" fmla="*/ 556404 w 1113018"/>
                  <a:gd name="connsiteY3" fmla="*/ 1562043 h 1606435"/>
                  <a:gd name="connsiteX4" fmla="*/ 0 w 1113018"/>
                  <a:gd name="connsiteY4" fmla="*/ 1454212 h 1606435"/>
                  <a:gd name="connsiteX0" fmla="*/ 0 w 1113018"/>
                  <a:gd name="connsiteY0" fmla="*/ 1454212 h 1606433"/>
                  <a:gd name="connsiteX1" fmla="*/ 504644 w 1113018"/>
                  <a:gd name="connsiteY1" fmla="*/ 0 h 1606433"/>
                  <a:gd name="connsiteX2" fmla="*/ 1112808 w 1113018"/>
                  <a:gd name="connsiteY2" fmla="*/ 1454212 h 1606433"/>
                  <a:gd name="connsiteX3" fmla="*/ 556404 w 1113018"/>
                  <a:gd name="connsiteY3" fmla="*/ 1562043 h 1606433"/>
                  <a:gd name="connsiteX4" fmla="*/ 0 w 1113018"/>
                  <a:gd name="connsiteY4" fmla="*/ 1454212 h 1606433"/>
                  <a:gd name="connsiteX0" fmla="*/ 0 w 1112808"/>
                  <a:gd name="connsiteY0" fmla="*/ 1454212 h 1595995"/>
                  <a:gd name="connsiteX1" fmla="*/ 504644 w 1112808"/>
                  <a:gd name="connsiteY1" fmla="*/ 0 h 1595995"/>
                  <a:gd name="connsiteX2" fmla="*/ 1112808 w 1112808"/>
                  <a:gd name="connsiteY2" fmla="*/ 1454212 h 1595995"/>
                  <a:gd name="connsiteX3" fmla="*/ 556404 w 1112808"/>
                  <a:gd name="connsiteY3" fmla="*/ 1562043 h 1595995"/>
                  <a:gd name="connsiteX4" fmla="*/ 0 w 1112808"/>
                  <a:gd name="connsiteY4" fmla="*/ 1454212 h 1595995"/>
                  <a:gd name="connsiteX0" fmla="*/ 0 w 1112808"/>
                  <a:gd name="connsiteY0" fmla="*/ 1454212 h 1544789"/>
                  <a:gd name="connsiteX1" fmla="*/ 504644 w 1112808"/>
                  <a:gd name="connsiteY1" fmla="*/ 0 h 1544789"/>
                  <a:gd name="connsiteX2" fmla="*/ 1112808 w 1112808"/>
                  <a:gd name="connsiteY2" fmla="*/ 1454212 h 1544789"/>
                  <a:gd name="connsiteX3" fmla="*/ 547278 w 1112808"/>
                  <a:gd name="connsiteY3" fmla="*/ 1394998 h 1544789"/>
                  <a:gd name="connsiteX4" fmla="*/ 0 w 1112808"/>
                  <a:gd name="connsiteY4" fmla="*/ 1454212 h 1544789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54212 h 1502912"/>
                  <a:gd name="connsiteX1" fmla="*/ 504644 w 1112808"/>
                  <a:gd name="connsiteY1" fmla="*/ 0 h 1502912"/>
                  <a:gd name="connsiteX2" fmla="*/ 1112808 w 1112808"/>
                  <a:gd name="connsiteY2" fmla="*/ 1454212 h 1502912"/>
                  <a:gd name="connsiteX3" fmla="*/ 547278 w 1112808"/>
                  <a:gd name="connsiteY3" fmla="*/ 1394998 h 1502912"/>
                  <a:gd name="connsiteX4" fmla="*/ 0 w 1112808"/>
                  <a:gd name="connsiteY4" fmla="*/ 1454212 h 1502912"/>
                  <a:gd name="connsiteX0" fmla="*/ 0 w 1112808"/>
                  <a:gd name="connsiteY0" fmla="*/ 1460679 h 1509379"/>
                  <a:gd name="connsiteX1" fmla="*/ 447471 w 1112808"/>
                  <a:gd name="connsiteY1" fmla="*/ 0 h 1509379"/>
                  <a:gd name="connsiteX2" fmla="*/ 1112808 w 1112808"/>
                  <a:gd name="connsiteY2" fmla="*/ 1460679 h 1509379"/>
                  <a:gd name="connsiteX3" fmla="*/ 547278 w 1112808"/>
                  <a:gd name="connsiteY3" fmla="*/ 1401465 h 1509379"/>
                  <a:gd name="connsiteX4" fmla="*/ 0 w 1112808"/>
                  <a:gd name="connsiteY4" fmla="*/ 1460679 h 1509379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  <a:gd name="connsiteX0" fmla="*/ 0 w 1143683"/>
                  <a:gd name="connsiteY0" fmla="*/ 1460679 h 1503582"/>
                  <a:gd name="connsiteX1" fmla="*/ 447471 w 1143683"/>
                  <a:gd name="connsiteY1" fmla="*/ 0 h 1503582"/>
                  <a:gd name="connsiteX2" fmla="*/ 1143683 w 1143683"/>
                  <a:gd name="connsiteY2" fmla="*/ 1392097 h 1503582"/>
                  <a:gd name="connsiteX3" fmla="*/ 547278 w 1143683"/>
                  <a:gd name="connsiteY3" fmla="*/ 1401465 h 1503582"/>
                  <a:gd name="connsiteX4" fmla="*/ 0 w 1143683"/>
                  <a:gd name="connsiteY4" fmla="*/ 1460679 h 1503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683" h="1503582">
                    <a:moveTo>
                      <a:pt x="0" y="1460679"/>
                    </a:moveTo>
                    <a:cubicBezTo>
                      <a:pt x="27878" y="1042087"/>
                      <a:pt x="239567" y="505954"/>
                      <a:pt x="447471" y="0"/>
                    </a:cubicBezTo>
                    <a:cubicBezTo>
                      <a:pt x="677191" y="515244"/>
                      <a:pt x="1069846" y="717146"/>
                      <a:pt x="1143683" y="1392097"/>
                    </a:cubicBezTo>
                    <a:cubicBezTo>
                      <a:pt x="988037" y="1529355"/>
                      <a:pt x="737892" y="1390035"/>
                      <a:pt x="547278" y="1401465"/>
                    </a:cubicBezTo>
                    <a:cubicBezTo>
                      <a:pt x="356664" y="1412895"/>
                      <a:pt x="140958" y="1580351"/>
                      <a:pt x="0" y="146067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91971C85-7316-485A-ABD8-54D37DA94C60}"/>
                  </a:ext>
                </a:extLst>
              </p:cNvPr>
              <p:cNvSpPr/>
              <p:nvPr/>
            </p:nvSpPr>
            <p:spPr>
              <a:xfrm rot="3600000">
                <a:off x="4316363" y="2134949"/>
                <a:ext cx="884179" cy="1531131"/>
              </a:xfrm>
              <a:custGeom>
                <a:avLst/>
                <a:gdLst>
                  <a:gd name="connsiteX0" fmla="*/ 390889 w 853816"/>
                  <a:gd name="connsiteY0" fmla="*/ 0 h 1614701"/>
                  <a:gd name="connsiteX1" fmla="*/ 844359 w 853816"/>
                  <a:gd name="connsiteY1" fmla="*/ 1419045 h 1614701"/>
                  <a:gd name="connsiteX2" fmla="*/ 768965 w 853816"/>
                  <a:gd name="connsiteY2" fmla="*/ 1600874 h 1614701"/>
                  <a:gd name="connsiteX3" fmla="*/ 756993 w 853816"/>
                  <a:gd name="connsiteY3" fmla="*/ 1614701 h 1614701"/>
                  <a:gd name="connsiteX4" fmla="*/ 716201 w 853816"/>
                  <a:gd name="connsiteY4" fmla="*/ 1594196 h 1614701"/>
                  <a:gd name="connsiteX5" fmla="*/ 422388 w 853816"/>
                  <a:gd name="connsiteY5" fmla="*/ 1551556 h 1614701"/>
                  <a:gd name="connsiteX6" fmla="*/ 198395 w 853816"/>
                  <a:gd name="connsiteY6" fmla="*/ 1577837 h 1614701"/>
                  <a:gd name="connsiteX7" fmla="*/ 109309 w 853816"/>
                  <a:gd name="connsiteY7" fmla="*/ 1614701 h 1614701"/>
                  <a:gd name="connsiteX8" fmla="*/ 92215 w 853816"/>
                  <a:gd name="connsiteY8" fmla="*/ 1598448 h 1614701"/>
                  <a:gd name="connsiteX9" fmla="*/ 14608 w 853816"/>
                  <a:gd name="connsiteY9" fmla="*/ 1419045 h 1614701"/>
                  <a:gd name="connsiteX10" fmla="*/ 390889 w 853816"/>
                  <a:gd name="connsiteY10" fmla="*/ 0 h 1614701"/>
                  <a:gd name="connsiteX0" fmla="*/ 386354 w 864548"/>
                  <a:gd name="connsiteY0" fmla="*/ 0 h 1538501"/>
                  <a:gd name="connsiteX1" fmla="*/ 844586 w 864548"/>
                  <a:gd name="connsiteY1" fmla="*/ 1342845 h 1538501"/>
                  <a:gd name="connsiteX2" fmla="*/ 769192 w 864548"/>
                  <a:gd name="connsiteY2" fmla="*/ 1524674 h 1538501"/>
                  <a:gd name="connsiteX3" fmla="*/ 757220 w 864548"/>
                  <a:gd name="connsiteY3" fmla="*/ 1538501 h 1538501"/>
                  <a:gd name="connsiteX4" fmla="*/ 716428 w 864548"/>
                  <a:gd name="connsiteY4" fmla="*/ 1517996 h 1538501"/>
                  <a:gd name="connsiteX5" fmla="*/ 422615 w 864548"/>
                  <a:gd name="connsiteY5" fmla="*/ 1475356 h 1538501"/>
                  <a:gd name="connsiteX6" fmla="*/ 198622 w 864548"/>
                  <a:gd name="connsiteY6" fmla="*/ 1501637 h 1538501"/>
                  <a:gd name="connsiteX7" fmla="*/ 109536 w 864548"/>
                  <a:gd name="connsiteY7" fmla="*/ 1538501 h 1538501"/>
                  <a:gd name="connsiteX8" fmla="*/ 92442 w 864548"/>
                  <a:gd name="connsiteY8" fmla="*/ 1522248 h 1538501"/>
                  <a:gd name="connsiteX9" fmla="*/ 14835 w 864548"/>
                  <a:gd name="connsiteY9" fmla="*/ 1342845 h 1538501"/>
                  <a:gd name="connsiteX10" fmla="*/ 386354 w 864548"/>
                  <a:gd name="connsiteY10" fmla="*/ 0 h 1538501"/>
                  <a:gd name="connsiteX0" fmla="*/ 386354 w 894382"/>
                  <a:gd name="connsiteY0" fmla="*/ 0 h 1538501"/>
                  <a:gd name="connsiteX1" fmla="*/ 877924 w 894382"/>
                  <a:gd name="connsiteY1" fmla="*/ 1276170 h 1538501"/>
                  <a:gd name="connsiteX2" fmla="*/ 769192 w 894382"/>
                  <a:gd name="connsiteY2" fmla="*/ 1524674 h 1538501"/>
                  <a:gd name="connsiteX3" fmla="*/ 757220 w 894382"/>
                  <a:gd name="connsiteY3" fmla="*/ 1538501 h 1538501"/>
                  <a:gd name="connsiteX4" fmla="*/ 716428 w 894382"/>
                  <a:gd name="connsiteY4" fmla="*/ 1517996 h 1538501"/>
                  <a:gd name="connsiteX5" fmla="*/ 422615 w 894382"/>
                  <a:gd name="connsiteY5" fmla="*/ 1475356 h 1538501"/>
                  <a:gd name="connsiteX6" fmla="*/ 198622 w 894382"/>
                  <a:gd name="connsiteY6" fmla="*/ 1501637 h 1538501"/>
                  <a:gd name="connsiteX7" fmla="*/ 109536 w 894382"/>
                  <a:gd name="connsiteY7" fmla="*/ 1538501 h 1538501"/>
                  <a:gd name="connsiteX8" fmla="*/ 92442 w 894382"/>
                  <a:gd name="connsiteY8" fmla="*/ 1522248 h 1538501"/>
                  <a:gd name="connsiteX9" fmla="*/ 14835 w 894382"/>
                  <a:gd name="connsiteY9" fmla="*/ 1342845 h 1538501"/>
                  <a:gd name="connsiteX10" fmla="*/ 386354 w 894382"/>
                  <a:gd name="connsiteY10" fmla="*/ 0 h 1538501"/>
                  <a:gd name="connsiteX0" fmla="*/ 386354 w 881672"/>
                  <a:gd name="connsiteY0" fmla="*/ 0 h 1538501"/>
                  <a:gd name="connsiteX1" fmla="*/ 877924 w 881672"/>
                  <a:gd name="connsiteY1" fmla="*/ 1276170 h 1538501"/>
                  <a:gd name="connsiteX2" fmla="*/ 769192 w 881672"/>
                  <a:gd name="connsiteY2" fmla="*/ 1524674 h 1538501"/>
                  <a:gd name="connsiteX3" fmla="*/ 757220 w 881672"/>
                  <a:gd name="connsiteY3" fmla="*/ 1538501 h 1538501"/>
                  <a:gd name="connsiteX4" fmla="*/ 716428 w 881672"/>
                  <a:gd name="connsiteY4" fmla="*/ 1517996 h 1538501"/>
                  <a:gd name="connsiteX5" fmla="*/ 422615 w 881672"/>
                  <a:gd name="connsiteY5" fmla="*/ 1475356 h 1538501"/>
                  <a:gd name="connsiteX6" fmla="*/ 198622 w 881672"/>
                  <a:gd name="connsiteY6" fmla="*/ 1501637 h 1538501"/>
                  <a:gd name="connsiteX7" fmla="*/ 109536 w 881672"/>
                  <a:gd name="connsiteY7" fmla="*/ 1538501 h 1538501"/>
                  <a:gd name="connsiteX8" fmla="*/ 92442 w 881672"/>
                  <a:gd name="connsiteY8" fmla="*/ 1522248 h 1538501"/>
                  <a:gd name="connsiteX9" fmla="*/ 14835 w 881672"/>
                  <a:gd name="connsiteY9" fmla="*/ 1342845 h 1538501"/>
                  <a:gd name="connsiteX10" fmla="*/ 386354 w 881672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61755 w 886207"/>
                  <a:gd name="connsiteY3" fmla="*/ 1538501 h 1538501"/>
                  <a:gd name="connsiteX4" fmla="*/ 720963 w 886207"/>
                  <a:gd name="connsiteY4" fmla="*/ 1517996 h 1538501"/>
                  <a:gd name="connsiteX5" fmla="*/ 427150 w 886207"/>
                  <a:gd name="connsiteY5" fmla="*/ 1475356 h 1538501"/>
                  <a:gd name="connsiteX6" fmla="*/ 203157 w 886207"/>
                  <a:gd name="connsiteY6" fmla="*/ 1501637 h 1538501"/>
                  <a:gd name="connsiteX7" fmla="*/ 114071 w 886207"/>
                  <a:gd name="connsiteY7" fmla="*/ 1538501 h 1538501"/>
                  <a:gd name="connsiteX8" fmla="*/ 96977 w 886207"/>
                  <a:gd name="connsiteY8" fmla="*/ 1522248 h 1538501"/>
                  <a:gd name="connsiteX9" fmla="*/ 14608 w 886207"/>
                  <a:gd name="connsiteY9" fmla="*/ 1338083 h 1538501"/>
                  <a:gd name="connsiteX10" fmla="*/ 390889 w 886207"/>
                  <a:gd name="connsiteY10" fmla="*/ 0 h 1538501"/>
                  <a:gd name="connsiteX0" fmla="*/ 390889 w 886207"/>
                  <a:gd name="connsiteY0" fmla="*/ 0 h 1538501"/>
                  <a:gd name="connsiteX1" fmla="*/ 882459 w 886207"/>
                  <a:gd name="connsiteY1" fmla="*/ 1276170 h 1538501"/>
                  <a:gd name="connsiteX2" fmla="*/ 773727 w 886207"/>
                  <a:gd name="connsiteY2" fmla="*/ 1524674 h 1538501"/>
                  <a:gd name="connsiteX3" fmla="*/ 720963 w 886207"/>
                  <a:gd name="connsiteY3" fmla="*/ 1517996 h 1538501"/>
                  <a:gd name="connsiteX4" fmla="*/ 427150 w 886207"/>
                  <a:gd name="connsiteY4" fmla="*/ 1475356 h 1538501"/>
                  <a:gd name="connsiteX5" fmla="*/ 203157 w 886207"/>
                  <a:gd name="connsiteY5" fmla="*/ 1501637 h 1538501"/>
                  <a:gd name="connsiteX6" fmla="*/ 114071 w 886207"/>
                  <a:gd name="connsiteY6" fmla="*/ 1538501 h 1538501"/>
                  <a:gd name="connsiteX7" fmla="*/ 96977 w 886207"/>
                  <a:gd name="connsiteY7" fmla="*/ 1522248 h 1538501"/>
                  <a:gd name="connsiteX8" fmla="*/ 14608 w 886207"/>
                  <a:gd name="connsiteY8" fmla="*/ 1338083 h 1538501"/>
                  <a:gd name="connsiteX9" fmla="*/ 390889 w 886207"/>
                  <a:gd name="connsiteY9" fmla="*/ 0 h 1538501"/>
                  <a:gd name="connsiteX0" fmla="*/ 390889 w 886207"/>
                  <a:gd name="connsiteY0" fmla="*/ 0 h 1524674"/>
                  <a:gd name="connsiteX1" fmla="*/ 882459 w 886207"/>
                  <a:gd name="connsiteY1" fmla="*/ 1276170 h 1524674"/>
                  <a:gd name="connsiteX2" fmla="*/ 773727 w 886207"/>
                  <a:gd name="connsiteY2" fmla="*/ 1524674 h 1524674"/>
                  <a:gd name="connsiteX3" fmla="*/ 720963 w 886207"/>
                  <a:gd name="connsiteY3" fmla="*/ 1517996 h 1524674"/>
                  <a:gd name="connsiteX4" fmla="*/ 427150 w 886207"/>
                  <a:gd name="connsiteY4" fmla="*/ 1475356 h 1524674"/>
                  <a:gd name="connsiteX5" fmla="*/ 203157 w 886207"/>
                  <a:gd name="connsiteY5" fmla="*/ 1501637 h 1524674"/>
                  <a:gd name="connsiteX6" fmla="*/ 96977 w 886207"/>
                  <a:gd name="connsiteY6" fmla="*/ 1522248 h 1524674"/>
                  <a:gd name="connsiteX7" fmla="*/ 14608 w 886207"/>
                  <a:gd name="connsiteY7" fmla="*/ 1338083 h 1524674"/>
                  <a:gd name="connsiteX8" fmla="*/ 390889 w 886207"/>
                  <a:gd name="connsiteY8" fmla="*/ 0 h 1524674"/>
                  <a:gd name="connsiteX0" fmla="*/ 390889 w 886207"/>
                  <a:gd name="connsiteY0" fmla="*/ 0 h 1527245"/>
                  <a:gd name="connsiteX1" fmla="*/ 882459 w 886207"/>
                  <a:gd name="connsiteY1" fmla="*/ 1276170 h 1527245"/>
                  <a:gd name="connsiteX2" fmla="*/ 773727 w 886207"/>
                  <a:gd name="connsiteY2" fmla="*/ 1524674 h 1527245"/>
                  <a:gd name="connsiteX3" fmla="*/ 720963 w 886207"/>
                  <a:gd name="connsiteY3" fmla="*/ 1517996 h 1527245"/>
                  <a:gd name="connsiteX4" fmla="*/ 427150 w 886207"/>
                  <a:gd name="connsiteY4" fmla="*/ 1475356 h 1527245"/>
                  <a:gd name="connsiteX5" fmla="*/ 203157 w 886207"/>
                  <a:gd name="connsiteY5" fmla="*/ 1501637 h 1527245"/>
                  <a:gd name="connsiteX6" fmla="*/ 96977 w 886207"/>
                  <a:gd name="connsiteY6" fmla="*/ 1522248 h 1527245"/>
                  <a:gd name="connsiteX7" fmla="*/ 14608 w 886207"/>
                  <a:gd name="connsiteY7" fmla="*/ 1338083 h 1527245"/>
                  <a:gd name="connsiteX8" fmla="*/ 390889 w 886207"/>
                  <a:gd name="connsiteY8" fmla="*/ 0 h 1527245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720963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678101 w 886207"/>
                  <a:gd name="connsiteY3" fmla="*/ 1517996 h 1533130"/>
                  <a:gd name="connsiteX4" fmla="*/ 427150 w 886207"/>
                  <a:gd name="connsiteY4" fmla="*/ 1475356 h 1533130"/>
                  <a:gd name="connsiteX5" fmla="*/ 203157 w 886207"/>
                  <a:gd name="connsiteY5" fmla="*/ 1501637 h 1533130"/>
                  <a:gd name="connsiteX6" fmla="*/ 96977 w 886207"/>
                  <a:gd name="connsiteY6" fmla="*/ 1522248 h 1533130"/>
                  <a:gd name="connsiteX7" fmla="*/ 14608 w 886207"/>
                  <a:gd name="connsiteY7" fmla="*/ 1338083 h 1533130"/>
                  <a:gd name="connsiteX8" fmla="*/ 390889 w 886207"/>
                  <a:gd name="connsiteY8" fmla="*/ 0 h 1533130"/>
                  <a:gd name="connsiteX0" fmla="*/ 390889 w 886207"/>
                  <a:gd name="connsiteY0" fmla="*/ 0 h 1533130"/>
                  <a:gd name="connsiteX1" fmla="*/ 882459 w 886207"/>
                  <a:gd name="connsiteY1" fmla="*/ 1276170 h 1533130"/>
                  <a:gd name="connsiteX2" fmla="*/ 773727 w 886207"/>
                  <a:gd name="connsiteY2" fmla="*/ 1524674 h 1533130"/>
                  <a:gd name="connsiteX3" fmla="*/ 427150 w 886207"/>
                  <a:gd name="connsiteY3" fmla="*/ 1475356 h 1533130"/>
                  <a:gd name="connsiteX4" fmla="*/ 203157 w 886207"/>
                  <a:gd name="connsiteY4" fmla="*/ 1501637 h 1533130"/>
                  <a:gd name="connsiteX5" fmla="*/ 96977 w 886207"/>
                  <a:gd name="connsiteY5" fmla="*/ 1522248 h 1533130"/>
                  <a:gd name="connsiteX6" fmla="*/ 14608 w 886207"/>
                  <a:gd name="connsiteY6" fmla="*/ 1338083 h 1533130"/>
                  <a:gd name="connsiteX7" fmla="*/ 390889 w 886207"/>
                  <a:gd name="connsiteY7" fmla="*/ 0 h 1533130"/>
                  <a:gd name="connsiteX0" fmla="*/ 390889 w 886207"/>
                  <a:gd name="connsiteY0" fmla="*/ 0 h 1526834"/>
                  <a:gd name="connsiteX1" fmla="*/ 882459 w 886207"/>
                  <a:gd name="connsiteY1" fmla="*/ 1276170 h 1526834"/>
                  <a:gd name="connsiteX2" fmla="*/ 773727 w 886207"/>
                  <a:gd name="connsiteY2" fmla="*/ 1524674 h 1526834"/>
                  <a:gd name="connsiteX3" fmla="*/ 427150 w 886207"/>
                  <a:gd name="connsiteY3" fmla="*/ 1475356 h 1526834"/>
                  <a:gd name="connsiteX4" fmla="*/ 96977 w 886207"/>
                  <a:gd name="connsiteY4" fmla="*/ 1522248 h 1526834"/>
                  <a:gd name="connsiteX5" fmla="*/ 14608 w 886207"/>
                  <a:gd name="connsiteY5" fmla="*/ 1338083 h 1526834"/>
                  <a:gd name="connsiteX6" fmla="*/ 390889 w 886207"/>
                  <a:gd name="connsiteY6" fmla="*/ 0 h 1526834"/>
                  <a:gd name="connsiteX0" fmla="*/ 390889 w 886207"/>
                  <a:gd name="connsiteY0" fmla="*/ 0 h 1527088"/>
                  <a:gd name="connsiteX1" fmla="*/ 882459 w 886207"/>
                  <a:gd name="connsiteY1" fmla="*/ 1276170 h 1527088"/>
                  <a:gd name="connsiteX2" fmla="*/ 773727 w 886207"/>
                  <a:gd name="connsiteY2" fmla="*/ 1524674 h 1527088"/>
                  <a:gd name="connsiteX3" fmla="*/ 427150 w 886207"/>
                  <a:gd name="connsiteY3" fmla="*/ 1475356 h 1527088"/>
                  <a:gd name="connsiteX4" fmla="*/ 96977 w 886207"/>
                  <a:gd name="connsiteY4" fmla="*/ 1522248 h 1527088"/>
                  <a:gd name="connsiteX5" fmla="*/ 14608 w 886207"/>
                  <a:gd name="connsiteY5" fmla="*/ 1338083 h 1527088"/>
                  <a:gd name="connsiteX6" fmla="*/ 390889 w 886207"/>
                  <a:gd name="connsiteY6" fmla="*/ 0 h 1527088"/>
                  <a:gd name="connsiteX0" fmla="*/ 390889 w 886207"/>
                  <a:gd name="connsiteY0" fmla="*/ 0 h 1525322"/>
                  <a:gd name="connsiteX1" fmla="*/ 882459 w 886207"/>
                  <a:gd name="connsiteY1" fmla="*/ 1276170 h 1525322"/>
                  <a:gd name="connsiteX2" fmla="*/ 773727 w 886207"/>
                  <a:gd name="connsiteY2" fmla="*/ 1524674 h 1525322"/>
                  <a:gd name="connsiteX3" fmla="*/ 441437 w 886207"/>
                  <a:gd name="connsiteY3" fmla="*/ 1456306 h 1525322"/>
                  <a:gd name="connsiteX4" fmla="*/ 96977 w 886207"/>
                  <a:gd name="connsiteY4" fmla="*/ 1522248 h 1525322"/>
                  <a:gd name="connsiteX5" fmla="*/ 14608 w 886207"/>
                  <a:gd name="connsiteY5" fmla="*/ 1338083 h 1525322"/>
                  <a:gd name="connsiteX6" fmla="*/ 390889 w 886207"/>
                  <a:gd name="connsiteY6" fmla="*/ 0 h 152532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6207"/>
                  <a:gd name="connsiteY0" fmla="*/ 0 h 1537212"/>
                  <a:gd name="connsiteX1" fmla="*/ 882459 w 886207"/>
                  <a:gd name="connsiteY1" fmla="*/ 1276170 h 1537212"/>
                  <a:gd name="connsiteX2" fmla="*/ 773727 w 886207"/>
                  <a:gd name="connsiteY2" fmla="*/ 1524674 h 1537212"/>
                  <a:gd name="connsiteX3" fmla="*/ 441437 w 886207"/>
                  <a:gd name="connsiteY3" fmla="*/ 1456306 h 1537212"/>
                  <a:gd name="connsiteX4" fmla="*/ 96977 w 886207"/>
                  <a:gd name="connsiteY4" fmla="*/ 1522248 h 1537212"/>
                  <a:gd name="connsiteX5" fmla="*/ 14608 w 886207"/>
                  <a:gd name="connsiteY5" fmla="*/ 1338083 h 1537212"/>
                  <a:gd name="connsiteX6" fmla="*/ 390889 w 886207"/>
                  <a:gd name="connsiteY6" fmla="*/ 0 h 1537212"/>
                  <a:gd name="connsiteX0" fmla="*/ 390889 w 886207"/>
                  <a:gd name="connsiteY0" fmla="*/ 0 h 1531131"/>
                  <a:gd name="connsiteX1" fmla="*/ 882459 w 886207"/>
                  <a:gd name="connsiteY1" fmla="*/ 1276170 h 1531131"/>
                  <a:gd name="connsiteX2" fmla="*/ 773727 w 886207"/>
                  <a:gd name="connsiteY2" fmla="*/ 1524674 h 1531131"/>
                  <a:gd name="connsiteX3" fmla="*/ 441437 w 886207"/>
                  <a:gd name="connsiteY3" fmla="*/ 1456306 h 1531131"/>
                  <a:gd name="connsiteX4" fmla="*/ 96977 w 886207"/>
                  <a:gd name="connsiteY4" fmla="*/ 1522248 h 1531131"/>
                  <a:gd name="connsiteX5" fmla="*/ 14608 w 886207"/>
                  <a:gd name="connsiteY5" fmla="*/ 1338083 h 1531131"/>
                  <a:gd name="connsiteX6" fmla="*/ 390889 w 886207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  <a:gd name="connsiteX0" fmla="*/ 390889 w 884179"/>
                  <a:gd name="connsiteY0" fmla="*/ 0 h 1531131"/>
                  <a:gd name="connsiteX1" fmla="*/ 882459 w 884179"/>
                  <a:gd name="connsiteY1" fmla="*/ 1276170 h 1531131"/>
                  <a:gd name="connsiteX2" fmla="*/ 773727 w 884179"/>
                  <a:gd name="connsiteY2" fmla="*/ 1524674 h 1531131"/>
                  <a:gd name="connsiteX3" fmla="*/ 441437 w 884179"/>
                  <a:gd name="connsiteY3" fmla="*/ 1456306 h 1531131"/>
                  <a:gd name="connsiteX4" fmla="*/ 96977 w 884179"/>
                  <a:gd name="connsiteY4" fmla="*/ 1522248 h 1531131"/>
                  <a:gd name="connsiteX5" fmla="*/ 14608 w 884179"/>
                  <a:gd name="connsiteY5" fmla="*/ 1338083 h 1531131"/>
                  <a:gd name="connsiteX6" fmla="*/ 390889 w 884179"/>
                  <a:gd name="connsiteY6" fmla="*/ 0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79" h="1531131">
                    <a:moveTo>
                      <a:pt x="390889" y="0"/>
                    </a:moveTo>
                    <a:cubicBezTo>
                      <a:pt x="620019" y="181154"/>
                      <a:pt x="909140" y="1031582"/>
                      <a:pt x="882459" y="1276170"/>
                    </a:cubicBezTo>
                    <a:cubicBezTo>
                      <a:pt x="855778" y="1520758"/>
                      <a:pt x="849088" y="1516002"/>
                      <a:pt x="773727" y="1524674"/>
                    </a:cubicBezTo>
                    <a:cubicBezTo>
                      <a:pt x="698366" y="1533346"/>
                      <a:pt x="616142" y="1451948"/>
                      <a:pt x="441437" y="1456306"/>
                    </a:cubicBezTo>
                    <a:cubicBezTo>
                      <a:pt x="266732" y="1460664"/>
                      <a:pt x="172878" y="1561002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61588" y="1036158"/>
                      <a:pt x="174625" y="207033"/>
                      <a:pt x="39088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63EA888C-9FE9-4012-9DCA-E996856BE9B7}"/>
                  </a:ext>
                </a:extLst>
              </p:cNvPr>
              <p:cNvSpPr/>
              <p:nvPr/>
            </p:nvSpPr>
            <p:spPr>
              <a:xfrm rot="20477832">
                <a:off x="2489412" y="2982866"/>
                <a:ext cx="1592010" cy="1434580"/>
              </a:xfrm>
              <a:custGeom>
                <a:avLst/>
                <a:gdLst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364757 w 1768570"/>
                  <a:gd name="connsiteY4" fmla="*/ 411851 h 1434580"/>
                  <a:gd name="connsiteX5" fmla="*/ 1477899 w 1768570"/>
                  <a:gd name="connsiteY5" fmla="*/ 395915 h 1434580"/>
                  <a:gd name="connsiteX6" fmla="*/ 1768570 w 1768570"/>
                  <a:gd name="connsiteY6" fmla="*/ 598697 h 1434580"/>
                  <a:gd name="connsiteX7" fmla="*/ 1477899 w 1768570"/>
                  <a:gd name="connsiteY7" fmla="*/ 801479 h 1434580"/>
                  <a:gd name="connsiteX8" fmla="*/ 1421439 w 1768570"/>
                  <a:gd name="connsiteY8" fmla="*/ 795524 h 1434580"/>
                  <a:gd name="connsiteX9" fmla="*/ 1386731 w 1768570"/>
                  <a:gd name="connsiteY9" fmla="*/ 827375 h 1434580"/>
                  <a:gd name="connsiteX10" fmla="*/ 1296824 w 1768570"/>
                  <a:gd name="connsiteY10" fmla="*/ 945074 h 1434580"/>
                  <a:gd name="connsiteX11" fmla="*/ 1191698 w 1768570"/>
                  <a:gd name="connsiteY11" fmla="*/ 1434580 h 1434580"/>
                  <a:gd name="connsiteX12" fmla="*/ 1172265 w 1768570"/>
                  <a:gd name="connsiteY12" fmla="*/ 977677 h 1434580"/>
                  <a:gd name="connsiteX13" fmla="*/ 1211465 w 1768570"/>
                  <a:gd name="connsiteY13" fmla="*/ 907773 h 1434580"/>
                  <a:gd name="connsiteX14" fmla="*/ 1167389 w 1768570"/>
                  <a:gd name="connsiteY14" fmla="*/ 940096 h 1434580"/>
                  <a:gd name="connsiteX15" fmla="*/ 928557 w 1768570"/>
                  <a:gd name="connsiteY15" fmla="*/ 1380127 h 1434580"/>
                  <a:gd name="connsiteX16" fmla="*/ 1106409 w 1768570"/>
                  <a:gd name="connsiteY16" fmla="*/ 870078 h 1434580"/>
                  <a:gd name="connsiteX17" fmla="*/ 1257926 w 1768570"/>
                  <a:gd name="connsiteY17" fmla="*/ 766030 h 1434580"/>
                  <a:gd name="connsiteX18" fmla="*/ 1291026 w 1768570"/>
                  <a:gd name="connsiteY18" fmla="*/ 751407 h 1434580"/>
                  <a:gd name="connsiteX19" fmla="*/ 1280012 w 1768570"/>
                  <a:gd name="connsiteY19" fmla="*/ 744426 h 1434580"/>
                  <a:gd name="connsiteX20" fmla="*/ 1249564 w 1768570"/>
                  <a:gd name="connsiteY20" fmla="*/ 758579 h 1434580"/>
                  <a:gd name="connsiteX21" fmla="*/ 859474 w 1768570"/>
                  <a:gd name="connsiteY21" fmla="*/ 881469 h 1434580"/>
                  <a:gd name="connsiteX22" fmla="*/ 106945 w 1768570"/>
                  <a:gd name="connsiteY22" fmla="*/ 864178 h 1434580"/>
                  <a:gd name="connsiteX23" fmla="*/ 838474 w 1768570"/>
                  <a:gd name="connsiteY23" fmla="*/ 790663 h 1434580"/>
                  <a:gd name="connsiteX24" fmla="*/ 1042422 w 1768570"/>
                  <a:gd name="connsiteY24" fmla="*/ 737018 h 1434580"/>
                  <a:gd name="connsiteX25" fmla="*/ 1212672 w 1768570"/>
                  <a:gd name="connsiteY25" fmla="*/ 680620 h 1434580"/>
                  <a:gd name="connsiteX26" fmla="*/ 1210070 w 1768570"/>
                  <a:gd name="connsiteY26" fmla="*/ 677629 h 1434580"/>
                  <a:gd name="connsiteX27" fmla="*/ 1206727 w 1768570"/>
                  <a:gd name="connsiteY27" fmla="*/ 666076 h 1434580"/>
                  <a:gd name="connsiteX28" fmla="*/ 1137454 w 1768570"/>
                  <a:gd name="connsiteY28" fmla="*/ 679517 h 1434580"/>
                  <a:gd name="connsiteX29" fmla="*/ 729796 w 1768570"/>
                  <a:gd name="connsiteY29" fmla="*/ 709575 h 1434580"/>
                  <a:gd name="connsiteX30" fmla="*/ 0 w 1768570"/>
                  <a:gd name="connsiteY30" fmla="*/ 543132 h 1434580"/>
                  <a:gd name="connsiteX31" fmla="*/ 729537 w 1768570"/>
                  <a:gd name="connsiteY31" fmla="*/ 625235 h 1434580"/>
                  <a:gd name="connsiteX32" fmla="*/ 1137148 w 1768570"/>
                  <a:gd name="connsiteY32" fmla="*/ 601725 h 1434580"/>
                  <a:gd name="connsiteX33" fmla="*/ 1188651 w 1768570"/>
                  <a:gd name="connsiteY33" fmla="*/ 593780 h 1434580"/>
                  <a:gd name="connsiteX34" fmla="*/ 1195247 w 1768570"/>
                  <a:gd name="connsiteY34" fmla="*/ 570988 h 1434580"/>
                  <a:gd name="connsiteX35" fmla="*/ 1106445 w 1768570"/>
                  <a:gd name="connsiteY35" fmla="*/ 580439 h 1434580"/>
                  <a:gd name="connsiteX36" fmla="*/ 822222 w 1768570"/>
                  <a:gd name="connsiteY36" fmla="*/ 576725 h 1434580"/>
                  <a:gd name="connsiteX37" fmla="*/ 106500 w 1768570"/>
                  <a:gd name="connsiteY37" fmla="*/ 343610 h 1434580"/>
                  <a:gd name="connsiteX38" fmla="*/ 828241 w 1768570"/>
                  <a:gd name="connsiteY38" fmla="*/ 483716 h 1434580"/>
                  <a:gd name="connsiteX39" fmla="*/ 1038999 w 1768570"/>
                  <a:gd name="connsiteY39" fmla="*/ 491030 h 1434580"/>
                  <a:gd name="connsiteX40" fmla="*/ 1093920 w 1768570"/>
                  <a:gd name="connsiteY40" fmla="*/ 489493 h 1434580"/>
                  <a:gd name="connsiteX41" fmla="*/ 1069980 w 1768570"/>
                  <a:gd name="connsiteY41" fmla="*/ 482667 h 1434580"/>
                  <a:gd name="connsiteX42" fmla="*/ 982600 w 1768570"/>
                  <a:gd name="connsiteY42" fmla="*/ 446168 h 1434580"/>
                  <a:gd name="connsiteX43" fmla="*/ 678109 w 1768570"/>
                  <a:gd name="connsiteY43" fmla="*/ 0 h 1434580"/>
                  <a:gd name="connsiteX0" fmla="*/ 678109 w 1768570"/>
                  <a:gd name="connsiteY0" fmla="*/ 0 h 1434580"/>
                  <a:gd name="connsiteX1" fmla="*/ 1023251 w 1768570"/>
                  <a:gd name="connsiteY1" fmla="*/ 362690 h 1434580"/>
                  <a:gd name="connsiteX2" fmla="*/ 1295989 w 1768570"/>
                  <a:gd name="connsiteY2" fmla="*/ 442536 h 1434580"/>
                  <a:gd name="connsiteX3" fmla="*/ 1299615 w 1768570"/>
                  <a:gd name="connsiteY3" fmla="*/ 442491 h 1434580"/>
                  <a:gd name="connsiteX4" fmla="*/ 1477899 w 1768570"/>
                  <a:gd name="connsiteY4" fmla="*/ 395915 h 1434580"/>
                  <a:gd name="connsiteX5" fmla="*/ 1768570 w 1768570"/>
                  <a:gd name="connsiteY5" fmla="*/ 598697 h 1434580"/>
                  <a:gd name="connsiteX6" fmla="*/ 1477899 w 1768570"/>
                  <a:gd name="connsiteY6" fmla="*/ 801479 h 1434580"/>
                  <a:gd name="connsiteX7" fmla="*/ 1421439 w 1768570"/>
                  <a:gd name="connsiteY7" fmla="*/ 795524 h 1434580"/>
                  <a:gd name="connsiteX8" fmla="*/ 1386731 w 1768570"/>
                  <a:gd name="connsiteY8" fmla="*/ 827375 h 1434580"/>
                  <a:gd name="connsiteX9" fmla="*/ 1296824 w 1768570"/>
                  <a:gd name="connsiteY9" fmla="*/ 945074 h 1434580"/>
                  <a:gd name="connsiteX10" fmla="*/ 1191698 w 1768570"/>
                  <a:gd name="connsiteY10" fmla="*/ 1434580 h 1434580"/>
                  <a:gd name="connsiteX11" fmla="*/ 1172265 w 1768570"/>
                  <a:gd name="connsiteY11" fmla="*/ 977677 h 1434580"/>
                  <a:gd name="connsiteX12" fmla="*/ 1211465 w 1768570"/>
                  <a:gd name="connsiteY12" fmla="*/ 907773 h 1434580"/>
                  <a:gd name="connsiteX13" fmla="*/ 1167389 w 1768570"/>
                  <a:gd name="connsiteY13" fmla="*/ 940096 h 1434580"/>
                  <a:gd name="connsiteX14" fmla="*/ 928557 w 1768570"/>
                  <a:gd name="connsiteY14" fmla="*/ 1380127 h 1434580"/>
                  <a:gd name="connsiteX15" fmla="*/ 1106409 w 1768570"/>
                  <a:gd name="connsiteY15" fmla="*/ 870078 h 1434580"/>
                  <a:gd name="connsiteX16" fmla="*/ 1257926 w 1768570"/>
                  <a:gd name="connsiteY16" fmla="*/ 766030 h 1434580"/>
                  <a:gd name="connsiteX17" fmla="*/ 1291026 w 1768570"/>
                  <a:gd name="connsiteY17" fmla="*/ 751407 h 1434580"/>
                  <a:gd name="connsiteX18" fmla="*/ 1280012 w 1768570"/>
                  <a:gd name="connsiteY18" fmla="*/ 744426 h 1434580"/>
                  <a:gd name="connsiteX19" fmla="*/ 1249564 w 1768570"/>
                  <a:gd name="connsiteY19" fmla="*/ 758579 h 1434580"/>
                  <a:gd name="connsiteX20" fmla="*/ 859474 w 1768570"/>
                  <a:gd name="connsiteY20" fmla="*/ 881469 h 1434580"/>
                  <a:gd name="connsiteX21" fmla="*/ 106945 w 1768570"/>
                  <a:gd name="connsiteY21" fmla="*/ 864178 h 1434580"/>
                  <a:gd name="connsiteX22" fmla="*/ 838474 w 1768570"/>
                  <a:gd name="connsiteY22" fmla="*/ 790663 h 1434580"/>
                  <a:gd name="connsiteX23" fmla="*/ 1042422 w 1768570"/>
                  <a:gd name="connsiteY23" fmla="*/ 737018 h 1434580"/>
                  <a:gd name="connsiteX24" fmla="*/ 1212672 w 1768570"/>
                  <a:gd name="connsiteY24" fmla="*/ 680620 h 1434580"/>
                  <a:gd name="connsiteX25" fmla="*/ 1210070 w 1768570"/>
                  <a:gd name="connsiteY25" fmla="*/ 677629 h 1434580"/>
                  <a:gd name="connsiteX26" fmla="*/ 1206727 w 1768570"/>
                  <a:gd name="connsiteY26" fmla="*/ 666076 h 1434580"/>
                  <a:gd name="connsiteX27" fmla="*/ 1137454 w 1768570"/>
                  <a:gd name="connsiteY27" fmla="*/ 679517 h 1434580"/>
                  <a:gd name="connsiteX28" fmla="*/ 729796 w 1768570"/>
                  <a:gd name="connsiteY28" fmla="*/ 709575 h 1434580"/>
                  <a:gd name="connsiteX29" fmla="*/ 0 w 1768570"/>
                  <a:gd name="connsiteY29" fmla="*/ 543132 h 1434580"/>
                  <a:gd name="connsiteX30" fmla="*/ 729537 w 1768570"/>
                  <a:gd name="connsiteY30" fmla="*/ 625235 h 1434580"/>
                  <a:gd name="connsiteX31" fmla="*/ 1137148 w 1768570"/>
                  <a:gd name="connsiteY31" fmla="*/ 601725 h 1434580"/>
                  <a:gd name="connsiteX32" fmla="*/ 1188651 w 1768570"/>
                  <a:gd name="connsiteY32" fmla="*/ 593780 h 1434580"/>
                  <a:gd name="connsiteX33" fmla="*/ 1195247 w 1768570"/>
                  <a:gd name="connsiteY33" fmla="*/ 570988 h 1434580"/>
                  <a:gd name="connsiteX34" fmla="*/ 1106445 w 1768570"/>
                  <a:gd name="connsiteY34" fmla="*/ 580439 h 1434580"/>
                  <a:gd name="connsiteX35" fmla="*/ 822222 w 1768570"/>
                  <a:gd name="connsiteY35" fmla="*/ 576725 h 1434580"/>
                  <a:gd name="connsiteX36" fmla="*/ 106500 w 1768570"/>
                  <a:gd name="connsiteY36" fmla="*/ 343610 h 1434580"/>
                  <a:gd name="connsiteX37" fmla="*/ 828241 w 1768570"/>
                  <a:gd name="connsiteY37" fmla="*/ 483716 h 1434580"/>
                  <a:gd name="connsiteX38" fmla="*/ 1038999 w 1768570"/>
                  <a:gd name="connsiteY38" fmla="*/ 491030 h 1434580"/>
                  <a:gd name="connsiteX39" fmla="*/ 1093920 w 1768570"/>
                  <a:gd name="connsiteY39" fmla="*/ 489493 h 1434580"/>
                  <a:gd name="connsiteX40" fmla="*/ 1069980 w 1768570"/>
                  <a:gd name="connsiteY40" fmla="*/ 482667 h 1434580"/>
                  <a:gd name="connsiteX41" fmla="*/ 982600 w 1768570"/>
                  <a:gd name="connsiteY41" fmla="*/ 446168 h 1434580"/>
                  <a:gd name="connsiteX42" fmla="*/ 678109 w 1768570"/>
                  <a:gd name="connsiteY42" fmla="*/ 0 h 1434580"/>
                  <a:gd name="connsiteX0" fmla="*/ 678109 w 1768607"/>
                  <a:gd name="connsiteY0" fmla="*/ 0 h 1434580"/>
                  <a:gd name="connsiteX1" fmla="*/ 1023251 w 1768607"/>
                  <a:gd name="connsiteY1" fmla="*/ 362690 h 1434580"/>
                  <a:gd name="connsiteX2" fmla="*/ 1295989 w 1768607"/>
                  <a:gd name="connsiteY2" fmla="*/ 442536 h 1434580"/>
                  <a:gd name="connsiteX3" fmla="*/ 1299615 w 1768607"/>
                  <a:gd name="connsiteY3" fmla="*/ 442491 h 1434580"/>
                  <a:gd name="connsiteX4" fmla="*/ 1492536 w 1768607"/>
                  <a:gd name="connsiteY4" fmla="*/ 486346 h 1434580"/>
                  <a:gd name="connsiteX5" fmla="*/ 1768570 w 1768607"/>
                  <a:gd name="connsiteY5" fmla="*/ 598697 h 1434580"/>
                  <a:gd name="connsiteX6" fmla="*/ 1477899 w 1768607"/>
                  <a:gd name="connsiteY6" fmla="*/ 801479 h 1434580"/>
                  <a:gd name="connsiteX7" fmla="*/ 1421439 w 1768607"/>
                  <a:gd name="connsiteY7" fmla="*/ 795524 h 1434580"/>
                  <a:gd name="connsiteX8" fmla="*/ 1386731 w 1768607"/>
                  <a:gd name="connsiteY8" fmla="*/ 827375 h 1434580"/>
                  <a:gd name="connsiteX9" fmla="*/ 1296824 w 1768607"/>
                  <a:gd name="connsiteY9" fmla="*/ 945074 h 1434580"/>
                  <a:gd name="connsiteX10" fmla="*/ 1191698 w 1768607"/>
                  <a:gd name="connsiteY10" fmla="*/ 1434580 h 1434580"/>
                  <a:gd name="connsiteX11" fmla="*/ 1172265 w 1768607"/>
                  <a:gd name="connsiteY11" fmla="*/ 977677 h 1434580"/>
                  <a:gd name="connsiteX12" fmla="*/ 1211465 w 1768607"/>
                  <a:gd name="connsiteY12" fmla="*/ 907773 h 1434580"/>
                  <a:gd name="connsiteX13" fmla="*/ 1167389 w 1768607"/>
                  <a:gd name="connsiteY13" fmla="*/ 940096 h 1434580"/>
                  <a:gd name="connsiteX14" fmla="*/ 928557 w 1768607"/>
                  <a:gd name="connsiteY14" fmla="*/ 1380127 h 1434580"/>
                  <a:gd name="connsiteX15" fmla="*/ 1106409 w 1768607"/>
                  <a:gd name="connsiteY15" fmla="*/ 870078 h 1434580"/>
                  <a:gd name="connsiteX16" fmla="*/ 1257926 w 1768607"/>
                  <a:gd name="connsiteY16" fmla="*/ 766030 h 1434580"/>
                  <a:gd name="connsiteX17" fmla="*/ 1291026 w 1768607"/>
                  <a:gd name="connsiteY17" fmla="*/ 751407 h 1434580"/>
                  <a:gd name="connsiteX18" fmla="*/ 1280012 w 1768607"/>
                  <a:gd name="connsiteY18" fmla="*/ 744426 h 1434580"/>
                  <a:gd name="connsiteX19" fmla="*/ 1249564 w 1768607"/>
                  <a:gd name="connsiteY19" fmla="*/ 758579 h 1434580"/>
                  <a:gd name="connsiteX20" fmla="*/ 859474 w 1768607"/>
                  <a:gd name="connsiteY20" fmla="*/ 881469 h 1434580"/>
                  <a:gd name="connsiteX21" fmla="*/ 106945 w 1768607"/>
                  <a:gd name="connsiteY21" fmla="*/ 864178 h 1434580"/>
                  <a:gd name="connsiteX22" fmla="*/ 838474 w 1768607"/>
                  <a:gd name="connsiteY22" fmla="*/ 790663 h 1434580"/>
                  <a:gd name="connsiteX23" fmla="*/ 1042422 w 1768607"/>
                  <a:gd name="connsiteY23" fmla="*/ 737018 h 1434580"/>
                  <a:gd name="connsiteX24" fmla="*/ 1212672 w 1768607"/>
                  <a:gd name="connsiteY24" fmla="*/ 680620 h 1434580"/>
                  <a:gd name="connsiteX25" fmla="*/ 1210070 w 1768607"/>
                  <a:gd name="connsiteY25" fmla="*/ 677629 h 1434580"/>
                  <a:gd name="connsiteX26" fmla="*/ 1206727 w 1768607"/>
                  <a:gd name="connsiteY26" fmla="*/ 666076 h 1434580"/>
                  <a:gd name="connsiteX27" fmla="*/ 1137454 w 1768607"/>
                  <a:gd name="connsiteY27" fmla="*/ 679517 h 1434580"/>
                  <a:gd name="connsiteX28" fmla="*/ 729796 w 1768607"/>
                  <a:gd name="connsiteY28" fmla="*/ 709575 h 1434580"/>
                  <a:gd name="connsiteX29" fmla="*/ 0 w 1768607"/>
                  <a:gd name="connsiteY29" fmla="*/ 543132 h 1434580"/>
                  <a:gd name="connsiteX30" fmla="*/ 729537 w 1768607"/>
                  <a:gd name="connsiteY30" fmla="*/ 625235 h 1434580"/>
                  <a:gd name="connsiteX31" fmla="*/ 1137148 w 1768607"/>
                  <a:gd name="connsiteY31" fmla="*/ 601725 h 1434580"/>
                  <a:gd name="connsiteX32" fmla="*/ 1188651 w 1768607"/>
                  <a:gd name="connsiteY32" fmla="*/ 593780 h 1434580"/>
                  <a:gd name="connsiteX33" fmla="*/ 1195247 w 1768607"/>
                  <a:gd name="connsiteY33" fmla="*/ 570988 h 1434580"/>
                  <a:gd name="connsiteX34" fmla="*/ 1106445 w 1768607"/>
                  <a:gd name="connsiteY34" fmla="*/ 580439 h 1434580"/>
                  <a:gd name="connsiteX35" fmla="*/ 822222 w 1768607"/>
                  <a:gd name="connsiteY35" fmla="*/ 576725 h 1434580"/>
                  <a:gd name="connsiteX36" fmla="*/ 106500 w 1768607"/>
                  <a:gd name="connsiteY36" fmla="*/ 343610 h 1434580"/>
                  <a:gd name="connsiteX37" fmla="*/ 828241 w 1768607"/>
                  <a:gd name="connsiteY37" fmla="*/ 483716 h 1434580"/>
                  <a:gd name="connsiteX38" fmla="*/ 1038999 w 1768607"/>
                  <a:gd name="connsiteY38" fmla="*/ 491030 h 1434580"/>
                  <a:gd name="connsiteX39" fmla="*/ 1093920 w 1768607"/>
                  <a:gd name="connsiteY39" fmla="*/ 489493 h 1434580"/>
                  <a:gd name="connsiteX40" fmla="*/ 1069980 w 1768607"/>
                  <a:gd name="connsiteY40" fmla="*/ 482667 h 1434580"/>
                  <a:gd name="connsiteX41" fmla="*/ 982600 w 1768607"/>
                  <a:gd name="connsiteY41" fmla="*/ 446168 h 1434580"/>
                  <a:gd name="connsiteX42" fmla="*/ 678109 w 1768607"/>
                  <a:gd name="connsiteY42" fmla="*/ 0 h 1434580"/>
                  <a:gd name="connsiteX0" fmla="*/ 678109 w 1768592"/>
                  <a:gd name="connsiteY0" fmla="*/ 0 h 1434580"/>
                  <a:gd name="connsiteX1" fmla="*/ 1023251 w 1768592"/>
                  <a:gd name="connsiteY1" fmla="*/ 362690 h 1434580"/>
                  <a:gd name="connsiteX2" fmla="*/ 1295989 w 1768592"/>
                  <a:gd name="connsiteY2" fmla="*/ 442536 h 1434580"/>
                  <a:gd name="connsiteX3" fmla="*/ 1300932 w 1768592"/>
                  <a:gd name="connsiteY3" fmla="*/ 483161 h 1434580"/>
                  <a:gd name="connsiteX4" fmla="*/ 1492536 w 1768592"/>
                  <a:gd name="connsiteY4" fmla="*/ 486346 h 1434580"/>
                  <a:gd name="connsiteX5" fmla="*/ 1768570 w 1768592"/>
                  <a:gd name="connsiteY5" fmla="*/ 598697 h 1434580"/>
                  <a:gd name="connsiteX6" fmla="*/ 1477899 w 1768592"/>
                  <a:gd name="connsiteY6" fmla="*/ 801479 h 1434580"/>
                  <a:gd name="connsiteX7" fmla="*/ 1421439 w 1768592"/>
                  <a:gd name="connsiteY7" fmla="*/ 795524 h 1434580"/>
                  <a:gd name="connsiteX8" fmla="*/ 1386731 w 1768592"/>
                  <a:gd name="connsiteY8" fmla="*/ 827375 h 1434580"/>
                  <a:gd name="connsiteX9" fmla="*/ 1296824 w 1768592"/>
                  <a:gd name="connsiteY9" fmla="*/ 945074 h 1434580"/>
                  <a:gd name="connsiteX10" fmla="*/ 1191698 w 1768592"/>
                  <a:gd name="connsiteY10" fmla="*/ 1434580 h 1434580"/>
                  <a:gd name="connsiteX11" fmla="*/ 1172265 w 1768592"/>
                  <a:gd name="connsiteY11" fmla="*/ 977677 h 1434580"/>
                  <a:gd name="connsiteX12" fmla="*/ 1211465 w 1768592"/>
                  <a:gd name="connsiteY12" fmla="*/ 907773 h 1434580"/>
                  <a:gd name="connsiteX13" fmla="*/ 1167389 w 1768592"/>
                  <a:gd name="connsiteY13" fmla="*/ 940096 h 1434580"/>
                  <a:gd name="connsiteX14" fmla="*/ 928557 w 1768592"/>
                  <a:gd name="connsiteY14" fmla="*/ 1380127 h 1434580"/>
                  <a:gd name="connsiteX15" fmla="*/ 1106409 w 1768592"/>
                  <a:gd name="connsiteY15" fmla="*/ 870078 h 1434580"/>
                  <a:gd name="connsiteX16" fmla="*/ 1257926 w 1768592"/>
                  <a:gd name="connsiteY16" fmla="*/ 766030 h 1434580"/>
                  <a:gd name="connsiteX17" fmla="*/ 1291026 w 1768592"/>
                  <a:gd name="connsiteY17" fmla="*/ 751407 h 1434580"/>
                  <a:gd name="connsiteX18" fmla="*/ 1280012 w 1768592"/>
                  <a:gd name="connsiteY18" fmla="*/ 744426 h 1434580"/>
                  <a:gd name="connsiteX19" fmla="*/ 1249564 w 1768592"/>
                  <a:gd name="connsiteY19" fmla="*/ 758579 h 1434580"/>
                  <a:gd name="connsiteX20" fmla="*/ 859474 w 1768592"/>
                  <a:gd name="connsiteY20" fmla="*/ 881469 h 1434580"/>
                  <a:gd name="connsiteX21" fmla="*/ 106945 w 1768592"/>
                  <a:gd name="connsiteY21" fmla="*/ 864178 h 1434580"/>
                  <a:gd name="connsiteX22" fmla="*/ 838474 w 1768592"/>
                  <a:gd name="connsiteY22" fmla="*/ 790663 h 1434580"/>
                  <a:gd name="connsiteX23" fmla="*/ 1042422 w 1768592"/>
                  <a:gd name="connsiteY23" fmla="*/ 737018 h 1434580"/>
                  <a:gd name="connsiteX24" fmla="*/ 1212672 w 1768592"/>
                  <a:gd name="connsiteY24" fmla="*/ 680620 h 1434580"/>
                  <a:gd name="connsiteX25" fmla="*/ 1210070 w 1768592"/>
                  <a:gd name="connsiteY25" fmla="*/ 677629 h 1434580"/>
                  <a:gd name="connsiteX26" fmla="*/ 1206727 w 1768592"/>
                  <a:gd name="connsiteY26" fmla="*/ 666076 h 1434580"/>
                  <a:gd name="connsiteX27" fmla="*/ 1137454 w 1768592"/>
                  <a:gd name="connsiteY27" fmla="*/ 679517 h 1434580"/>
                  <a:gd name="connsiteX28" fmla="*/ 729796 w 1768592"/>
                  <a:gd name="connsiteY28" fmla="*/ 709575 h 1434580"/>
                  <a:gd name="connsiteX29" fmla="*/ 0 w 1768592"/>
                  <a:gd name="connsiteY29" fmla="*/ 543132 h 1434580"/>
                  <a:gd name="connsiteX30" fmla="*/ 729537 w 1768592"/>
                  <a:gd name="connsiteY30" fmla="*/ 625235 h 1434580"/>
                  <a:gd name="connsiteX31" fmla="*/ 1137148 w 1768592"/>
                  <a:gd name="connsiteY31" fmla="*/ 601725 h 1434580"/>
                  <a:gd name="connsiteX32" fmla="*/ 1188651 w 1768592"/>
                  <a:gd name="connsiteY32" fmla="*/ 593780 h 1434580"/>
                  <a:gd name="connsiteX33" fmla="*/ 1195247 w 1768592"/>
                  <a:gd name="connsiteY33" fmla="*/ 570988 h 1434580"/>
                  <a:gd name="connsiteX34" fmla="*/ 1106445 w 1768592"/>
                  <a:gd name="connsiteY34" fmla="*/ 580439 h 1434580"/>
                  <a:gd name="connsiteX35" fmla="*/ 822222 w 1768592"/>
                  <a:gd name="connsiteY35" fmla="*/ 576725 h 1434580"/>
                  <a:gd name="connsiteX36" fmla="*/ 106500 w 1768592"/>
                  <a:gd name="connsiteY36" fmla="*/ 343610 h 1434580"/>
                  <a:gd name="connsiteX37" fmla="*/ 828241 w 1768592"/>
                  <a:gd name="connsiteY37" fmla="*/ 483716 h 1434580"/>
                  <a:gd name="connsiteX38" fmla="*/ 1038999 w 1768592"/>
                  <a:gd name="connsiteY38" fmla="*/ 491030 h 1434580"/>
                  <a:gd name="connsiteX39" fmla="*/ 1093920 w 1768592"/>
                  <a:gd name="connsiteY39" fmla="*/ 489493 h 1434580"/>
                  <a:gd name="connsiteX40" fmla="*/ 1069980 w 1768592"/>
                  <a:gd name="connsiteY40" fmla="*/ 482667 h 1434580"/>
                  <a:gd name="connsiteX41" fmla="*/ 982600 w 1768592"/>
                  <a:gd name="connsiteY41" fmla="*/ 446168 h 1434580"/>
                  <a:gd name="connsiteX42" fmla="*/ 678109 w 1768592"/>
                  <a:gd name="connsiteY42" fmla="*/ 0 h 1434580"/>
                  <a:gd name="connsiteX0" fmla="*/ 678109 w 1768667"/>
                  <a:gd name="connsiteY0" fmla="*/ 0 h 1434580"/>
                  <a:gd name="connsiteX1" fmla="*/ 1023251 w 1768667"/>
                  <a:gd name="connsiteY1" fmla="*/ 362690 h 1434580"/>
                  <a:gd name="connsiteX2" fmla="*/ 1295989 w 1768667"/>
                  <a:gd name="connsiteY2" fmla="*/ 442536 h 1434580"/>
                  <a:gd name="connsiteX3" fmla="*/ 1300932 w 1768667"/>
                  <a:gd name="connsiteY3" fmla="*/ 483161 h 1434580"/>
                  <a:gd name="connsiteX4" fmla="*/ 1507879 w 1768667"/>
                  <a:gd name="connsiteY4" fmla="*/ 426177 h 1434580"/>
                  <a:gd name="connsiteX5" fmla="*/ 1768570 w 1768667"/>
                  <a:gd name="connsiteY5" fmla="*/ 598697 h 1434580"/>
                  <a:gd name="connsiteX6" fmla="*/ 1477899 w 1768667"/>
                  <a:gd name="connsiteY6" fmla="*/ 801479 h 1434580"/>
                  <a:gd name="connsiteX7" fmla="*/ 1421439 w 1768667"/>
                  <a:gd name="connsiteY7" fmla="*/ 795524 h 1434580"/>
                  <a:gd name="connsiteX8" fmla="*/ 1386731 w 1768667"/>
                  <a:gd name="connsiteY8" fmla="*/ 827375 h 1434580"/>
                  <a:gd name="connsiteX9" fmla="*/ 1296824 w 1768667"/>
                  <a:gd name="connsiteY9" fmla="*/ 945074 h 1434580"/>
                  <a:gd name="connsiteX10" fmla="*/ 1191698 w 1768667"/>
                  <a:gd name="connsiteY10" fmla="*/ 1434580 h 1434580"/>
                  <a:gd name="connsiteX11" fmla="*/ 1172265 w 1768667"/>
                  <a:gd name="connsiteY11" fmla="*/ 977677 h 1434580"/>
                  <a:gd name="connsiteX12" fmla="*/ 1211465 w 1768667"/>
                  <a:gd name="connsiteY12" fmla="*/ 907773 h 1434580"/>
                  <a:gd name="connsiteX13" fmla="*/ 1167389 w 1768667"/>
                  <a:gd name="connsiteY13" fmla="*/ 940096 h 1434580"/>
                  <a:gd name="connsiteX14" fmla="*/ 928557 w 1768667"/>
                  <a:gd name="connsiteY14" fmla="*/ 1380127 h 1434580"/>
                  <a:gd name="connsiteX15" fmla="*/ 1106409 w 1768667"/>
                  <a:gd name="connsiteY15" fmla="*/ 870078 h 1434580"/>
                  <a:gd name="connsiteX16" fmla="*/ 1257926 w 1768667"/>
                  <a:gd name="connsiteY16" fmla="*/ 766030 h 1434580"/>
                  <a:gd name="connsiteX17" fmla="*/ 1291026 w 1768667"/>
                  <a:gd name="connsiteY17" fmla="*/ 751407 h 1434580"/>
                  <a:gd name="connsiteX18" fmla="*/ 1280012 w 1768667"/>
                  <a:gd name="connsiteY18" fmla="*/ 744426 h 1434580"/>
                  <a:gd name="connsiteX19" fmla="*/ 1249564 w 1768667"/>
                  <a:gd name="connsiteY19" fmla="*/ 758579 h 1434580"/>
                  <a:gd name="connsiteX20" fmla="*/ 859474 w 1768667"/>
                  <a:gd name="connsiteY20" fmla="*/ 881469 h 1434580"/>
                  <a:gd name="connsiteX21" fmla="*/ 106945 w 1768667"/>
                  <a:gd name="connsiteY21" fmla="*/ 864178 h 1434580"/>
                  <a:gd name="connsiteX22" fmla="*/ 838474 w 1768667"/>
                  <a:gd name="connsiteY22" fmla="*/ 790663 h 1434580"/>
                  <a:gd name="connsiteX23" fmla="*/ 1042422 w 1768667"/>
                  <a:gd name="connsiteY23" fmla="*/ 737018 h 1434580"/>
                  <a:gd name="connsiteX24" fmla="*/ 1212672 w 1768667"/>
                  <a:gd name="connsiteY24" fmla="*/ 680620 h 1434580"/>
                  <a:gd name="connsiteX25" fmla="*/ 1210070 w 1768667"/>
                  <a:gd name="connsiteY25" fmla="*/ 677629 h 1434580"/>
                  <a:gd name="connsiteX26" fmla="*/ 1206727 w 1768667"/>
                  <a:gd name="connsiteY26" fmla="*/ 666076 h 1434580"/>
                  <a:gd name="connsiteX27" fmla="*/ 1137454 w 1768667"/>
                  <a:gd name="connsiteY27" fmla="*/ 679517 h 1434580"/>
                  <a:gd name="connsiteX28" fmla="*/ 729796 w 1768667"/>
                  <a:gd name="connsiteY28" fmla="*/ 709575 h 1434580"/>
                  <a:gd name="connsiteX29" fmla="*/ 0 w 1768667"/>
                  <a:gd name="connsiteY29" fmla="*/ 543132 h 1434580"/>
                  <a:gd name="connsiteX30" fmla="*/ 729537 w 1768667"/>
                  <a:gd name="connsiteY30" fmla="*/ 625235 h 1434580"/>
                  <a:gd name="connsiteX31" fmla="*/ 1137148 w 1768667"/>
                  <a:gd name="connsiteY31" fmla="*/ 601725 h 1434580"/>
                  <a:gd name="connsiteX32" fmla="*/ 1188651 w 1768667"/>
                  <a:gd name="connsiteY32" fmla="*/ 593780 h 1434580"/>
                  <a:gd name="connsiteX33" fmla="*/ 1195247 w 1768667"/>
                  <a:gd name="connsiteY33" fmla="*/ 570988 h 1434580"/>
                  <a:gd name="connsiteX34" fmla="*/ 1106445 w 1768667"/>
                  <a:gd name="connsiteY34" fmla="*/ 580439 h 1434580"/>
                  <a:gd name="connsiteX35" fmla="*/ 822222 w 1768667"/>
                  <a:gd name="connsiteY35" fmla="*/ 576725 h 1434580"/>
                  <a:gd name="connsiteX36" fmla="*/ 106500 w 1768667"/>
                  <a:gd name="connsiteY36" fmla="*/ 343610 h 1434580"/>
                  <a:gd name="connsiteX37" fmla="*/ 828241 w 1768667"/>
                  <a:gd name="connsiteY37" fmla="*/ 483716 h 1434580"/>
                  <a:gd name="connsiteX38" fmla="*/ 1038999 w 1768667"/>
                  <a:gd name="connsiteY38" fmla="*/ 491030 h 1434580"/>
                  <a:gd name="connsiteX39" fmla="*/ 1093920 w 1768667"/>
                  <a:gd name="connsiteY39" fmla="*/ 489493 h 1434580"/>
                  <a:gd name="connsiteX40" fmla="*/ 1069980 w 1768667"/>
                  <a:gd name="connsiteY40" fmla="*/ 482667 h 1434580"/>
                  <a:gd name="connsiteX41" fmla="*/ 982600 w 1768667"/>
                  <a:gd name="connsiteY41" fmla="*/ 446168 h 1434580"/>
                  <a:gd name="connsiteX42" fmla="*/ 678109 w 1768667"/>
                  <a:gd name="connsiteY42" fmla="*/ 0 h 1434580"/>
                  <a:gd name="connsiteX0" fmla="*/ 678109 w 1582348"/>
                  <a:gd name="connsiteY0" fmla="*/ 0 h 1434580"/>
                  <a:gd name="connsiteX1" fmla="*/ 1023251 w 1582348"/>
                  <a:gd name="connsiteY1" fmla="*/ 362690 h 1434580"/>
                  <a:gd name="connsiteX2" fmla="*/ 1295989 w 1582348"/>
                  <a:gd name="connsiteY2" fmla="*/ 442536 h 1434580"/>
                  <a:gd name="connsiteX3" fmla="*/ 1300932 w 1582348"/>
                  <a:gd name="connsiteY3" fmla="*/ 483161 h 1434580"/>
                  <a:gd name="connsiteX4" fmla="*/ 1507879 w 1582348"/>
                  <a:gd name="connsiteY4" fmla="*/ 426177 h 1434580"/>
                  <a:gd name="connsiteX5" fmla="*/ 1569732 w 1582348"/>
                  <a:gd name="connsiteY5" fmla="*/ 606804 h 1434580"/>
                  <a:gd name="connsiteX6" fmla="*/ 1477899 w 1582348"/>
                  <a:gd name="connsiteY6" fmla="*/ 801479 h 1434580"/>
                  <a:gd name="connsiteX7" fmla="*/ 1421439 w 1582348"/>
                  <a:gd name="connsiteY7" fmla="*/ 795524 h 1434580"/>
                  <a:gd name="connsiteX8" fmla="*/ 1386731 w 1582348"/>
                  <a:gd name="connsiteY8" fmla="*/ 827375 h 1434580"/>
                  <a:gd name="connsiteX9" fmla="*/ 1296824 w 1582348"/>
                  <a:gd name="connsiteY9" fmla="*/ 945074 h 1434580"/>
                  <a:gd name="connsiteX10" fmla="*/ 1191698 w 1582348"/>
                  <a:gd name="connsiteY10" fmla="*/ 1434580 h 1434580"/>
                  <a:gd name="connsiteX11" fmla="*/ 1172265 w 1582348"/>
                  <a:gd name="connsiteY11" fmla="*/ 977677 h 1434580"/>
                  <a:gd name="connsiteX12" fmla="*/ 1211465 w 1582348"/>
                  <a:gd name="connsiteY12" fmla="*/ 907773 h 1434580"/>
                  <a:gd name="connsiteX13" fmla="*/ 1167389 w 1582348"/>
                  <a:gd name="connsiteY13" fmla="*/ 940096 h 1434580"/>
                  <a:gd name="connsiteX14" fmla="*/ 928557 w 1582348"/>
                  <a:gd name="connsiteY14" fmla="*/ 1380127 h 1434580"/>
                  <a:gd name="connsiteX15" fmla="*/ 1106409 w 1582348"/>
                  <a:gd name="connsiteY15" fmla="*/ 870078 h 1434580"/>
                  <a:gd name="connsiteX16" fmla="*/ 1257926 w 1582348"/>
                  <a:gd name="connsiteY16" fmla="*/ 766030 h 1434580"/>
                  <a:gd name="connsiteX17" fmla="*/ 1291026 w 1582348"/>
                  <a:gd name="connsiteY17" fmla="*/ 751407 h 1434580"/>
                  <a:gd name="connsiteX18" fmla="*/ 1280012 w 1582348"/>
                  <a:gd name="connsiteY18" fmla="*/ 744426 h 1434580"/>
                  <a:gd name="connsiteX19" fmla="*/ 1249564 w 1582348"/>
                  <a:gd name="connsiteY19" fmla="*/ 758579 h 1434580"/>
                  <a:gd name="connsiteX20" fmla="*/ 859474 w 1582348"/>
                  <a:gd name="connsiteY20" fmla="*/ 881469 h 1434580"/>
                  <a:gd name="connsiteX21" fmla="*/ 106945 w 1582348"/>
                  <a:gd name="connsiteY21" fmla="*/ 864178 h 1434580"/>
                  <a:gd name="connsiteX22" fmla="*/ 838474 w 1582348"/>
                  <a:gd name="connsiteY22" fmla="*/ 790663 h 1434580"/>
                  <a:gd name="connsiteX23" fmla="*/ 1042422 w 1582348"/>
                  <a:gd name="connsiteY23" fmla="*/ 737018 h 1434580"/>
                  <a:gd name="connsiteX24" fmla="*/ 1212672 w 1582348"/>
                  <a:gd name="connsiteY24" fmla="*/ 680620 h 1434580"/>
                  <a:gd name="connsiteX25" fmla="*/ 1210070 w 1582348"/>
                  <a:gd name="connsiteY25" fmla="*/ 677629 h 1434580"/>
                  <a:gd name="connsiteX26" fmla="*/ 1206727 w 1582348"/>
                  <a:gd name="connsiteY26" fmla="*/ 666076 h 1434580"/>
                  <a:gd name="connsiteX27" fmla="*/ 1137454 w 1582348"/>
                  <a:gd name="connsiteY27" fmla="*/ 679517 h 1434580"/>
                  <a:gd name="connsiteX28" fmla="*/ 729796 w 1582348"/>
                  <a:gd name="connsiteY28" fmla="*/ 709575 h 1434580"/>
                  <a:gd name="connsiteX29" fmla="*/ 0 w 1582348"/>
                  <a:gd name="connsiteY29" fmla="*/ 543132 h 1434580"/>
                  <a:gd name="connsiteX30" fmla="*/ 729537 w 1582348"/>
                  <a:gd name="connsiteY30" fmla="*/ 625235 h 1434580"/>
                  <a:gd name="connsiteX31" fmla="*/ 1137148 w 1582348"/>
                  <a:gd name="connsiteY31" fmla="*/ 601725 h 1434580"/>
                  <a:gd name="connsiteX32" fmla="*/ 1188651 w 1582348"/>
                  <a:gd name="connsiteY32" fmla="*/ 593780 h 1434580"/>
                  <a:gd name="connsiteX33" fmla="*/ 1195247 w 1582348"/>
                  <a:gd name="connsiteY33" fmla="*/ 570988 h 1434580"/>
                  <a:gd name="connsiteX34" fmla="*/ 1106445 w 1582348"/>
                  <a:gd name="connsiteY34" fmla="*/ 580439 h 1434580"/>
                  <a:gd name="connsiteX35" fmla="*/ 822222 w 1582348"/>
                  <a:gd name="connsiteY35" fmla="*/ 576725 h 1434580"/>
                  <a:gd name="connsiteX36" fmla="*/ 106500 w 1582348"/>
                  <a:gd name="connsiteY36" fmla="*/ 343610 h 1434580"/>
                  <a:gd name="connsiteX37" fmla="*/ 828241 w 1582348"/>
                  <a:gd name="connsiteY37" fmla="*/ 483716 h 1434580"/>
                  <a:gd name="connsiteX38" fmla="*/ 1038999 w 1582348"/>
                  <a:gd name="connsiteY38" fmla="*/ 491030 h 1434580"/>
                  <a:gd name="connsiteX39" fmla="*/ 1093920 w 1582348"/>
                  <a:gd name="connsiteY39" fmla="*/ 489493 h 1434580"/>
                  <a:gd name="connsiteX40" fmla="*/ 1069980 w 1582348"/>
                  <a:gd name="connsiteY40" fmla="*/ 482667 h 1434580"/>
                  <a:gd name="connsiteX41" fmla="*/ 982600 w 1582348"/>
                  <a:gd name="connsiteY41" fmla="*/ 446168 h 1434580"/>
                  <a:gd name="connsiteX42" fmla="*/ 678109 w 1582348"/>
                  <a:gd name="connsiteY42" fmla="*/ 0 h 1434580"/>
                  <a:gd name="connsiteX0" fmla="*/ 678109 w 1621134"/>
                  <a:gd name="connsiteY0" fmla="*/ 0 h 1434580"/>
                  <a:gd name="connsiteX1" fmla="*/ 1023251 w 1621134"/>
                  <a:gd name="connsiteY1" fmla="*/ 362690 h 1434580"/>
                  <a:gd name="connsiteX2" fmla="*/ 1295989 w 1621134"/>
                  <a:gd name="connsiteY2" fmla="*/ 442536 h 1434580"/>
                  <a:gd name="connsiteX3" fmla="*/ 1300932 w 1621134"/>
                  <a:gd name="connsiteY3" fmla="*/ 483161 h 1434580"/>
                  <a:gd name="connsiteX4" fmla="*/ 1507879 w 1621134"/>
                  <a:gd name="connsiteY4" fmla="*/ 426177 h 1434580"/>
                  <a:gd name="connsiteX5" fmla="*/ 1569732 w 1621134"/>
                  <a:gd name="connsiteY5" fmla="*/ 606804 h 1434580"/>
                  <a:gd name="connsiteX6" fmla="*/ 1539596 w 1621134"/>
                  <a:gd name="connsiteY6" fmla="*/ 812309 h 1434580"/>
                  <a:gd name="connsiteX7" fmla="*/ 1421439 w 1621134"/>
                  <a:gd name="connsiteY7" fmla="*/ 795524 h 1434580"/>
                  <a:gd name="connsiteX8" fmla="*/ 1386731 w 1621134"/>
                  <a:gd name="connsiteY8" fmla="*/ 827375 h 1434580"/>
                  <a:gd name="connsiteX9" fmla="*/ 1296824 w 1621134"/>
                  <a:gd name="connsiteY9" fmla="*/ 945074 h 1434580"/>
                  <a:gd name="connsiteX10" fmla="*/ 1191698 w 1621134"/>
                  <a:gd name="connsiteY10" fmla="*/ 1434580 h 1434580"/>
                  <a:gd name="connsiteX11" fmla="*/ 1172265 w 1621134"/>
                  <a:gd name="connsiteY11" fmla="*/ 977677 h 1434580"/>
                  <a:gd name="connsiteX12" fmla="*/ 1211465 w 1621134"/>
                  <a:gd name="connsiteY12" fmla="*/ 907773 h 1434580"/>
                  <a:gd name="connsiteX13" fmla="*/ 1167389 w 1621134"/>
                  <a:gd name="connsiteY13" fmla="*/ 940096 h 1434580"/>
                  <a:gd name="connsiteX14" fmla="*/ 928557 w 1621134"/>
                  <a:gd name="connsiteY14" fmla="*/ 1380127 h 1434580"/>
                  <a:gd name="connsiteX15" fmla="*/ 1106409 w 1621134"/>
                  <a:gd name="connsiteY15" fmla="*/ 870078 h 1434580"/>
                  <a:gd name="connsiteX16" fmla="*/ 1257926 w 1621134"/>
                  <a:gd name="connsiteY16" fmla="*/ 766030 h 1434580"/>
                  <a:gd name="connsiteX17" fmla="*/ 1291026 w 1621134"/>
                  <a:gd name="connsiteY17" fmla="*/ 751407 h 1434580"/>
                  <a:gd name="connsiteX18" fmla="*/ 1280012 w 1621134"/>
                  <a:gd name="connsiteY18" fmla="*/ 744426 h 1434580"/>
                  <a:gd name="connsiteX19" fmla="*/ 1249564 w 1621134"/>
                  <a:gd name="connsiteY19" fmla="*/ 758579 h 1434580"/>
                  <a:gd name="connsiteX20" fmla="*/ 859474 w 1621134"/>
                  <a:gd name="connsiteY20" fmla="*/ 881469 h 1434580"/>
                  <a:gd name="connsiteX21" fmla="*/ 106945 w 1621134"/>
                  <a:gd name="connsiteY21" fmla="*/ 864178 h 1434580"/>
                  <a:gd name="connsiteX22" fmla="*/ 838474 w 1621134"/>
                  <a:gd name="connsiteY22" fmla="*/ 790663 h 1434580"/>
                  <a:gd name="connsiteX23" fmla="*/ 1042422 w 1621134"/>
                  <a:gd name="connsiteY23" fmla="*/ 737018 h 1434580"/>
                  <a:gd name="connsiteX24" fmla="*/ 1212672 w 1621134"/>
                  <a:gd name="connsiteY24" fmla="*/ 680620 h 1434580"/>
                  <a:gd name="connsiteX25" fmla="*/ 1210070 w 1621134"/>
                  <a:gd name="connsiteY25" fmla="*/ 677629 h 1434580"/>
                  <a:gd name="connsiteX26" fmla="*/ 1206727 w 1621134"/>
                  <a:gd name="connsiteY26" fmla="*/ 666076 h 1434580"/>
                  <a:gd name="connsiteX27" fmla="*/ 1137454 w 1621134"/>
                  <a:gd name="connsiteY27" fmla="*/ 679517 h 1434580"/>
                  <a:gd name="connsiteX28" fmla="*/ 729796 w 1621134"/>
                  <a:gd name="connsiteY28" fmla="*/ 709575 h 1434580"/>
                  <a:gd name="connsiteX29" fmla="*/ 0 w 1621134"/>
                  <a:gd name="connsiteY29" fmla="*/ 543132 h 1434580"/>
                  <a:gd name="connsiteX30" fmla="*/ 729537 w 1621134"/>
                  <a:gd name="connsiteY30" fmla="*/ 625235 h 1434580"/>
                  <a:gd name="connsiteX31" fmla="*/ 1137148 w 1621134"/>
                  <a:gd name="connsiteY31" fmla="*/ 601725 h 1434580"/>
                  <a:gd name="connsiteX32" fmla="*/ 1188651 w 1621134"/>
                  <a:gd name="connsiteY32" fmla="*/ 593780 h 1434580"/>
                  <a:gd name="connsiteX33" fmla="*/ 1195247 w 1621134"/>
                  <a:gd name="connsiteY33" fmla="*/ 570988 h 1434580"/>
                  <a:gd name="connsiteX34" fmla="*/ 1106445 w 1621134"/>
                  <a:gd name="connsiteY34" fmla="*/ 580439 h 1434580"/>
                  <a:gd name="connsiteX35" fmla="*/ 822222 w 1621134"/>
                  <a:gd name="connsiteY35" fmla="*/ 576725 h 1434580"/>
                  <a:gd name="connsiteX36" fmla="*/ 106500 w 1621134"/>
                  <a:gd name="connsiteY36" fmla="*/ 343610 h 1434580"/>
                  <a:gd name="connsiteX37" fmla="*/ 828241 w 1621134"/>
                  <a:gd name="connsiteY37" fmla="*/ 483716 h 1434580"/>
                  <a:gd name="connsiteX38" fmla="*/ 1038999 w 1621134"/>
                  <a:gd name="connsiteY38" fmla="*/ 491030 h 1434580"/>
                  <a:gd name="connsiteX39" fmla="*/ 1093920 w 1621134"/>
                  <a:gd name="connsiteY39" fmla="*/ 489493 h 1434580"/>
                  <a:gd name="connsiteX40" fmla="*/ 1069980 w 1621134"/>
                  <a:gd name="connsiteY40" fmla="*/ 482667 h 1434580"/>
                  <a:gd name="connsiteX41" fmla="*/ 982600 w 1621134"/>
                  <a:gd name="connsiteY41" fmla="*/ 446168 h 1434580"/>
                  <a:gd name="connsiteX42" fmla="*/ 678109 w 1621134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295989 w 1592010"/>
                  <a:gd name="connsiteY2" fmla="*/ 442536 h 1434580"/>
                  <a:gd name="connsiteX3" fmla="*/ 1300932 w 1592010"/>
                  <a:gd name="connsiteY3" fmla="*/ 483161 h 1434580"/>
                  <a:gd name="connsiteX4" fmla="*/ 1507879 w 1592010"/>
                  <a:gd name="connsiteY4" fmla="*/ 426177 h 1434580"/>
                  <a:gd name="connsiteX5" fmla="*/ 1569732 w 1592010"/>
                  <a:gd name="connsiteY5" fmla="*/ 606804 h 1434580"/>
                  <a:gd name="connsiteX6" fmla="*/ 1539596 w 1592010"/>
                  <a:gd name="connsiteY6" fmla="*/ 812309 h 1434580"/>
                  <a:gd name="connsiteX7" fmla="*/ 1421439 w 1592010"/>
                  <a:gd name="connsiteY7" fmla="*/ 795524 h 1434580"/>
                  <a:gd name="connsiteX8" fmla="*/ 1386731 w 1592010"/>
                  <a:gd name="connsiteY8" fmla="*/ 827375 h 1434580"/>
                  <a:gd name="connsiteX9" fmla="*/ 1296824 w 1592010"/>
                  <a:gd name="connsiteY9" fmla="*/ 945074 h 1434580"/>
                  <a:gd name="connsiteX10" fmla="*/ 1191698 w 1592010"/>
                  <a:gd name="connsiteY10" fmla="*/ 1434580 h 1434580"/>
                  <a:gd name="connsiteX11" fmla="*/ 1172265 w 1592010"/>
                  <a:gd name="connsiteY11" fmla="*/ 977677 h 1434580"/>
                  <a:gd name="connsiteX12" fmla="*/ 1211465 w 1592010"/>
                  <a:gd name="connsiteY12" fmla="*/ 907773 h 1434580"/>
                  <a:gd name="connsiteX13" fmla="*/ 1167389 w 1592010"/>
                  <a:gd name="connsiteY13" fmla="*/ 940096 h 1434580"/>
                  <a:gd name="connsiteX14" fmla="*/ 928557 w 1592010"/>
                  <a:gd name="connsiteY14" fmla="*/ 1380127 h 1434580"/>
                  <a:gd name="connsiteX15" fmla="*/ 1106409 w 1592010"/>
                  <a:gd name="connsiteY15" fmla="*/ 870078 h 1434580"/>
                  <a:gd name="connsiteX16" fmla="*/ 1257926 w 1592010"/>
                  <a:gd name="connsiteY16" fmla="*/ 766030 h 1434580"/>
                  <a:gd name="connsiteX17" fmla="*/ 1291026 w 1592010"/>
                  <a:gd name="connsiteY17" fmla="*/ 751407 h 1434580"/>
                  <a:gd name="connsiteX18" fmla="*/ 1280012 w 1592010"/>
                  <a:gd name="connsiteY18" fmla="*/ 744426 h 1434580"/>
                  <a:gd name="connsiteX19" fmla="*/ 1249564 w 1592010"/>
                  <a:gd name="connsiteY19" fmla="*/ 758579 h 1434580"/>
                  <a:gd name="connsiteX20" fmla="*/ 859474 w 1592010"/>
                  <a:gd name="connsiteY20" fmla="*/ 881469 h 1434580"/>
                  <a:gd name="connsiteX21" fmla="*/ 106945 w 1592010"/>
                  <a:gd name="connsiteY21" fmla="*/ 864178 h 1434580"/>
                  <a:gd name="connsiteX22" fmla="*/ 838474 w 1592010"/>
                  <a:gd name="connsiteY22" fmla="*/ 790663 h 1434580"/>
                  <a:gd name="connsiteX23" fmla="*/ 1042422 w 1592010"/>
                  <a:gd name="connsiteY23" fmla="*/ 737018 h 1434580"/>
                  <a:gd name="connsiteX24" fmla="*/ 1212672 w 1592010"/>
                  <a:gd name="connsiteY24" fmla="*/ 680620 h 1434580"/>
                  <a:gd name="connsiteX25" fmla="*/ 1210070 w 1592010"/>
                  <a:gd name="connsiteY25" fmla="*/ 677629 h 1434580"/>
                  <a:gd name="connsiteX26" fmla="*/ 1206727 w 1592010"/>
                  <a:gd name="connsiteY26" fmla="*/ 666076 h 1434580"/>
                  <a:gd name="connsiteX27" fmla="*/ 1137454 w 1592010"/>
                  <a:gd name="connsiteY27" fmla="*/ 679517 h 1434580"/>
                  <a:gd name="connsiteX28" fmla="*/ 729796 w 1592010"/>
                  <a:gd name="connsiteY28" fmla="*/ 709575 h 1434580"/>
                  <a:gd name="connsiteX29" fmla="*/ 0 w 1592010"/>
                  <a:gd name="connsiteY29" fmla="*/ 543132 h 1434580"/>
                  <a:gd name="connsiteX30" fmla="*/ 729537 w 1592010"/>
                  <a:gd name="connsiteY30" fmla="*/ 625235 h 1434580"/>
                  <a:gd name="connsiteX31" fmla="*/ 1137148 w 1592010"/>
                  <a:gd name="connsiteY31" fmla="*/ 601725 h 1434580"/>
                  <a:gd name="connsiteX32" fmla="*/ 1188651 w 1592010"/>
                  <a:gd name="connsiteY32" fmla="*/ 593780 h 1434580"/>
                  <a:gd name="connsiteX33" fmla="*/ 1195247 w 1592010"/>
                  <a:gd name="connsiteY33" fmla="*/ 570988 h 1434580"/>
                  <a:gd name="connsiteX34" fmla="*/ 1106445 w 1592010"/>
                  <a:gd name="connsiteY34" fmla="*/ 580439 h 1434580"/>
                  <a:gd name="connsiteX35" fmla="*/ 822222 w 1592010"/>
                  <a:gd name="connsiteY35" fmla="*/ 576725 h 1434580"/>
                  <a:gd name="connsiteX36" fmla="*/ 106500 w 1592010"/>
                  <a:gd name="connsiteY36" fmla="*/ 343610 h 1434580"/>
                  <a:gd name="connsiteX37" fmla="*/ 828241 w 1592010"/>
                  <a:gd name="connsiteY37" fmla="*/ 483716 h 1434580"/>
                  <a:gd name="connsiteX38" fmla="*/ 1038999 w 1592010"/>
                  <a:gd name="connsiteY38" fmla="*/ 491030 h 1434580"/>
                  <a:gd name="connsiteX39" fmla="*/ 1093920 w 1592010"/>
                  <a:gd name="connsiteY39" fmla="*/ 489493 h 1434580"/>
                  <a:gd name="connsiteX40" fmla="*/ 1069980 w 1592010"/>
                  <a:gd name="connsiteY40" fmla="*/ 482667 h 1434580"/>
                  <a:gd name="connsiteX41" fmla="*/ 982600 w 1592010"/>
                  <a:gd name="connsiteY41" fmla="*/ 446168 h 1434580"/>
                  <a:gd name="connsiteX42" fmla="*/ 678109 w 1592010"/>
                  <a:gd name="connsiteY42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00932 w 1592010"/>
                  <a:gd name="connsiteY2" fmla="*/ 483161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14536 w 1592010"/>
                  <a:gd name="connsiteY2" fmla="*/ 472682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  <a:gd name="connsiteX0" fmla="*/ 678109 w 1592010"/>
                  <a:gd name="connsiteY0" fmla="*/ 0 h 1434580"/>
                  <a:gd name="connsiteX1" fmla="*/ 1023251 w 1592010"/>
                  <a:gd name="connsiteY1" fmla="*/ 362690 h 1434580"/>
                  <a:gd name="connsiteX2" fmla="*/ 1335704 w 1592010"/>
                  <a:gd name="connsiteY2" fmla="*/ 454707 h 1434580"/>
                  <a:gd name="connsiteX3" fmla="*/ 1507879 w 1592010"/>
                  <a:gd name="connsiteY3" fmla="*/ 426177 h 1434580"/>
                  <a:gd name="connsiteX4" fmla="*/ 1569732 w 1592010"/>
                  <a:gd name="connsiteY4" fmla="*/ 606804 h 1434580"/>
                  <a:gd name="connsiteX5" fmla="*/ 1539596 w 1592010"/>
                  <a:gd name="connsiteY5" fmla="*/ 812309 h 1434580"/>
                  <a:gd name="connsiteX6" fmla="*/ 1421439 w 1592010"/>
                  <a:gd name="connsiteY6" fmla="*/ 795524 h 1434580"/>
                  <a:gd name="connsiteX7" fmla="*/ 1386731 w 1592010"/>
                  <a:gd name="connsiteY7" fmla="*/ 827375 h 1434580"/>
                  <a:gd name="connsiteX8" fmla="*/ 1296824 w 1592010"/>
                  <a:gd name="connsiteY8" fmla="*/ 945074 h 1434580"/>
                  <a:gd name="connsiteX9" fmla="*/ 1191698 w 1592010"/>
                  <a:gd name="connsiteY9" fmla="*/ 1434580 h 1434580"/>
                  <a:gd name="connsiteX10" fmla="*/ 1172265 w 1592010"/>
                  <a:gd name="connsiteY10" fmla="*/ 977677 h 1434580"/>
                  <a:gd name="connsiteX11" fmla="*/ 1211465 w 1592010"/>
                  <a:gd name="connsiteY11" fmla="*/ 907773 h 1434580"/>
                  <a:gd name="connsiteX12" fmla="*/ 1167389 w 1592010"/>
                  <a:gd name="connsiteY12" fmla="*/ 940096 h 1434580"/>
                  <a:gd name="connsiteX13" fmla="*/ 928557 w 1592010"/>
                  <a:gd name="connsiteY13" fmla="*/ 1380127 h 1434580"/>
                  <a:gd name="connsiteX14" fmla="*/ 1106409 w 1592010"/>
                  <a:gd name="connsiteY14" fmla="*/ 870078 h 1434580"/>
                  <a:gd name="connsiteX15" fmla="*/ 1257926 w 1592010"/>
                  <a:gd name="connsiteY15" fmla="*/ 766030 h 1434580"/>
                  <a:gd name="connsiteX16" fmla="*/ 1291026 w 1592010"/>
                  <a:gd name="connsiteY16" fmla="*/ 751407 h 1434580"/>
                  <a:gd name="connsiteX17" fmla="*/ 1280012 w 1592010"/>
                  <a:gd name="connsiteY17" fmla="*/ 744426 h 1434580"/>
                  <a:gd name="connsiteX18" fmla="*/ 1249564 w 1592010"/>
                  <a:gd name="connsiteY18" fmla="*/ 758579 h 1434580"/>
                  <a:gd name="connsiteX19" fmla="*/ 859474 w 1592010"/>
                  <a:gd name="connsiteY19" fmla="*/ 881469 h 1434580"/>
                  <a:gd name="connsiteX20" fmla="*/ 106945 w 1592010"/>
                  <a:gd name="connsiteY20" fmla="*/ 864178 h 1434580"/>
                  <a:gd name="connsiteX21" fmla="*/ 838474 w 1592010"/>
                  <a:gd name="connsiteY21" fmla="*/ 790663 h 1434580"/>
                  <a:gd name="connsiteX22" fmla="*/ 1042422 w 1592010"/>
                  <a:gd name="connsiteY22" fmla="*/ 737018 h 1434580"/>
                  <a:gd name="connsiteX23" fmla="*/ 1212672 w 1592010"/>
                  <a:gd name="connsiteY23" fmla="*/ 680620 h 1434580"/>
                  <a:gd name="connsiteX24" fmla="*/ 1210070 w 1592010"/>
                  <a:gd name="connsiteY24" fmla="*/ 677629 h 1434580"/>
                  <a:gd name="connsiteX25" fmla="*/ 1206727 w 1592010"/>
                  <a:gd name="connsiteY25" fmla="*/ 666076 h 1434580"/>
                  <a:gd name="connsiteX26" fmla="*/ 1137454 w 1592010"/>
                  <a:gd name="connsiteY26" fmla="*/ 679517 h 1434580"/>
                  <a:gd name="connsiteX27" fmla="*/ 729796 w 1592010"/>
                  <a:gd name="connsiteY27" fmla="*/ 709575 h 1434580"/>
                  <a:gd name="connsiteX28" fmla="*/ 0 w 1592010"/>
                  <a:gd name="connsiteY28" fmla="*/ 543132 h 1434580"/>
                  <a:gd name="connsiteX29" fmla="*/ 729537 w 1592010"/>
                  <a:gd name="connsiteY29" fmla="*/ 625235 h 1434580"/>
                  <a:gd name="connsiteX30" fmla="*/ 1137148 w 1592010"/>
                  <a:gd name="connsiteY30" fmla="*/ 601725 h 1434580"/>
                  <a:gd name="connsiteX31" fmla="*/ 1188651 w 1592010"/>
                  <a:gd name="connsiteY31" fmla="*/ 593780 h 1434580"/>
                  <a:gd name="connsiteX32" fmla="*/ 1195247 w 1592010"/>
                  <a:gd name="connsiteY32" fmla="*/ 570988 h 1434580"/>
                  <a:gd name="connsiteX33" fmla="*/ 1106445 w 1592010"/>
                  <a:gd name="connsiteY33" fmla="*/ 580439 h 1434580"/>
                  <a:gd name="connsiteX34" fmla="*/ 822222 w 1592010"/>
                  <a:gd name="connsiteY34" fmla="*/ 576725 h 1434580"/>
                  <a:gd name="connsiteX35" fmla="*/ 106500 w 1592010"/>
                  <a:gd name="connsiteY35" fmla="*/ 343610 h 1434580"/>
                  <a:gd name="connsiteX36" fmla="*/ 828241 w 1592010"/>
                  <a:gd name="connsiteY36" fmla="*/ 483716 h 1434580"/>
                  <a:gd name="connsiteX37" fmla="*/ 1038999 w 1592010"/>
                  <a:gd name="connsiteY37" fmla="*/ 491030 h 1434580"/>
                  <a:gd name="connsiteX38" fmla="*/ 1093920 w 1592010"/>
                  <a:gd name="connsiteY38" fmla="*/ 489493 h 1434580"/>
                  <a:gd name="connsiteX39" fmla="*/ 1069980 w 1592010"/>
                  <a:gd name="connsiteY39" fmla="*/ 482667 h 1434580"/>
                  <a:gd name="connsiteX40" fmla="*/ 982600 w 1592010"/>
                  <a:gd name="connsiteY40" fmla="*/ 446168 h 1434580"/>
                  <a:gd name="connsiteX41" fmla="*/ 678109 w 1592010"/>
                  <a:gd name="connsiteY41" fmla="*/ 0 h 143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592010" h="1434580">
                    <a:moveTo>
                      <a:pt x="678109" y="0"/>
                    </a:moveTo>
                    <a:cubicBezTo>
                      <a:pt x="705001" y="131342"/>
                      <a:pt x="913652" y="286906"/>
                      <a:pt x="1023251" y="362690"/>
                    </a:cubicBezTo>
                    <a:cubicBezTo>
                      <a:pt x="1132850" y="438474"/>
                      <a:pt x="1254933" y="444126"/>
                      <a:pt x="1335704" y="454707"/>
                    </a:cubicBezTo>
                    <a:cubicBezTo>
                      <a:pt x="1416475" y="465288"/>
                      <a:pt x="1468874" y="400828"/>
                      <a:pt x="1507879" y="426177"/>
                    </a:cubicBezTo>
                    <a:cubicBezTo>
                      <a:pt x="1546884" y="451527"/>
                      <a:pt x="1564446" y="542449"/>
                      <a:pt x="1569732" y="606804"/>
                    </a:cubicBezTo>
                    <a:cubicBezTo>
                      <a:pt x="1575018" y="671159"/>
                      <a:pt x="1632183" y="849642"/>
                      <a:pt x="1539596" y="812309"/>
                    </a:cubicBezTo>
                    <a:cubicBezTo>
                      <a:pt x="1447009" y="774976"/>
                      <a:pt x="1460825" y="801119"/>
                      <a:pt x="1421439" y="795524"/>
                    </a:cubicBezTo>
                    <a:lnTo>
                      <a:pt x="1386731" y="827375"/>
                    </a:lnTo>
                    <a:cubicBezTo>
                      <a:pt x="1354532" y="862727"/>
                      <a:pt x="1324194" y="902239"/>
                      <a:pt x="1296824" y="945074"/>
                    </a:cubicBezTo>
                    <a:cubicBezTo>
                      <a:pt x="1187345" y="1116417"/>
                      <a:pt x="1146092" y="1308509"/>
                      <a:pt x="1191698" y="1434580"/>
                    </a:cubicBezTo>
                    <a:cubicBezTo>
                      <a:pt x="1082634" y="1364894"/>
                      <a:pt x="1078216" y="1171253"/>
                      <a:pt x="1172265" y="977677"/>
                    </a:cubicBezTo>
                    <a:lnTo>
                      <a:pt x="1211465" y="907773"/>
                    </a:lnTo>
                    <a:lnTo>
                      <a:pt x="1167389" y="940096"/>
                    </a:lnTo>
                    <a:cubicBezTo>
                      <a:pt x="1014055" y="1073635"/>
                      <a:pt x="920333" y="1246313"/>
                      <a:pt x="928557" y="1380127"/>
                    </a:cubicBezTo>
                    <a:cubicBezTo>
                      <a:pt x="831413" y="1268582"/>
                      <a:pt x="911039" y="1040227"/>
                      <a:pt x="1106409" y="870078"/>
                    </a:cubicBezTo>
                    <a:cubicBezTo>
                      <a:pt x="1155251" y="827540"/>
                      <a:pt x="1206704" y="792668"/>
                      <a:pt x="1257926" y="766030"/>
                    </a:cubicBezTo>
                    <a:lnTo>
                      <a:pt x="1291026" y="751407"/>
                    </a:lnTo>
                    <a:lnTo>
                      <a:pt x="1280012" y="744426"/>
                    </a:lnTo>
                    <a:lnTo>
                      <a:pt x="1249564" y="758579"/>
                    </a:lnTo>
                    <a:cubicBezTo>
                      <a:pt x="1140692" y="804387"/>
                      <a:pt x="1006629" y="847438"/>
                      <a:pt x="859474" y="881469"/>
                    </a:cubicBezTo>
                    <a:cubicBezTo>
                      <a:pt x="467060" y="972222"/>
                      <a:pt x="130141" y="964480"/>
                      <a:pt x="106945" y="864178"/>
                    </a:cubicBezTo>
                    <a:cubicBezTo>
                      <a:pt x="287898" y="882551"/>
                      <a:pt x="558919" y="855315"/>
                      <a:pt x="838474" y="790663"/>
                    </a:cubicBezTo>
                    <a:cubicBezTo>
                      <a:pt x="908363" y="774500"/>
                      <a:pt x="976745" y="756470"/>
                      <a:pt x="1042422" y="737018"/>
                    </a:cubicBezTo>
                    <a:lnTo>
                      <a:pt x="1212672" y="680620"/>
                    </a:lnTo>
                    <a:lnTo>
                      <a:pt x="1210070" y="677629"/>
                    </a:lnTo>
                    <a:lnTo>
                      <a:pt x="1206727" y="666076"/>
                    </a:lnTo>
                    <a:lnTo>
                      <a:pt x="1137454" y="679517"/>
                    </a:lnTo>
                    <a:cubicBezTo>
                      <a:pt x="1021116" y="698061"/>
                      <a:pt x="880834" y="709112"/>
                      <a:pt x="729796" y="709575"/>
                    </a:cubicBezTo>
                    <a:cubicBezTo>
                      <a:pt x="327027" y="710810"/>
                      <a:pt x="286" y="636290"/>
                      <a:pt x="0" y="543132"/>
                    </a:cubicBezTo>
                    <a:cubicBezTo>
                      <a:pt x="172322" y="595696"/>
                      <a:pt x="442605" y="626115"/>
                      <a:pt x="729537" y="625235"/>
                    </a:cubicBezTo>
                    <a:cubicBezTo>
                      <a:pt x="873003" y="624795"/>
                      <a:pt x="1012259" y="616557"/>
                      <a:pt x="1137148" y="601725"/>
                    </a:cubicBezTo>
                    <a:lnTo>
                      <a:pt x="1188651" y="593780"/>
                    </a:lnTo>
                    <a:lnTo>
                      <a:pt x="1195247" y="570988"/>
                    </a:lnTo>
                    <a:lnTo>
                      <a:pt x="1106445" y="580439"/>
                    </a:lnTo>
                    <a:cubicBezTo>
                      <a:pt x="1018767" y="584218"/>
                      <a:pt x="922704" y="583227"/>
                      <a:pt x="822222" y="576725"/>
                    </a:cubicBezTo>
                    <a:cubicBezTo>
                      <a:pt x="420291" y="550713"/>
                      <a:pt x="99852" y="446344"/>
                      <a:pt x="106500" y="343610"/>
                    </a:cubicBezTo>
                    <a:cubicBezTo>
                      <a:pt x="274512" y="413279"/>
                      <a:pt x="541907" y="465186"/>
                      <a:pt x="828241" y="483716"/>
                    </a:cubicBezTo>
                    <a:cubicBezTo>
                      <a:pt x="899824" y="488349"/>
                      <a:pt x="970503" y="490760"/>
                      <a:pt x="1038999" y="491030"/>
                    </a:cubicBezTo>
                    <a:lnTo>
                      <a:pt x="1093920" y="489493"/>
                    </a:lnTo>
                    <a:lnTo>
                      <a:pt x="1069980" y="482667"/>
                    </a:lnTo>
                    <a:cubicBezTo>
                      <a:pt x="1040963" y="472505"/>
                      <a:pt x="1011716" y="460347"/>
                      <a:pt x="982600" y="446168"/>
                    </a:cubicBezTo>
                    <a:cubicBezTo>
                      <a:pt x="749675" y="332742"/>
                      <a:pt x="613350" y="132986"/>
                      <a:pt x="67810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C000">
                      <a:lumMod val="20000"/>
                      <a:lumOff val="80000"/>
                    </a:srgbClr>
                  </a:gs>
                  <a:gs pos="70000">
                    <a:srgbClr val="C000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25B230CB-278E-4408-83A9-510E39317938}"/>
                  </a:ext>
                </a:extLst>
              </p:cNvPr>
              <p:cNvSpPr/>
              <p:nvPr/>
            </p:nvSpPr>
            <p:spPr>
              <a:xfrm rot="20484151">
                <a:off x="3857554" y="3452264"/>
                <a:ext cx="254908" cy="20002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46268EF3-F93A-4A00-BCB1-64AD065B8DAC}"/>
                  </a:ext>
                </a:extLst>
              </p:cNvPr>
              <p:cNvSpPr/>
              <p:nvPr/>
            </p:nvSpPr>
            <p:spPr>
              <a:xfrm rot="3600000">
                <a:off x="4437522" y="1923922"/>
                <a:ext cx="394793" cy="1531131"/>
              </a:xfrm>
              <a:custGeom>
                <a:avLst/>
                <a:gdLst>
                  <a:gd name="connsiteX0" fmla="*/ 309504 w 394793"/>
                  <a:gd name="connsiteY0" fmla="*/ 104553 h 1531131"/>
                  <a:gd name="connsiteX1" fmla="*/ 390889 w 394793"/>
                  <a:gd name="connsiteY1" fmla="*/ 0 h 1531131"/>
                  <a:gd name="connsiteX2" fmla="*/ 394793 w 394793"/>
                  <a:gd name="connsiteY2" fmla="*/ 3718 h 1531131"/>
                  <a:gd name="connsiteX3" fmla="*/ 373175 w 394793"/>
                  <a:gd name="connsiteY3" fmla="*/ 55710 h 1531131"/>
                  <a:gd name="connsiteX4" fmla="*/ 253743 w 394793"/>
                  <a:gd name="connsiteY4" fmla="*/ 1427266 h 1531131"/>
                  <a:gd name="connsiteX5" fmla="*/ 273790 w 394793"/>
                  <a:gd name="connsiteY5" fmla="*/ 1488938 h 1531131"/>
                  <a:gd name="connsiteX6" fmla="*/ 274471 w 394793"/>
                  <a:gd name="connsiteY6" fmla="*/ 1491002 h 1531131"/>
                  <a:gd name="connsiteX7" fmla="*/ 232155 w 394793"/>
                  <a:gd name="connsiteY7" fmla="*/ 1505444 h 1531131"/>
                  <a:gd name="connsiteX8" fmla="*/ 96977 w 394793"/>
                  <a:gd name="connsiteY8" fmla="*/ 1522248 h 1531131"/>
                  <a:gd name="connsiteX9" fmla="*/ 14608 w 394793"/>
                  <a:gd name="connsiteY9" fmla="*/ 1338083 h 1531131"/>
                  <a:gd name="connsiteX10" fmla="*/ 309504 w 394793"/>
                  <a:gd name="connsiteY10" fmla="*/ 104553 h 1531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94793" h="1531131">
                    <a:moveTo>
                      <a:pt x="309504" y="104553"/>
                    </a:moveTo>
                    <a:cubicBezTo>
                      <a:pt x="336511" y="61479"/>
                      <a:pt x="363856" y="25879"/>
                      <a:pt x="390889" y="0"/>
                    </a:cubicBezTo>
                    <a:lnTo>
                      <a:pt x="394793" y="3718"/>
                    </a:lnTo>
                    <a:lnTo>
                      <a:pt x="373175" y="55710"/>
                    </a:lnTo>
                    <a:cubicBezTo>
                      <a:pt x="223240" y="453936"/>
                      <a:pt x="145697" y="1155505"/>
                      <a:pt x="253743" y="1427266"/>
                    </a:cubicBezTo>
                    <a:cubicBezTo>
                      <a:pt x="262055" y="1448170"/>
                      <a:pt x="268036" y="1468975"/>
                      <a:pt x="273790" y="1488938"/>
                    </a:cubicBezTo>
                    <a:lnTo>
                      <a:pt x="274471" y="1491002"/>
                    </a:lnTo>
                    <a:lnTo>
                      <a:pt x="232155" y="1505444"/>
                    </a:lnTo>
                    <a:cubicBezTo>
                      <a:pt x="177366" y="1526229"/>
                      <a:pt x="134928" y="1541625"/>
                      <a:pt x="96977" y="1522248"/>
                    </a:cubicBezTo>
                    <a:cubicBezTo>
                      <a:pt x="21076" y="1483494"/>
                      <a:pt x="33657" y="1413564"/>
                      <a:pt x="14608" y="1338083"/>
                    </a:cubicBezTo>
                    <a:cubicBezTo>
                      <a:pt x="-52063" y="1073898"/>
                      <a:pt x="120453" y="406077"/>
                      <a:pt x="309504" y="10455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65" name="楕円 117">
              <a:extLst>
                <a:ext uri="{FF2B5EF4-FFF2-40B4-BE49-F238E27FC236}">
                  <a16:creationId xmlns:a16="http://schemas.microsoft.com/office/drawing/2014/main" id="{61F1DE81-1DA5-451A-A885-2573BC85C24C}"/>
                </a:ext>
              </a:extLst>
            </p:cNvPr>
            <p:cNvSpPr/>
            <p:nvPr/>
          </p:nvSpPr>
          <p:spPr>
            <a:xfrm>
              <a:off x="2715372" y="2963039"/>
              <a:ext cx="481978" cy="316757"/>
            </a:xfrm>
            <a:custGeom>
              <a:avLst/>
              <a:gdLst>
                <a:gd name="connsiteX0" fmla="*/ 0 w 481662"/>
                <a:gd name="connsiteY0" fmla="*/ 144091 h 288182"/>
                <a:gd name="connsiteX1" fmla="*/ 240831 w 481662"/>
                <a:gd name="connsiteY1" fmla="*/ 0 h 288182"/>
                <a:gd name="connsiteX2" fmla="*/ 481662 w 481662"/>
                <a:gd name="connsiteY2" fmla="*/ 144091 h 288182"/>
                <a:gd name="connsiteX3" fmla="*/ 240831 w 481662"/>
                <a:gd name="connsiteY3" fmla="*/ 288182 h 288182"/>
                <a:gd name="connsiteX4" fmla="*/ 0 w 481662"/>
                <a:gd name="connsiteY4" fmla="*/ 144091 h 288182"/>
                <a:gd name="connsiteX0" fmla="*/ 316 w 481978"/>
                <a:gd name="connsiteY0" fmla="*/ 172666 h 316757"/>
                <a:gd name="connsiteX1" fmla="*/ 284010 w 481978"/>
                <a:gd name="connsiteY1" fmla="*/ 0 h 316757"/>
                <a:gd name="connsiteX2" fmla="*/ 481978 w 481978"/>
                <a:gd name="connsiteY2" fmla="*/ 172666 h 316757"/>
                <a:gd name="connsiteX3" fmla="*/ 241147 w 481978"/>
                <a:gd name="connsiteY3" fmla="*/ 316757 h 316757"/>
                <a:gd name="connsiteX4" fmla="*/ 316 w 481978"/>
                <a:gd name="connsiteY4" fmla="*/ 172666 h 31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978" h="316757">
                  <a:moveTo>
                    <a:pt x="316" y="172666"/>
                  </a:moveTo>
                  <a:cubicBezTo>
                    <a:pt x="7460" y="119873"/>
                    <a:pt x="151003" y="0"/>
                    <a:pt x="284010" y="0"/>
                  </a:cubicBezTo>
                  <a:cubicBezTo>
                    <a:pt x="417017" y="0"/>
                    <a:pt x="481978" y="93087"/>
                    <a:pt x="481978" y="172666"/>
                  </a:cubicBezTo>
                  <a:cubicBezTo>
                    <a:pt x="481978" y="252245"/>
                    <a:pt x="374154" y="316757"/>
                    <a:pt x="241147" y="316757"/>
                  </a:cubicBezTo>
                  <a:cubicBezTo>
                    <a:pt x="108140" y="316757"/>
                    <a:pt x="-6828" y="225459"/>
                    <a:pt x="316" y="172666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48" name="グループ化 1047">
            <a:extLst>
              <a:ext uri="{FF2B5EF4-FFF2-40B4-BE49-F238E27FC236}">
                <a16:creationId xmlns:a16="http://schemas.microsoft.com/office/drawing/2014/main" id="{7478CBBB-612F-4E84-9467-DB949F44D44E}"/>
              </a:ext>
            </a:extLst>
          </p:cNvPr>
          <p:cNvGrpSpPr/>
          <p:nvPr/>
        </p:nvGrpSpPr>
        <p:grpSpPr>
          <a:xfrm>
            <a:off x="7168689" y="3935011"/>
            <a:ext cx="1518113" cy="2404978"/>
            <a:chOff x="2352804" y="1647825"/>
            <a:chExt cx="2280156" cy="3612198"/>
          </a:xfrm>
        </p:grpSpPr>
        <p:sp>
          <p:nvSpPr>
            <p:cNvPr id="1049" name="楕円 1048">
              <a:extLst>
                <a:ext uri="{FF2B5EF4-FFF2-40B4-BE49-F238E27FC236}">
                  <a16:creationId xmlns:a16="http://schemas.microsoft.com/office/drawing/2014/main" id="{851B73EA-4A54-4218-8D9B-00B4EC30CC28}"/>
                </a:ext>
              </a:extLst>
            </p:cNvPr>
            <p:cNvSpPr/>
            <p:nvPr/>
          </p:nvSpPr>
          <p:spPr>
            <a:xfrm>
              <a:off x="2352804" y="4668203"/>
              <a:ext cx="2280156" cy="591820"/>
            </a:xfrm>
            <a:prstGeom prst="ellipse">
              <a:avLst/>
            </a:prstGeom>
            <a:gradFill>
              <a:gsLst>
                <a:gs pos="0">
                  <a:srgbClr val="00CC00"/>
                </a:gs>
                <a:gs pos="100000">
                  <a:srgbClr val="00660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0" name="グループ化 1049">
              <a:extLst>
                <a:ext uri="{FF2B5EF4-FFF2-40B4-BE49-F238E27FC236}">
                  <a16:creationId xmlns:a16="http://schemas.microsoft.com/office/drawing/2014/main" id="{D860B90C-31B4-4802-97E7-EA7E95FFB601}"/>
                </a:ext>
              </a:extLst>
            </p:cNvPr>
            <p:cNvGrpSpPr/>
            <p:nvPr/>
          </p:nvGrpSpPr>
          <p:grpSpPr>
            <a:xfrm>
              <a:off x="3287691" y="1647825"/>
              <a:ext cx="427060" cy="344486"/>
              <a:chOff x="3192555" y="1547812"/>
              <a:chExt cx="532686" cy="44450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46C81D58-41F3-4629-9973-00136F6845D1}"/>
                  </a:ext>
                </a:extLst>
              </p:cNvPr>
              <p:cNvSpPr/>
              <p:nvPr/>
            </p:nvSpPr>
            <p:spPr>
              <a:xfrm flipH="1">
                <a:off x="3192555" y="1547812"/>
                <a:ext cx="527213" cy="444500"/>
              </a:xfrm>
              <a:custGeom>
                <a:avLst/>
                <a:gdLst>
                  <a:gd name="connsiteX0" fmla="*/ 0 w 521978"/>
                  <a:gd name="connsiteY0" fmla="*/ 0 h 521977"/>
                  <a:gd name="connsiteX1" fmla="*/ 444097 w 521978"/>
                  <a:gd name="connsiteY1" fmla="*/ 77881 h 521977"/>
                  <a:gd name="connsiteX2" fmla="*/ 521978 w 521978"/>
                  <a:gd name="connsiteY2" fmla="*/ 521977 h 521977"/>
                  <a:gd name="connsiteX3" fmla="*/ 77881 w 521978"/>
                  <a:gd name="connsiteY3" fmla="*/ 444097 h 521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978" h="521977">
                    <a:moveTo>
                      <a:pt x="0" y="0"/>
                    </a:moveTo>
                    <a:lnTo>
                      <a:pt x="444097" y="77881"/>
                    </a:lnTo>
                    <a:lnTo>
                      <a:pt x="521978" y="521977"/>
                    </a:lnTo>
                    <a:lnTo>
                      <a:pt x="77881" y="444097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8C10221F-FFD6-4512-B3EB-81E0E200A6AB}"/>
                  </a:ext>
                </a:extLst>
              </p:cNvPr>
              <p:cNvSpPr/>
              <p:nvPr/>
            </p:nvSpPr>
            <p:spPr>
              <a:xfrm flipH="1">
                <a:off x="3276690" y="1547812"/>
                <a:ext cx="448551" cy="378180"/>
              </a:xfrm>
              <a:custGeom>
                <a:avLst/>
                <a:gdLst>
                  <a:gd name="connsiteX0" fmla="*/ 0 w 521978"/>
                  <a:gd name="connsiteY0" fmla="*/ 0 h 521977"/>
                  <a:gd name="connsiteX1" fmla="*/ 444097 w 521978"/>
                  <a:gd name="connsiteY1" fmla="*/ 77881 h 521977"/>
                  <a:gd name="connsiteX2" fmla="*/ 521978 w 521978"/>
                  <a:gd name="connsiteY2" fmla="*/ 521977 h 521977"/>
                  <a:gd name="connsiteX3" fmla="*/ 77881 w 521978"/>
                  <a:gd name="connsiteY3" fmla="*/ 444097 h 521977"/>
                  <a:gd name="connsiteX0" fmla="*/ 0 w 444097"/>
                  <a:gd name="connsiteY0" fmla="*/ 0 h 444097"/>
                  <a:gd name="connsiteX1" fmla="*/ 444097 w 444097"/>
                  <a:gd name="connsiteY1" fmla="*/ 77881 h 444097"/>
                  <a:gd name="connsiteX2" fmla="*/ 77881 w 444097"/>
                  <a:gd name="connsiteY2" fmla="*/ 444097 h 444097"/>
                  <a:gd name="connsiteX3" fmla="*/ 0 w 444097"/>
                  <a:gd name="connsiteY3" fmla="*/ 0 h 444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097" h="444097">
                    <a:moveTo>
                      <a:pt x="0" y="0"/>
                    </a:moveTo>
                    <a:lnTo>
                      <a:pt x="444097" y="77881"/>
                    </a:lnTo>
                    <a:lnTo>
                      <a:pt x="77881" y="4440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8" name="台形 1067">
                <a:extLst>
                  <a:ext uri="{FF2B5EF4-FFF2-40B4-BE49-F238E27FC236}">
                    <a16:creationId xmlns:a16="http://schemas.microsoft.com/office/drawing/2014/main" id="{045A12EC-AB2A-48BF-84F8-9166E4035E78}"/>
                  </a:ext>
                </a:extLst>
              </p:cNvPr>
              <p:cNvSpPr/>
              <p:nvPr/>
            </p:nvSpPr>
            <p:spPr>
              <a:xfrm>
                <a:off x="3310290" y="1710445"/>
                <a:ext cx="282308" cy="151694"/>
              </a:xfrm>
              <a:prstGeom prst="trapezoid">
                <a:avLst>
                  <a:gd name="adj" fmla="val 60483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台形 1068">
                <a:extLst>
                  <a:ext uri="{FF2B5EF4-FFF2-40B4-BE49-F238E27FC236}">
                    <a16:creationId xmlns:a16="http://schemas.microsoft.com/office/drawing/2014/main" id="{B968F7B9-B4FE-4ADD-9F02-926B989BE0D5}"/>
                  </a:ext>
                </a:extLst>
              </p:cNvPr>
              <p:cNvSpPr/>
              <p:nvPr/>
            </p:nvSpPr>
            <p:spPr>
              <a:xfrm>
                <a:off x="3310290" y="1756323"/>
                <a:ext cx="282308" cy="151694"/>
              </a:xfrm>
              <a:prstGeom prst="trapezoid">
                <a:avLst>
                  <a:gd name="adj" fmla="val 6858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1" name="円柱 1050">
              <a:extLst>
                <a:ext uri="{FF2B5EF4-FFF2-40B4-BE49-F238E27FC236}">
                  <a16:creationId xmlns:a16="http://schemas.microsoft.com/office/drawing/2014/main" id="{3BA01033-77E9-4083-8661-FB1EFCB8C5DD}"/>
                </a:ext>
              </a:extLst>
            </p:cNvPr>
            <p:cNvSpPr/>
            <p:nvPr/>
          </p:nvSpPr>
          <p:spPr>
            <a:xfrm rot="10800000">
              <a:off x="3252566" y="1854200"/>
              <a:ext cx="446308" cy="434976"/>
            </a:xfrm>
            <a:prstGeom prst="can">
              <a:avLst>
                <a:gd name="adj" fmla="val 54524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2" name="正方形/長方形 9">
              <a:extLst>
                <a:ext uri="{FF2B5EF4-FFF2-40B4-BE49-F238E27FC236}">
                  <a16:creationId xmlns:a16="http://schemas.microsoft.com/office/drawing/2014/main" id="{1DC695D4-C648-437E-ABEA-640C3A8D5FDF}"/>
                </a:ext>
              </a:extLst>
            </p:cNvPr>
            <p:cNvSpPr/>
            <p:nvPr/>
          </p:nvSpPr>
          <p:spPr>
            <a:xfrm>
              <a:off x="3435227" y="2124075"/>
              <a:ext cx="223301" cy="2224088"/>
            </a:xfrm>
            <a:custGeom>
              <a:avLst/>
              <a:gdLst>
                <a:gd name="connsiteX0" fmla="*/ 0 w 254000"/>
                <a:gd name="connsiteY0" fmla="*/ 0 h 2224088"/>
                <a:gd name="connsiteX1" fmla="*/ 254000 w 254000"/>
                <a:gd name="connsiteY1" fmla="*/ 0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  <a:gd name="connsiteX0" fmla="*/ 0 w 254000"/>
                <a:gd name="connsiteY0" fmla="*/ 0 h 2224088"/>
                <a:gd name="connsiteX1" fmla="*/ 254000 w 254000"/>
                <a:gd name="connsiteY1" fmla="*/ 61913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224088">
                  <a:moveTo>
                    <a:pt x="0" y="0"/>
                  </a:moveTo>
                  <a:lnTo>
                    <a:pt x="254000" y="61913"/>
                  </a:lnTo>
                  <a:lnTo>
                    <a:pt x="254000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3" name="正方形/長方形 11">
              <a:extLst>
                <a:ext uri="{FF2B5EF4-FFF2-40B4-BE49-F238E27FC236}">
                  <a16:creationId xmlns:a16="http://schemas.microsoft.com/office/drawing/2014/main" id="{91878ADF-FB97-40EE-B3D9-580566CF3EFC}"/>
                </a:ext>
              </a:extLst>
            </p:cNvPr>
            <p:cNvSpPr/>
            <p:nvPr/>
          </p:nvSpPr>
          <p:spPr>
            <a:xfrm flipH="1">
              <a:off x="3299514" y="2124075"/>
              <a:ext cx="135711" cy="2224088"/>
            </a:xfrm>
            <a:custGeom>
              <a:avLst/>
              <a:gdLst>
                <a:gd name="connsiteX0" fmla="*/ 0 w 154369"/>
                <a:gd name="connsiteY0" fmla="*/ 0 h 2224088"/>
                <a:gd name="connsiteX1" fmla="*/ 154369 w 154369"/>
                <a:gd name="connsiteY1" fmla="*/ 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54769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9525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69" h="2224088">
                  <a:moveTo>
                    <a:pt x="0" y="0"/>
                  </a:moveTo>
                  <a:lnTo>
                    <a:pt x="154369" y="95250"/>
                  </a:lnTo>
                  <a:lnTo>
                    <a:pt x="154369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4" name="正方形/長方形 9">
              <a:extLst>
                <a:ext uri="{FF2B5EF4-FFF2-40B4-BE49-F238E27FC236}">
                  <a16:creationId xmlns:a16="http://schemas.microsoft.com/office/drawing/2014/main" id="{D36C8A1C-4086-4805-AF18-B351CACD08C0}"/>
                </a:ext>
              </a:extLst>
            </p:cNvPr>
            <p:cNvSpPr/>
            <p:nvPr/>
          </p:nvSpPr>
          <p:spPr>
            <a:xfrm>
              <a:off x="3435227" y="2209800"/>
              <a:ext cx="223301" cy="2224088"/>
            </a:xfrm>
            <a:custGeom>
              <a:avLst/>
              <a:gdLst>
                <a:gd name="connsiteX0" fmla="*/ 0 w 254000"/>
                <a:gd name="connsiteY0" fmla="*/ 0 h 2224088"/>
                <a:gd name="connsiteX1" fmla="*/ 254000 w 254000"/>
                <a:gd name="connsiteY1" fmla="*/ 0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  <a:gd name="connsiteX0" fmla="*/ 0 w 254000"/>
                <a:gd name="connsiteY0" fmla="*/ 0 h 2224088"/>
                <a:gd name="connsiteX1" fmla="*/ 254000 w 254000"/>
                <a:gd name="connsiteY1" fmla="*/ 61913 h 2224088"/>
                <a:gd name="connsiteX2" fmla="*/ 254000 w 254000"/>
                <a:gd name="connsiteY2" fmla="*/ 2224088 h 2224088"/>
                <a:gd name="connsiteX3" fmla="*/ 0 w 254000"/>
                <a:gd name="connsiteY3" fmla="*/ 2224088 h 2224088"/>
                <a:gd name="connsiteX4" fmla="*/ 0 w 254000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224088">
                  <a:moveTo>
                    <a:pt x="0" y="0"/>
                  </a:moveTo>
                  <a:lnTo>
                    <a:pt x="254000" y="61913"/>
                  </a:lnTo>
                  <a:lnTo>
                    <a:pt x="254000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pattFill prst="ltVert">
              <a:fgClr>
                <a:srgbClr val="4472C4"/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5" name="正方形/長方形 11">
              <a:extLst>
                <a:ext uri="{FF2B5EF4-FFF2-40B4-BE49-F238E27FC236}">
                  <a16:creationId xmlns:a16="http://schemas.microsoft.com/office/drawing/2014/main" id="{0423DE75-3980-4F50-AE95-5A1597B8EF51}"/>
                </a:ext>
              </a:extLst>
            </p:cNvPr>
            <p:cNvSpPr/>
            <p:nvPr/>
          </p:nvSpPr>
          <p:spPr>
            <a:xfrm flipH="1">
              <a:off x="3299514" y="2209800"/>
              <a:ext cx="135711" cy="2224088"/>
            </a:xfrm>
            <a:custGeom>
              <a:avLst/>
              <a:gdLst>
                <a:gd name="connsiteX0" fmla="*/ 0 w 154369"/>
                <a:gd name="connsiteY0" fmla="*/ 0 h 2224088"/>
                <a:gd name="connsiteX1" fmla="*/ 154369 w 154369"/>
                <a:gd name="connsiteY1" fmla="*/ 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54769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  <a:gd name="connsiteX0" fmla="*/ 0 w 154369"/>
                <a:gd name="connsiteY0" fmla="*/ 0 h 2224088"/>
                <a:gd name="connsiteX1" fmla="*/ 154369 w 154369"/>
                <a:gd name="connsiteY1" fmla="*/ 95250 h 2224088"/>
                <a:gd name="connsiteX2" fmla="*/ 154369 w 154369"/>
                <a:gd name="connsiteY2" fmla="*/ 2224088 h 2224088"/>
                <a:gd name="connsiteX3" fmla="*/ 0 w 154369"/>
                <a:gd name="connsiteY3" fmla="*/ 2224088 h 2224088"/>
                <a:gd name="connsiteX4" fmla="*/ 0 w 154369"/>
                <a:gd name="connsiteY4" fmla="*/ 0 h 22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69" h="2224088">
                  <a:moveTo>
                    <a:pt x="0" y="0"/>
                  </a:moveTo>
                  <a:lnTo>
                    <a:pt x="154369" y="95250"/>
                  </a:lnTo>
                  <a:lnTo>
                    <a:pt x="154369" y="2224088"/>
                  </a:lnTo>
                  <a:lnTo>
                    <a:pt x="0" y="2224088"/>
                  </a:lnTo>
                  <a:lnTo>
                    <a:pt x="0" y="0"/>
                  </a:lnTo>
                  <a:close/>
                </a:path>
              </a:pathLst>
            </a:custGeom>
            <a:pattFill prst="ltVert">
              <a:fgClr>
                <a:srgbClr val="4472C4"/>
              </a:fgClr>
              <a:bgClr>
                <a:srgbClr val="4472C4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6" name="四角形: 角を丸くする 1055">
              <a:extLst>
                <a:ext uri="{FF2B5EF4-FFF2-40B4-BE49-F238E27FC236}">
                  <a16:creationId xmlns:a16="http://schemas.microsoft.com/office/drawing/2014/main" id="{D60192F9-BC99-487B-82B8-C1FE7A048112}"/>
                </a:ext>
              </a:extLst>
            </p:cNvPr>
            <p:cNvSpPr/>
            <p:nvPr/>
          </p:nvSpPr>
          <p:spPr>
            <a:xfrm>
              <a:off x="3412562" y="2114550"/>
              <a:ext cx="40193" cy="2224088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74688C1F-27D3-4AC9-8E8E-60177BBEAAEB}"/>
                </a:ext>
              </a:extLst>
            </p:cNvPr>
            <p:cNvGrpSpPr/>
            <p:nvPr/>
          </p:nvGrpSpPr>
          <p:grpSpPr>
            <a:xfrm>
              <a:off x="3200425" y="4303713"/>
              <a:ext cx="538016" cy="660400"/>
              <a:chOff x="3218656" y="4286250"/>
              <a:chExt cx="611982" cy="66040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1D55042F-CA18-49FB-B5E4-989DDE5D8B8B}"/>
                  </a:ext>
                </a:extLst>
              </p:cNvPr>
              <p:cNvSpPr/>
              <p:nvPr/>
            </p:nvSpPr>
            <p:spPr>
              <a:xfrm>
                <a:off x="3439732" y="4286250"/>
                <a:ext cx="390906" cy="660400"/>
              </a:xfrm>
              <a:custGeom>
                <a:avLst/>
                <a:gdLst>
                  <a:gd name="connsiteX0" fmla="*/ 53150 w 395668"/>
                  <a:gd name="connsiteY0" fmla="*/ 0 h 660400"/>
                  <a:gd name="connsiteX1" fmla="*/ 321054 w 395668"/>
                  <a:gd name="connsiteY1" fmla="*/ 0 h 660400"/>
                  <a:gd name="connsiteX2" fmla="*/ 395668 w 395668"/>
                  <a:gd name="connsiteY2" fmla="*/ 660400 h 660400"/>
                  <a:gd name="connsiteX3" fmla="*/ 0 w 395668"/>
                  <a:gd name="connsiteY3" fmla="*/ 660400 h 660400"/>
                  <a:gd name="connsiteX4" fmla="*/ 53150 w 395668"/>
                  <a:gd name="connsiteY4" fmla="*/ 0 h 660400"/>
                  <a:gd name="connsiteX0" fmla="*/ 53150 w 395668"/>
                  <a:gd name="connsiteY0" fmla="*/ 0 h 660400"/>
                  <a:gd name="connsiteX1" fmla="*/ 321054 w 395668"/>
                  <a:gd name="connsiteY1" fmla="*/ 19050 h 660400"/>
                  <a:gd name="connsiteX2" fmla="*/ 395668 w 395668"/>
                  <a:gd name="connsiteY2" fmla="*/ 660400 h 660400"/>
                  <a:gd name="connsiteX3" fmla="*/ 0 w 395668"/>
                  <a:gd name="connsiteY3" fmla="*/ 660400 h 660400"/>
                  <a:gd name="connsiteX4" fmla="*/ 53150 w 395668"/>
                  <a:gd name="connsiteY4" fmla="*/ 0 h 660400"/>
                  <a:gd name="connsiteX0" fmla="*/ 53150 w 390906"/>
                  <a:gd name="connsiteY0" fmla="*/ 0 h 660400"/>
                  <a:gd name="connsiteX1" fmla="*/ 321054 w 390906"/>
                  <a:gd name="connsiteY1" fmla="*/ 19050 h 660400"/>
                  <a:gd name="connsiteX2" fmla="*/ 390906 w 390906"/>
                  <a:gd name="connsiteY2" fmla="*/ 593725 h 660400"/>
                  <a:gd name="connsiteX3" fmla="*/ 0 w 390906"/>
                  <a:gd name="connsiteY3" fmla="*/ 660400 h 660400"/>
                  <a:gd name="connsiteX4" fmla="*/ 53150 w 390906"/>
                  <a:gd name="connsiteY4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906" h="660400">
                    <a:moveTo>
                      <a:pt x="53150" y="0"/>
                    </a:moveTo>
                    <a:lnTo>
                      <a:pt x="321054" y="19050"/>
                    </a:lnTo>
                    <a:lnTo>
                      <a:pt x="390906" y="593725"/>
                    </a:lnTo>
                    <a:lnTo>
                      <a:pt x="0" y="660400"/>
                    </a:lnTo>
                    <a:lnTo>
                      <a:pt x="5315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2A821E91-F125-48F6-8AC1-83491099FC17}"/>
                  </a:ext>
                </a:extLst>
              </p:cNvPr>
              <p:cNvSpPr/>
              <p:nvPr/>
            </p:nvSpPr>
            <p:spPr>
              <a:xfrm>
                <a:off x="3218656" y="4286250"/>
                <a:ext cx="274226" cy="660400"/>
              </a:xfrm>
              <a:custGeom>
                <a:avLst/>
                <a:gdLst>
                  <a:gd name="connsiteX0" fmla="*/ 74614 w 286132"/>
                  <a:gd name="connsiteY0" fmla="*/ 0 h 660400"/>
                  <a:gd name="connsiteX1" fmla="*/ 286132 w 286132"/>
                  <a:gd name="connsiteY1" fmla="*/ 0 h 660400"/>
                  <a:gd name="connsiteX2" fmla="*/ 232982 w 286132"/>
                  <a:gd name="connsiteY2" fmla="*/ 660400 h 660400"/>
                  <a:gd name="connsiteX3" fmla="*/ 0 w 286132"/>
                  <a:gd name="connsiteY3" fmla="*/ 660400 h 660400"/>
                  <a:gd name="connsiteX4" fmla="*/ 74614 w 286132"/>
                  <a:gd name="connsiteY4" fmla="*/ 0 h 660400"/>
                  <a:gd name="connsiteX0" fmla="*/ 74614 w 286132"/>
                  <a:gd name="connsiteY0" fmla="*/ 40481 h 660400"/>
                  <a:gd name="connsiteX1" fmla="*/ 286132 w 286132"/>
                  <a:gd name="connsiteY1" fmla="*/ 0 h 660400"/>
                  <a:gd name="connsiteX2" fmla="*/ 232982 w 286132"/>
                  <a:gd name="connsiteY2" fmla="*/ 660400 h 660400"/>
                  <a:gd name="connsiteX3" fmla="*/ 0 w 286132"/>
                  <a:gd name="connsiteY3" fmla="*/ 660400 h 660400"/>
                  <a:gd name="connsiteX4" fmla="*/ 74614 w 286132"/>
                  <a:gd name="connsiteY4" fmla="*/ 40481 h 660400"/>
                  <a:gd name="connsiteX0" fmla="*/ 62708 w 274226"/>
                  <a:gd name="connsiteY0" fmla="*/ 40481 h 660400"/>
                  <a:gd name="connsiteX1" fmla="*/ 274226 w 274226"/>
                  <a:gd name="connsiteY1" fmla="*/ 0 h 660400"/>
                  <a:gd name="connsiteX2" fmla="*/ 221076 w 274226"/>
                  <a:gd name="connsiteY2" fmla="*/ 660400 h 660400"/>
                  <a:gd name="connsiteX3" fmla="*/ 0 w 274226"/>
                  <a:gd name="connsiteY3" fmla="*/ 574675 h 660400"/>
                  <a:gd name="connsiteX4" fmla="*/ 62708 w 274226"/>
                  <a:gd name="connsiteY4" fmla="*/ 40481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226" h="660400">
                    <a:moveTo>
                      <a:pt x="62708" y="40481"/>
                    </a:moveTo>
                    <a:lnTo>
                      <a:pt x="274226" y="0"/>
                    </a:lnTo>
                    <a:lnTo>
                      <a:pt x="221076" y="660400"/>
                    </a:lnTo>
                    <a:lnTo>
                      <a:pt x="0" y="574675"/>
                    </a:lnTo>
                    <a:lnTo>
                      <a:pt x="62708" y="40481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3B17E922-4569-4783-AA2E-CAF85E7E7C13}"/>
                </a:ext>
              </a:extLst>
            </p:cNvPr>
            <p:cNvSpPr/>
            <p:nvPr/>
          </p:nvSpPr>
          <p:spPr>
            <a:xfrm rot="10800000">
              <a:off x="3252565" y="1854200"/>
              <a:ext cx="446308" cy="124175"/>
            </a:xfrm>
            <a:custGeom>
              <a:avLst/>
              <a:gdLst>
                <a:gd name="connsiteX0" fmla="*/ 223154 w 446308"/>
                <a:gd name="connsiteY0" fmla="*/ 124175 h 124175"/>
                <a:gd name="connsiteX1" fmla="*/ 136292 w 446308"/>
                <a:gd name="connsiteY1" fmla="*/ 115629 h 124175"/>
                <a:gd name="connsiteX2" fmla="*/ 0 w 446308"/>
                <a:gd name="connsiteY2" fmla="*/ 15431 h 124175"/>
                <a:gd name="connsiteX3" fmla="*/ 0 w 446308"/>
                <a:gd name="connsiteY3" fmla="*/ 0 h 124175"/>
                <a:gd name="connsiteX4" fmla="*/ 8028 w 446308"/>
                <a:gd name="connsiteY4" fmla="*/ 12045 h 124175"/>
                <a:gd name="connsiteX5" fmla="*/ 223154 w 446308"/>
                <a:gd name="connsiteY5" fmla="*/ 78461 h 124175"/>
                <a:gd name="connsiteX6" fmla="*/ 438281 w 446308"/>
                <a:gd name="connsiteY6" fmla="*/ 12045 h 124175"/>
                <a:gd name="connsiteX7" fmla="*/ 446308 w 446308"/>
                <a:gd name="connsiteY7" fmla="*/ 0 h 124175"/>
                <a:gd name="connsiteX8" fmla="*/ 446308 w 446308"/>
                <a:gd name="connsiteY8" fmla="*/ 15431 h 124175"/>
                <a:gd name="connsiteX9" fmla="*/ 223154 w 446308"/>
                <a:gd name="connsiteY9" fmla="*/ 124175 h 12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08" h="124175">
                  <a:moveTo>
                    <a:pt x="223154" y="124175"/>
                  </a:moveTo>
                  <a:cubicBezTo>
                    <a:pt x="192343" y="124175"/>
                    <a:pt x="162990" y="121132"/>
                    <a:pt x="136292" y="115629"/>
                  </a:cubicBezTo>
                  <a:cubicBezTo>
                    <a:pt x="56199" y="99121"/>
                    <a:pt x="0" y="60474"/>
                    <a:pt x="0" y="15431"/>
                  </a:cubicBezTo>
                  <a:lnTo>
                    <a:pt x="0" y="0"/>
                  </a:lnTo>
                  <a:lnTo>
                    <a:pt x="8028" y="12045"/>
                  </a:lnTo>
                  <a:cubicBezTo>
                    <a:pt x="43471" y="51075"/>
                    <a:pt x="126446" y="78461"/>
                    <a:pt x="223154" y="78461"/>
                  </a:cubicBezTo>
                  <a:cubicBezTo>
                    <a:pt x="319862" y="78461"/>
                    <a:pt x="402837" y="51075"/>
                    <a:pt x="438281" y="12045"/>
                  </a:cubicBezTo>
                  <a:lnTo>
                    <a:pt x="446308" y="0"/>
                  </a:lnTo>
                  <a:lnTo>
                    <a:pt x="446308" y="15431"/>
                  </a:lnTo>
                  <a:cubicBezTo>
                    <a:pt x="446308" y="75489"/>
                    <a:pt x="346399" y="124175"/>
                    <a:pt x="223154" y="124175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9" name="フリーフォーム: 図形 1058">
              <a:extLst>
                <a:ext uri="{FF2B5EF4-FFF2-40B4-BE49-F238E27FC236}">
                  <a16:creationId xmlns:a16="http://schemas.microsoft.com/office/drawing/2014/main" id="{1C14C2B6-B7D8-4F05-A038-46E370B97BE8}"/>
                </a:ext>
              </a:extLst>
            </p:cNvPr>
            <p:cNvSpPr/>
            <p:nvPr/>
          </p:nvSpPr>
          <p:spPr>
            <a:xfrm>
              <a:off x="3252564" y="2031205"/>
              <a:ext cx="446308" cy="133815"/>
            </a:xfrm>
            <a:custGeom>
              <a:avLst/>
              <a:gdLst>
                <a:gd name="connsiteX0" fmla="*/ 223154 w 446308"/>
                <a:gd name="connsiteY0" fmla="*/ 0 h 133815"/>
                <a:gd name="connsiteX1" fmla="*/ 436817 w 446308"/>
                <a:gd name="connsiteY1" fmla="*/ 74804 h 133815"/>
                <a:gd name="connsiteX2" fmla="*/ 446308 w 446308"/>
                <a:gd name="connsiteY2" fmla="*/ 90952 h 133815"/>
                <a:gd name="connsiteX3" fmla="*/ 446308 w 446308"/>
                <a:gd name="connsiteY3" fmla="*/ 133815 h 133815"/>
                <a:gd name="connsiteX4" fmla="*/ 436817 w 446308"/>
                <a:gd name="connsiteY4" fmla="*/ 117666 h 133815"/>
                <a:gd name="connsiteX5" fmla="*/ 223154 w 446308"/>
                <a:gd name="connsiteY5" fmla="*/ 42863 h 133815"/>
                <a:gd name="connsiteX6" fmla="*/ 9491 w 446308"/>
                <a:gd name="connsiteY6" fmla="*/ 117666 h 133815"/>
                <a:gd name="connsiteX7" fmla="*/ 0 w 446308"/>
                <a:gd name="connsiteY7" fmla="*/ 133815 h 133815"/>
                <a:gd name="connsiteX8" fmla="*/ 0 w 446308"/>
                <a:gd name="connsiteY8" fmla="*/ 90952 h 133815"/>
                <a:gd name="connsiteX9" fmla="*/ 9491 w 446308"/>
                <a:gd name="connsiteY9" fmla="*/ 74804 h 133815"/>
                <a:gd name="connsiteX10" fmla="*/ 223154 w 446308"/>
                <a:gd name="connsiteY10" fmla="*/ 0 h 133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08" h="133815">
                  <a:moveTo>
                    <a:pt x="223154" y="0"/>
                  </a:moveTo>
                  <a:cubicBezTo>
                    <a:pt x="319205" y="0"/>
                    <a:pt x="401615" y="30845"/>
                    <a:pt x="436817" y="74804"/>
                  </a:cubicBezTo>
                  <a:lnTo>
                    <a:pt x="446308" y="90952"/>
                  </a:lnTo>
                  <a:lnTo>
                    <a:pt x="446308" y="133815"/>
                  </a:lnTo>
                  <a:lnTo>
                    <a:pt x="436817" y="117666"/>
                  </a:lnTo>
                  <a:cubicBezTo>
                    <a:pt x="401615" y="73708"/>
                    <a:pt x="319204" y="42863"/>
                    <a:pt x="223154" y="42863"/>
                  </a:cubicBezTo>
                  <a:cubicBezTo>
                    <a:pt x="127104" y="42863"/>
                    <a:pt x="44693" y="73708"/>
                    <a:pt x="9491" y="117666"/>
                  </a:cubicBezTo>
                  <a:lnTo>
                    <a:pt x="0" y="133815"/>
                  </a:lnTo>
                  <a:lnTo>
                    <a:pt x="0" y="90952"/>
                  </a:lnTo>
                  <a:lnTo>
                    <a:pt x="9491" y="74804"/>
                  </a:lnTo>
                  <a:cubicBezTo>
                    <a:pt x="44693" y="30845"/>
                    <a:pt x="127104" y="0"/>
                    <a:pt x="223154" y="0"/>
                  </a:cubicBez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0" name="ひし形 46">
              <a:extLst>
                <a:ext uri="{FF2B5EF4-FFF2-40B4-BE49-F238E27FC236}">
                  <a16:creationId xmlns:a16="http://schemas.microsoft.com/office/drawing/2014/main" id="{71CB9755-8605-4F74-8106-90C1ED8A13DD}"/>
                </a:ext>
              </a:extLst>
            </p:cNvPr>
            <p:cNvSpPr/>
            <p:nvPr/>
          </p:nvSpPr>
          <p:spPr>
            <a:xfrm rot="1525486">
              <a:off x="3500109" y="2098872"/>
              <a:ext cx="111214" cy="116713"/>
            </a:xfrm>
            <a:custGeom>
              <a:avLst/>
              <a:gdLst>
                <a:gd name="connsiteX0" fmla="*/ 0 w 111918"/>
                <a:gd name="connsiteY0" fmla="*/ 55960 h 111919"/>
                <a:gd name="connsiteX1" fmla="*/ 55959 w 111918"/>
                <a:gd name="connsiteY1" fmla="*/ 0 h 111919"/>
                <a:gd name="connsiteX2" fmla="*/ 111918 w 111918"/>
                <a:gd name="connsiteY2" fmla="*/ 55960 h 111919"/>
                <a:gd name="connsiteX3" fmla="*/ 55959 w 111918"/>
                <a:gd name="connsiteY3" fmla="*/ 111919 h 111919"/>
                <a:gd name="connsiteX4" fmla="*/ 0 w 111918"/>
                <a:gd name="connsiteY4" fmla="*/ 55960 h 111919"/>
                <a:gd name="connsiteX0" fmla="*/ 0 w 111918"/>
                <a:gd name="connsiteY0" fmla="*/ 55960 h 106171"/>
                <a:gd name="connsiteX1" fmla="*/ 55959 w 111918"/>
                <a:gd name="connsiteY1" fmla="*/ 0 h 106171"/>
                <a:gd name="connsiteX2" fmla="*/ 111918 w 111918"/>
                <a:gd name="connsiteY2" fmla="*/ 55960 h 106171"/>
                <a:gd name="connsiteX3" fmla="*/ 34770 w 111918"/>
                <a:gd name="connsiteY3" fmla="*/ 106171 h 106171"/>
                <a:gd name="connsiteX4" fmla="*/ 0 w 111918"/>
                <a:gd name="connsiteY4" fmla="*/ 55960 h 106171"/>
                <a:gd name="connsiteX0" fmla="*/ 0 w 111918"/>
                <a:gd name="connsiteY0" fmla="*/ 68334 h 118545"/>
                <a:gd name="connsiteX1" fmla="*/ 76443 w 111918"/>
                <a:gd name="connsiteY1" fmla="*/ 0 h 118545"/>
                <a:gd name="connsiteX2" fmla="*/ 111918 w 111918"/>
                <a:gd name="connsiteY2" fmla="*/ 68334 h 118545"/>
                <a:gd name="connsiteX3" fmla="*/ 34770 w 111918"/>
                <a:gd name="connsiteY3" fmla="*/ 118545 h 118545"/>
                <a:gd name="connsiteX4" fmla="*/ 0 w 111918"/>
                <a:gd name="connsiteY4" fmla="*/ 68334 h 118545"/>
                <a:gd name="connsiteX0" fmla="*/ 0 w 111214"/>
                <a:gd name="connsiteY0" fmla="*/ 68334 h 118545"/>
                <a:gd name="connsiteX1" fmla="*/ 76443 w 111214"/>
                <a:gd name="connsiteY1" fmla="*/ 0 h 118545"/>
                <a:gd name="connsiteX2" fmla="*/ 111214 w 111214"/>
                <a:gd name="connsiteY2" fmla="*/ 50213 h 118545"/>
                <a:gd name="connsiteX3" fmla="*/ 34770 w 111214"/>
                <a:gd name="connsiteY3" fmla="*/ 118545 h 118545"/>
                <a:gd name="connsiteX4" fmla="*/ 0 w 111214"/>
                <a:gd name="connsiteY4" fmla="*/ 68334 h 118545"/>
                <a:gd name="connsiteX0" fmla="*/ 0 w 111214"/>
                <a:gd name="connsiteY0" fmla="*/ 68334 h 116713"/>
                <a:gd name="connsiteX1" fmla="*/ 76443 w 111214"/>
                <a:gd name="connsiteY1" fmla="*/ 0 h 116713"/>
                <a:gd name="connsiteX2" fmla="*/ 111214 w 111214"/>
                <a:gd name="connsiteY2" fmla="*/ 50213 h 116713"/>
                <a:gd name="connsiteX3" fmla="*/ 49719 w 111214"/>
                <a:gd name="connsiteY3" fmla="*/ 116713 h 116713"/>
                <a:gd name="connsiteX4" fmla="*/ 0 w 111214"/>
                <a:gd name="connsiteY4" fmla="*/ 68334 h 11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214" h="116713">
                  <a:moveTo>
                    <a:pt x="0" y="68334"/>
                  </a:moveTo>
                  <a:lnTo>
                    <a:pt x="76443" y="0"/>
                  </a:lnTo>
                  <a:lnTo>
                    <a:pt x="111214" y="50213"/>
                  </a:lnTo>
                  <a:lnTo>
                    <a:pt x="49719" y="116713"/>
                  </a:lnTo>
                  <a:lnTo>
                    <a:pt x="0" y="6833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1" name="ひし形 46">
              <a:extLst>
                <a:ext uri="{FF2B5EF4-FFF2-40B4-BE49-F238E27FC236}">
                  <a16:creationId xmlns:a16="http://schemas.microsoft.com/office/drawing/2014/main" id="{311A090F-7D95-42DE-B26C-722C60E6115E}"/>
                </a:ext>
              </a:extLst>
            </p:cNvPr>
            <p:cNvSpPr/>
            <p:nvPr/>
          </p:nvSpPr>
          <p:spPr>
            <a:xfrm rot="3812703" flipH="1">
              <a:off x="3306082" y="2139669"/>
              <a:ext cx="86890" cy="83736"/>
            </a:xfrm>
            <a:custGeom>
              <a:avLst/>
              <a:gdLst>
                <a:gd name="connsiteX0" fmla="*/ 0 w 111918"/>
                <a:gd name="connsiteY0" fmla="*/ 55960 h 111919"/>
                <a:gd name="connsiteX1" fmla="*/ 55959 w 111918"/>
                <a:gd name="connsiteY1" fmla="*/ 0 h 111919"/>
                <a:gd name="connsiteX2" fmla="*/ 111918 w 111918"/>
                <a:gd name="connsiteY2" fmla="*/ 55960 h 111919"/>
                <a:gd name="connsiteX3" fmla="*/ 55959 w 111918"/>
                <a:gd name="connsiteY3" fmla="*/ 111919 h 111919"/>
                <a:gd name="connsiteX4" fmla="*/ 0 w 111918"/>
                <a:gd name="connsiteY4" fmla="*/ 55960 h 111919"/>
                <a:gd name="connsiteX0" fmla="*/ 0 w 111918"/>
                <a:gd name="connsiteY0" fmla="*/ 55960 h 106171"/>
                <a:gd name="connsiteX1" fmla="*/ 55959 w 111918"/>
                <a:gd name="connsiteY1" fmla="*/ 0 h 106171"/>
                <a:gd name="connsiteX2" fmla="*/ 111918 w 111918"/>
                <a:gd name="connsiteY2" fmla="*/ 55960 h 106171"/>
                <a:gd name="connsiteX3" fmla="*/ 34770 w 111918"/>
                <a:gd name="connsiteY3" fmla="*/ 106171 h 106171"/>
                <a:gd name="connsiteX4" fmla="*/ 0 w 111918"/>
                <a:gd name="connsiteY4" fmla="*/ 55960 h 106171"/>
                <a:gd name="connsiteX0" fmla="*/ 0 w 111918"/>
                <a:gd name="connsiteY0" fmla="*/ 68334 h 118545"/>
                <a:gd name="connsiteX1" fmla="*/ 76443 w 111918"/>
                <a:gd name="connsiteY1" fmla="*/ 0 h 118545"/>
                <a:gd name="connsiteX2" fmla="*/ 111918 w 111918"/>
                <a:gd name="connsiteY2" fmla="*/ 68334 h 118545"/>
                <a:gd name="connsiteX3" fmla="*/ 34770 w 111918"/>
                <a:gd name="connsiteY3" fmla="*/ 118545 h 118545"/>
                <a:gd name="connsiteX4" fmla="*/ 0 w 111918"/>
                <a:gd name="connsiteY4" fmla="*/ 68334 h 118545"/>
                <a:gd name="connsiteX0" fmla="*/ 0 w 111214"/>
                <a:gd name="connsiteY0" fmla="*/ 68334 h 118545"/>
                <a:gd name="connsiteX1" fmla="*/ 76443 w 111214"/>
                <a:gd name="connsiteY1" fmla="*/ 0 h 118545"/>
                <a:gd name="connsiteX2" fmla="*/ 111214 w 111214"/>
                <a:gd name="connsiteY2" fmla="*/ 50213 h 118545"/>
                <a:gd name="connsiteX3" fmla="*/ 34770 w 111214"/>
                <a:gd name="connsiteY3" fmla="*/ 118545 h 118545"/>
                <a:gd name="connsiteX4" fmla="*/ 0 w 111214"/>
                <a:gd name="connsiteY4" fmla="*/ 68334 h 118545"/>
                <a:gd name="connsiteX0" fmla="*/ 0 w 111214"/>
                <a:gd name="connsiteY0" fmla="*/ 68334 h 116713"/>
                <a:gd name="connsiteX1" fmla="*/ 76443 w 111214"/>
                <a:gd name="connsiteY1" fmla="*/ 0 h 116713"/>
                <a:gd name="connsiteX2" fmla="*/ 111214 w 111214"/>
                <a:gd name="connsiteY2" fmla="*/ 50213 h 116713"/>
                <a:gd name="connsiteX3" fmla="*/ 49719 w 111214"/>
                <a:gd name="connsiteY3" fmla="*/ 116713 h 116713"/>
                <a:gd name="connsiteX4" fmla="*/ 0 w 111214"/>
                <a:gd name="connsiteY4" fmla="*/ 68334 h 116713"/>
                <a:gd name="connsiteX0" fmla="*/ 0 w 164461"/>
                <a:gd name="connsiteY0" fmla="*/ 68334 h 116713"/>
                <a:gd name="connsiteX1" fmla="*/ 76443 w 164461"/>
                <a:gd name="connsiteY1" fmla="*/ 0 h 116713"/>
                <a:gd name="connsiteX2" fmla="*/ 164460 w 164461"/>
                <a:gd name="connsiteY2" fmla="*/ 96915 h 116713"/>
                <a:gd name="connsiteX3" fmla="*/ 49719 w 164461"/>
                <a:gd name="connsiteY3" fmla="*/ 116713 h 116713"/>
                <a:gd name="connsiteX4" fmla="*/ 0 w 164461"/>
                <a:gd name="connsiteY4" fmla="*/ 68334 h 116713"/>
                <a:gd name="connsiteX0" fmla="*/ 0 w 164459"/>
                <a:gd name="connsiteY0" fmla="*/ 80419 h 128798"/>
                <a:gd name="connsiteX1" fmla="*/ 74744 w 164459"/>
                <a:gd name="connsiteY1" fmla="*/ 0 h 128798"/>
                <a:gd name="connsiteX2" fmla="*/ 164460 w 164459"/>
                <a:gd name="connsiteY2" fmla="*/ 109000 h 128798"/>
                <a:gd name="connsiteX3" fmla="*/ 49719 w 164459"/>
                <a:gd name="connsiteY3" fmla="*/ 128798 h 128798"/>
                <a:gd name="connsiteX4" fmla="*/ 0 w 164459"/>
                <a:gd name="connsiteY4" fmla="*/ 80419 h 128798"/>
                <a:gd name="connsiteX0" fmla="*/ 0 w 140383"/>
                <a:gd name="connsiteY0" fmla="*/ 80419 h 128798"/>
                <a:gd name="connsiteX1" fmla="*/ 74744 w 140383"/>
                <a:gd name="connsiteY1" fmla="*/ 0 h 128798"/>
                <a:gd name="connsiteX2" fmla="*/ 140383 w 140383"/>
                <a:gd name="connsiteY2" fmla="*/ 103776 h 128798"/>
                <a:gd name="connsiteX3" fmla="*/ 49719 w 140383"/>
                <a:gd name="connsiteY3" fmla="*/ 128798 h 128798"/>
                <a:gd name="connsiteX4" fmla="*/ 0 w 140383"/>
                <a:gd name="connsiteY4" fmla="*/ 80419 h 128798"/>
                <a:gd name="connsiteX0" fmla="*/ 0 w 140383"/>
                <a:gd name="connsiteY0" fmla="*/ 80419 h 135709"/>
                <a:gd name="connsiteX1" fmla="*/ 74744 w 140383"/>
                <a:gd name="connsiteY1" fmla="*/ 0 h 135709"/>
                <a:gd name="connsiteX2" fmla="*/ 140383 w 140383"/>
                <a:gd name="connsiteY2" fmla="*/ 103776 h 135709"/>
                <a:gd name="connsiteX3" fmla="*/ 53148 w 140383"/>
                <a:gd name="connsiteY3" fmla="*/ 135708 h 135709"/>
                <a:gd name="connsiteX4" fmla="*/ 0 w 140383"/>
                <a:gd name="connsiteY4" fmla="*/ 80419 h 13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383" h="135709">
                  <a:moveTo>
                    <a:pt x="0" y="80419"/>
                  </a:moveTo>
                  <a:lnTo>
                    <a:pt x="74744" y="0"/>
                  </a:lnTo>
                  <a:lnTo>
                    <a:pt x="140383" y="103776"/>
                  </a:lnTo>
                  <a:lnTo>
                    <a:pt x="53148" y="135708"/>
                  </a:lnTo>
                  <a:lnTo>
                    <a:pt x="0" y="80419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2" name="フリーフォーム: 図形 1061">
              <a:extLst>
                <a:ext uri="{FF2B5EF4-FFF2-40B4-BE49-F238E27FC236}">
                  <a16:creationId xmlns:a16="http://schemas.microsoft.com/office/drawing/2014/main" id="{14FBA768-1E5B-472E-823F-6CF40F65C066}"/>
                </a:ext>
              </a:extLst>
            </p:cNvPr>
            <p:cNvSpPr/>
            <p:nvPr/>
          </p:nvSpPr>
          <p:spPr>
            <a:xfrm flipH="1">
              <a:off x="3299514" y="2209800"/>
              <a:ext cx="135711" cy="2124824"/>
            </a:xfrm>
            <a:custGeom>
              <a:avLst/>
              <a:gdLst>
                <a:gd name="connsiteX0" fmla="*/ 0 w 135711"/>
                <a:gd name="connsiteY0" fmla="*/ 0 h 2124824"/>
                <a:gd name="connsiteX1" fmla="*/ 0 w 135711"/>
                <a:gd name="connsiteY1" fmla="*/ 2094946 h 2124824"/>
                <a:gd name="connsiteX2" fmla="*/ 12768 w 135711"/>
                <a:gd name="connsiteY2" fmla="*/ 2093913 h 2124824"/>
                <a:gd name="connsiteX3" fmla="*/ 13066 w 135711"/>
                <a:gd name="connsiteY3" fmla="*/ 2098125 h 2124824"/>
                <a:gd name="connsiteX4" fmla="*/ 135711 w 135711"/>
                <a:gd name="connsiteY4" fmla="*/ 2124824 h 2124824"/>
                <a:gd name="connsiteX5" fmla="*/ 135711 w 135711"/>
                <a:gd name="connsiteY5" fmla="*/ 95250 h 212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711" h="2124824">
                  <a:moveTo>
                    <a:pt x="0" y="0"/>
                  </a:moveTo>
                  <a:lnTo>
                    <a:pt x="0" y="2094946"/>
                  </a:lnTo>
                  <a:lnTo>
                    <a:pt x="12768" y="2093913"/>
                  </a:lnTo>
                  <a:lnTo>
                    <a:pt x="13066" y="2098125"/>
                  </a:lnTo>
                  <a:lnTo>
                    <a:pt x="135711" y="2124824"/>
                  </a:lnTo>
                  <a:lnTo>
                    <a:pt x="135711" y="9525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80000"/>
                  </a:sysClr>
                </a:gs>
                <a:gs pos="6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3" name="フリーフォーム: 図形 1062">
              <a:extLst>
                <a:ext uri="{FF2B5EF4-FFF2-40B4-BE49-F238E27FC236}">
                  <a16:creationId xmlns:a16="http://schemas.microsoft.com/office/drawing/2014/main" id="{9B338468-7353-43F8-88D6-3D2795EE9429}"/>
                </a:ext>
              </a:extLst>
            </p:cNvPr>
            <p:cNvSpPr/>
            <p:nvPr/>
          </p:nvSpPr>
          <p:spPr>
            <a:xfrm>
              <a:off x="3435227" y="2209801"/>
              <a:ext cx="223301" cy="2112237"/>
            </a:xfrm>
            <a:custGeom>
              <a:avLst/>
              <a:gdLst>
                <a:gd name="connsiteX0" fmla="*/ 0 w 223301"/>
                <a:gd name="connsiteY0" fmla="*/ 0 h 2112237"/>
                <a:gd name="connsiteX1" fmla="*/ 223301 w 223301"/>
                <a:gd name="connsiteY1" fmla="*/ 61913 h 2112237"/>
                <a:gd name="connsiteX2" fmla="*/ 223301 w 223301"/>
                <a:gd name="connsiteY2" fmla="*/ 2112237 h 2112237"/>
                <a:gd name="connsiteX3" fmla="*/ 15697 w 223301"/>
                <a:gd name="connsiteY3" fmla="*/ 2095445 h 2112237"/>
                <a:gd name="connsiteX4" fmla="*/ 15805 w 223301"/>
                <a:gd name="connsiteY4" fmla="*/ 2093913 h 2112237"/>
                <a:gd name="connsiteX5" fmla="*/ 10645 w 223301"/>
                <a:gd name="connsiteY5" fmla="*/ 2095037 h 2112237"/>
                <a:gd name="connsiteX6" fmla="*/ 0 w 223301"/>
                <a:gd name="connsiteY6" fmla="*/ 2094176 h 2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301" h="2112237">
                  <a:moveTo>
                    <a:pt x="0" y="0"/>
                  </a:moveTo>
                  <a:lnTo>
                    <a:pt x="223301" y="61913"/>
                  </a:lnTo>
                  <a:lnTo>
                    <a:pt x="223301" y="2112237"/>
                  </a:lnTo>
                  <a:lnTo>
                    <a:pt x="15697" y="2095445"/>
                  </a:lnTo>
                  <a:lnTo>
                    <a:pt x="15805" y="2093913"/>
                  </a:lnTo>
                  <a:lnTo>
                    <a:pt x="10645" y="2095037"/>
                  </a:lnTo>
                  <a:lnTo>
                    <a:pt x="0" y="209417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alpha val="80000"/>
                  </a:sysClr>
                </a:gs>
                <a:gs pos="6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1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>
            <a:extLst>
              <a:ext uri="{FF2B5EF4-FFF2-40B4-BE49-F238E27FC236}">
                <a16:creationId xmlns:a16="http://schemas.microsoft.com/office/drawing/2014/main" id="{17B2375C-2B1E-49E4-8F67-A35816CD557C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富山県と言えば</a:t>
            </a:r>
          </a:p>
        </p:txBody>
      </p:sp>
      <p:sp>
        <p:nvSpPr>
          <p:cNvPr id="597" name="テキスト ボックス 596">
            <a:extLst>
              <a:ext uri="{FF2B5EF4-FFF2-40B4-BE49-F238E27FC236}">
                <a16:creationId xmlns:a16="http://schemas.microsoft.com/office/drawing/2014/main" id="{1D9B28F2-6DF3-48AD-9EF7-C69B126CAB7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チューリップ（県の花）</a:t>
            </a:r>
          </a:p>
        </p:txBody>
      </p:sp>
      <p:sp>
        <p:nvSpPr>
          <p:cNvPr id="598" name="テキスト ボックス 597">
            <a:extLst>
              <a:ext uri="{FF2B5EF4-FFF2-40B4-BE49-F238E27FC236}">
                <a16:creationId xmlns:a16="http://schemas.microsoft.com/office/drawing/2014/main" id="{FB7BCF08-13B1-4BA8-A1AD-EA7717D8A07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ライチョウ（県の鳥）</a:t>
            </a:r>
          </a:p>
        </p:txBody>
      </p:sp>
      <p:sp>
        <p:nvSpPr>
          <p:cNvPr id="599" name="テキスト ボックス 598">
            <a:extLst>
              <a:ext uri="{FF2B5EF4-FFF2-40B4-BE49-F238E27FC236}">
                <a16:creationId xmlns:a16="http://schemas.microsoft.com/office/drawing/2014/main" id="{91066894-216A-4835-8B33-7CD7AAACA83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砺波チューリップ公園</a:t>
            </a:r>
          </a:p>
        </p:txBody>
      </p:sp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FC4B060A-773C-474D-A7BD-E03988D0F18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富山城</a:t>
            </a:r>
          </a:p>
        </p:txBody>
      </p:sp>
      <p:sp>
        <p:nvSpPr>
          <p:cNvPr id="601" name="テキスト ボックス 600">
            <a:extLst>
              <a:ext uri="{FF2B5EF4-FFF2-40B4-BE49-F238E27FC236}">
                <a16:creationId xmlns:a16="http://schemas.microsoft.com/office/drawing/2014/main" id="{231A8AA6-7F85-4621-B54E-531A57E1D66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海王丸パーク</a:t>
            </a:r>
          </a:p>
        </p:txBody>
      </p:sp>
      <p:sp>
        <p:nvSpPr>
          <p:cNvPr id="602" name="テキスト ボックス 601">
            <a:extLst>
              <a:ext uri="{FF2B5EF4-FFF2-40B4-BE49-F238E27FC236}">
                <a16:creationId xmlns:a16="http://schemas.microsoft.com/office/drawing/2014/main" id="{D4AD5098-C5CF-47F2-9A29-42C1C0ABDD9C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ますのすし</a:t>
            </a:r>
          </a:p>
        </p:txBody>
      </p:sp>
      <p:grpSp>
        <p:nvGrpSpPr>
          <p:cNvPr id="603" name="グループ化 602">
            <a:extLst>
              <a:ext uri="{FF2B5EF4-FFF2-40B4-BE49-F238E27FC236}">
                <a16:creationId xmlns:a16="http://schemas.microsoft.com/office/drawing/2014/main" id="{53BE41B8-0EAF-47D5-8416-C6371A651C72}"/>
              </a:ext>
            </a:extLst>
          </p:cNvPr>
          <p:cNvGrpSpPr/>
          <p:nvPr/>
        </p:nvGrpSpPr>
        <p:grpSpPr>
          <a:xfrm>
            <a:off x="861247" y="1449238"/>
            <a:ext cx="2316106" cy="1786496"/>
            <a:chOff x="1597936" y="3297713"/>
            <a:chExt cx="3106726" cy="2396332"/>
          </a:xfrm>
        </p:grpSpPr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79F043F2-5401-4A4A-8009-016A954CF92E}"/>
                </a:ext>
              </a:extLst>
            </p:cNvPr>
            <p:cNvGrpSpPr/>
            <p:nvPr/>
          </p:nvGrpSpPr>
          <p:grpSpPr>
            <a:xfrm>
              <a:off x="3625247" y="3297713"/>
              <a:ext cx="1079415" cy="2396332"/>
              <a:chOff x="4334027" y="1956593"/>
              <a:chExt cx="1079415" cy="2396332"/>
            </a:xfrm>
          </p:grpSpPr>
          <p:sp>
            <p:nvSpPr>
              <p:cNvPr id="637" name="楕円 47">
                <a:extLst>
                  <a:ext uri="{FF2B5EF4-FFF2-40B4-BE49-F238E27FC236}">
                    <a16:creationId xmlns:a16="http://schemas.microsoft.com/office/drawing/2014/main" id="{33159AE9-D2E0-4EA3-8461-710F8F3F36A9}"/>
                  </a:ext>
                </a:extLst>
              </p:cNvPr>
              <p:cNvSpPr/>
              <p:nvPr/>
            </p:nvSpPr>
            <p:spPr>
              <a:xfrm rot="645553">
                <a:off x="4529636" y="2376413"/>
                <a:ext cx="466428" cy="145481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AE115587-879A-416A-95BC-5767417DD4ED}"/>
                  </a:ext>
                </a:extLst>
              </p:cNvPr>
              <p:cNvSpPr/>
              <p:nvPr/>
            </p:nvSpPr>
            <p:spPr>
              <a:xfrm>
                <a:off x="48096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00DBAE17-A03C-4235-9DA6-128A45B230AE}"/>
                  </a:ext>
                </a:extLst>
              </p:cNvPr>
              <p:cNvSpPr/>
              <p:nvPr/>
            </p:nvSpPr>
            <p:spPr>
              <a:xfrm flipH="1">
                <a:off x="49590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62AFEB65-D7D5-44C3-B0F8-632AB3166A63}"/>
                  </a:ext>
                </a:extLst>
              </p:cNvPr>
              <p:cNvSpPr/>
              <p:nvPr/>
            </p:nvSpPr>
            <p:spPr>
              <a:xfrm>
                <a:off x="45786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016543C-0911-4194-BF7B-5858E6CFC8EB}"/>
                  </a:ext>
                </a:extLst>
              </p:cNvPr>
              <p:cNvSpPr/>
              <p:nvPr/>
            </p:nvSpPr>
            <p:spPr>
              <a:xfrm>
                <a:off x="46913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5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DC6599F-A4E9-4A94-9A74-1170FF46C384}"/>
                  </a:ext>
                </a:extLst>
              </p:cNvPr>
              <p:cNvSpPr/>
              <p:nvPr/>
            </p:nvSpPr>
            <p:spPr>
              <a:xfrm rot="21109946" flipH="1">
                <a:off x="47264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AA5EA9F5-3FA4-40FD-97D3-84E9D0CDE94A}"/>
                  </a:ext>
                </a:extLst>
              </p:cNvPr>
              <p:cNvSpPr/>
              <p:nvPr/>
            </p:nvSpPr>
            <p:spPr>
              <a:xfrm rot="490054">
                <a:off x="44552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D234351F-5EE2-4076-96A4-672F7399CE88}"/>
                  </a:ext>
                </a:extLst>
              </p:cNvPr>
              <p:cNvSpPr/>
              <p:nvPr/>
            </p:nvSpPr>
            <p:spPr>
              <a:xfrm>
                <a:off x="48468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AAE68C43-28F2-4A33-8903-A3ECBD5DFCE8}"/>
                  </a:ext>
                </a:extLst>
              </p:cNvPr>
              <p:cNvSpPr/>
              <p:nvPr/>
            </p:nvSpPr>
            <p:spPr>
              <a:xfrm>
                <a:off x="46406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3399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楕円 47">
                <a:extLst>
                  <a:ext uri="{FF2B5EF4-FFF2-40B4-BE49-F238E27FC236}">
                    <a16:creationId xmlns:a16="http://schemas.microsoft.com/office/drawing/2014/main" id="{30BB0CAA-DA86-48AD-BE1C-94AC1F117DE0}"/>
                  </a:ext>
                </a:extLst>
              </p:cNvPr>
              <p:cNvSpPr/>
              <p:nvPr/>
            </p:nvSpPr>
            <p:spPr>
              <a:xfrm rot="531641" flipH="1">
                <a:off x="4941072" y="2748064"/>
                <a:ext cx="472370" cy="1137166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楕円 47">
                <a:extLst>
                  <a:ext uri="{FF2B5EF4-FFF2-40B4-BE49-F238E27FC236}">
                    <a16:creationId xmlns:a16="http://schemas.microsoft.com/office/drawing/2014/main" id="{6B6DE0DE-87D6-4E32-B60C-D6326B55C5BD}"/>
                  </a:ext>
                </a:extLst>
              </p:cNvPr>
              <p:cNvSpPr/>
              <p:nvPr/>
            </p:nvSpPr>
            <p:spPr>
              <a:xfrm>
                <a:off x="4334027" y="2676844"/>
                <a:ext cx="518402" cy="131367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6EF0740E-04BF-4412-98B7-060C198827AC}"/>
                  </a:ext>
                </a:extLst>
              </p:cNvPr>
              <p:cNvSpPr/>
              <p:nvPr/>
            </p:nvSpPr>
            <p:spPr>
              <a:xfrm rot="21109946" flipH="1">
                <a:off x="50998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8 w 122831"/>
                  <a:gd name="connsiteY6" fmla="*/ 80519 h 515636"/>
                  <a:gd name="connsiteX7" fmla="*/ 121621 w 122831"/>
                  <a:gd name="connsiteY7" fmla="*/ 41506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9" y="136190"/>
                      <a:pt x="-25266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6" y="325497"/>
                      <a:pt x="30267" y="182702"/>
                      <a:pt x="105954" y="95460"/>
                    </a:cubicBezTo>
                    <a:lnTo>
                      <a:pt x="122658" y="80519"/>
                    </a:lnTo>
                    <a:lnTo>
                      <a:pt x="121621" y="41506"/>
                    </a:lnTo>
                    <a:cubicBezTo>
                      <a:pt x="121677" y="24867"/>
                      <a:pt x="122185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74F1B729-272B-4AC2-8F36-7CFE4947EFB0}"/>
                  </a:ext>
                </a:extLst>
              </p:cNvPr>
              <p:cNvSpPr/>
              <p:nvPr/>
            </p:nvSpPr>
            <p:spPr>
              <a:xfrm rot="490054">
                <a:off x="44771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8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8" y="80518"/>
                    </a:lnTo>
                    <a:lnTo>
                      <a:pt x="105954" y="95460"/>
                    </a:lnTo>
                    <a:cubicBezTo>
                      <a:pt x="30267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51797CE1-767B-4F87-A270-74BA2AD6D14A}"/>
                  </a:ext>
                </a:extLst>
              </p:cNvPr>
              <p:cNvSpPr/>
              <p:nvPr/>
            </p:nvSpPr>
            <p:spPr>
              <a:xfrm>
                <a:off x="48468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2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2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2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2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C623AA0F-05BA-4555-A3C1-E785FD824EEE}"/>
                  </a:ext>
                </a:extLst>
              </p:cNvPr>
              <p:cNvSpPr/>
              <p:nvPr/>
            </p:nvSpPr>
            <p:spPr>
              <a:xfrm>
                <a:off x="46406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20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20" y="319930"/>
                    </a:lnTo>
                    <a:lnTo>
                      <a:pt x="20" y="292757"/>
                    </a:lnTo>
                    <a:cubicBezTo>
                      <a:pt x="-962" y="147660"/>
                      <a:pt x="35730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47AEEF5A-8A98-432A-B7FC-35E846809BBE}"/>
                </a:ext>
              </a:extLst>
            </p:cNvPr>
            <p:cNvGrpSpPr/>
            <p:nvPr/>
          </p:nvGrpSpPr>
          <p:grpSpPr>
            <a:xfrm>
              <a:off x="1597936" y="3297713"/>
              <a:ext cx="1166984" cy="2396332"/>
              <a:chOff x="1003299" y="1956593"/>
              <a:chExt cx="1166984" cy="2396332"/>
            </a:xfrm>
          </p:grpSpPr>
          <p:sp>
            <p:nvSpPr>
              <p:cNvPr id="622" name="楕円 47">
                <a:extLst>
                  <a:ext uri="{FF2B5EF4-FFF2-40B4-BE49-F238E27FC236}">
                    <a16:creationId xmlns:a16="http://schemas.microsoft.com/office/drawing/2014/main" id="{780F173C-CCCD-495C-B59B-A7E3BD8748C4}"/>
                  </a:ext>
                </a:extLst>
              </p:cNvPr>
              <p:cNvSpPr/>
              <p:nvPr/>
            </p:nvSpPr>
            <p:spPr>
              <a:xfrm rot="20954447" flipH="1">
                <a:off x="1357791" y="2034036"/>
                <a:ext cx="600237" cy="1790398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B060AA4C-1DC1-48E8-8B51-EE1F703B6D4A}"/>
                  </a:ext>
                </a:extLst>
              </p:cNvPr>
              <p:cNvSpPr/>
              <p:nvPr/>
            </p:nvSpPr>
            <p:spPr>
              <a:xfrm>
                <a:off x="15584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5DE1BF4B-D1FB-4793-872A-9AF12285CAA3}"/>
                  </a:ext>
                </a:extLst>
              </p:cNvPr>
              <p:cNvSpPr/>
              <p:nvPr/>
            </p:nvSpPr>
            <p:spPr>
              <a:xfrm flipH="1">
                <a:off x="17078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0F35C556-20A1-4800-BFD7-1F8DED910DBE}"/>
                  </a:ext>
                </a:extLst>
              </p:cNvPr>
              <p:cNvSpPr/>
              <p:nvPr/>
            </p:nvSpPr>
            <p:spPr>
              <a:xfrm>
                <a:off x="13274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26D3015C-38D0-4A4B-BEF3-53FDBAD2E16E}"/>
                  </a:ext>
                </a:extLst>
              </p:cNvPr>
              <p:cNvSpPr/>
              <p:nvPr/>
            </p:nvSpPr>
            <p:spPr>
              <a:xfrm>
                <a:off x="14401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FF"/>
                  </a:gs>
                  <a:gs pos="50000">
                    <a:srgbClr val="FF3399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1EA43F98-FCD5-4FBE-83AD-9AAFC99C34CA}"/>
                  </a:ext>
                </a:extLst>
              </p:cNvPr>
              <p:cNvSpPr/>
              <p:nvPr/>
            </p:nvSpPr>
            <p:spPr>
              <a:xfrm rot="21109946" flipH="1">
                <a:off x="14752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E73DD52A-8F58-4830-A512-2F8E9EFF9120}"/>
                  </a:ext>
                </a:extLst>
              </p:cNvPr>
              <p:cNvSpPr/>
              <p:nvPr/>
            </p:nvSpPr>
            <p:spPr>
              <a:xfrm rot="490054">
                <a:off x="12040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CF05AF7C-8758-4BB9-BFA6-5E2D8DDB85EB}"/>
                  </a:ext>
                </a:extLst>
              </p:cNvPr>
              <p:cNvSpPr/>
              <p:nvPr/>
            </p:nvSpPr>
            <p:spPr>
              <a:xfrm>
                <a:off x="15956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83F6E6F1-B5F7-475F-AB70-F1F78A9B9652}"/>
                  </a:ext>
                </a:extLst>
              </p:cNvPr>
              <p:cNvSpPr/>
              <p:nvPr/>
            </p:nvSpPr>
            <p:spPr>
              <a:xfrm>
                <a:off x="13894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CC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楕円 47">
                <a:extLst>
                  <a:ext uri="{FF2B5EF4-FFF2-40B4-BE49-F238E27FC236}">
                    <a16:creationId xmlns:a16="http://schemas.microsoft.com/office/drawing/2014/main" id="{09A697EE-3718-48E7-8C4D-6748BB1C9681}"/>
                  </a:ext>
                </a:extLst>
              </p:cNvPr>
              <p:cNvSpPr/>
              <p:nvPr/>
            </p:nvSpPr>
            <p:spPr>
              <a:xfrm rot="531641" flipH="1">
                <a:off x="1701727" y="2595062"/>
                <a:ext cx="468556" cy="1290793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楕円 47">
                <a:extLst>
                  <a:ext uri="{FF2B5EF4-FFF2-40B4-BE49-F238E27FC236}">
                    <a16:creationId xmlns:a16="http://schemas.microsoft.com/office/drawing/2014/main" id="{F4BAF2B8-4020-42BB-95C6-F0470E1CA757}"/>
                  </a:ext>
                </a:extLst>
              </p:cNvPr>
              <p:cNvSpPr/>
              <p:nvPr/>
            </p:nvSpPr>
            <p:spPr>
              <a:xfrm>
                <a:off x="1003299" y="2669590"/>
                <a:ext cx="597930" cy="132093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E8AD658A-F290-49F9-9366-672D64297161}"/>
                  </a:ext>
                </a:extLst>
              </p:cNvPr>
              <p:cNvSpPr/>
              <p:nvPr/>
            </p:nvSpPr>
            <p:spPr>
              <a:xfrm rot="21109946" flipH="1">
                <a:off x="18486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7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1C5D7358-C5C4-4BA0-858E-80B434F35665}"/>
                  </a:ext>
                </a:extLst>
              </p:cNvPr>
              <p:cNvSpPr/>
              <p:nvPr/>
            </p:nvSpPr>
            <p:spPr>
              <a:xfrm rot="490054">
                <a:off x="12259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7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99FF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092EE33F-4501-4A5F-89FA-EF01B6F4B104}"/>
                  </a:ext>
                </a:extLst>
              </p:cNvPr>
              <p:cNvSpPr/>
              <p:nvPr/>
            </p:nvSpPr>
            <p:spPr>
              <a:xfrm>
                <a:off x="15956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5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436F1589-7DF1-4403-A1B4-FE4C8B7DD587}"/>
                  </a:ext>
                </a:extLst>
              </p:cNvPr>
              <p:cNvSpPr/>
              <p:nvPr/>
            </p:nvSpPr>
            <p:spPr>
              <a:xfrm>
                <a:off x="13894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19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19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3399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955467F2-E61A-49C7-8520-813AB5CA99FF}"/>
                </a:ext>
              </a:extLst>
            </p:cNvPr>
            <p:cNvGrpSpPr/>
            <p:nvPr/>
          </p:nvGrpSpPr>
          <p:grpSpPr>
            <a:xfrm>
              <a:off x="2641599" y="3297713"/>
              <a:ext cx="1161999" cy="2396332"/>
              <a:chOff x="2641599" y="1956593"/>
              <a:chExt cx="1161999" cy="2396332"/>
            </a:xfrm>
          </p:grpSpPr>
          <p:sp>
            <p:nvSpPr>
              <p:cNvPr id="607" name="楕円 47">
                <a:extLst>
                  <a:ext uri="{FF2B5EF4-FFF2-40B4-BE49-F238E27FC236}">
                    <a16:creationId xmlns:a16="http://schemas.microsoft.com/office/drawing/2014/main" id="{BA7BD48E-55C1-41EB-9F2A-C46A957D5963}"/>
                  </a:ext>
                </a:extLst>
              </p:cNvPr>
              <p:cNvSpPr/>
              <p:nvPr/>
            </p:nvSpPr>
            <p:spPr>
              <a:xfrm rot="19528201" flipH="1">
                <a:off x="2689251" y="2300089"/>
                <a:ext cx="600237" cy="156827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10910"/>
                  <a:gd name="connsiteY0" fmla="*/ 1032190 h 1960525"/>
                  <a:gd name="connsiteX1" fmla="*/ 0 w 1210910"/>
                  <a:gd name="connsiteY1" fmla="*/ 0 h 1960525"/>
                  <a:gd name="connsiteX2" fmla="*/ 868661 w 1210910"/>
                  <a:gd name="connsiteY2" fmla="*/ 886263 h 1960525"/>
                  <a:gd name="connsiteX3" fmla="*/ 1163514 w 1210910"/>
                  <a:gd name="connsiteY3" fmla="*/ 1960525 h 1960525"/>
                  <a:gd name="connsiteX4" fmla="*/ 234140 w 1210910"/>
                  <a:gd name="connsiteY4" fmla="*/ 1032190 h 1960525"/>
                  <a:gd name="connsiteX0" fmla="*/ 171648 w 1160184"/>
                  <a:gd name="connsiteY0" fmla="*/ 1240898 h 2169233"/>
                  <a:gd name="connsiteX1" fmla="*/ 1 w 1160184"/>
                  <a:gd name="connsiteY1" fmla="*/ -1 h 2169233"/>
                  <a:gd name="connsiteX2" fmla="*/ 806169 w 1160184"/>
                  <a:gd name="connsiteY2" fmla="*/ 1094971 h 2169233"/>
                  <a:gd name="connsiteX3" fmla="*/ 1101022 w 1160184"/>
                  <a:gd name="connsiteY3" fmla="*/ 2169233 h 2169233"/>
                  <a:gd name="connsiteX4" fmla="*/ 171648 w 1160184"/>
                  <a:gd name="connsiteY4" fmla="*/ 1240898 h 2169233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06627"/>
                  <a:gd name="connsiteY0" fmla="*/ 1240899 h 2169234"/>
                  <a:gd name="connsiteX1" fmla="*/ 46444 w 1206627"/>
                  <a:gd name="connsiteY1" fmla="*/ 0 h 2169234"/>
                  <a:gd name="connsiteX2" fmla="*/ 852612 w 1206627"/>
                  <a:gd name="connsiteY2" fmla="*/ 1094972 h 2169234"/>
                  <a:gd name="connsiteX3" fmla="*/ 1147465 w 1206627"/>
                  <a:gd name="connsiteY3" fmla="*/ 2169234 h 2169234"/>
                  <a:gd name="connsiteX4" fmla="*/ 218091 w 1206627"/>
                  <a:gd name="connsiteY4" fmla="*/ 1240899 h 2169234"/>
                  <a:gd name="connsiteX0" fmla="*/ 218091 w 1235224"/>
                  <a:gd name="connsiteY0" fmla="*/ 1240899 h 2169234"/>
                  <a:gd name="connsiteX1" fmla="*/ 46444 w 1235224"/>
                  <a:gd name="connsiteY1" fmla="*/ 0 h 2169234"/>
                  <a:gd name="connsiteX2" fmla="*/ 852612 w 1235224"/>
                  <a:gd name="connsiteY2" fmla="*/ 1094972 h 2169234"/>
                  <a:gd name="connsiteX3" fmla="*/ 1147465 w 1235224"/>
                  <a:gd name="connsiteY3" fmla="*/ 2169234 h 2169234"/>
                  <a:gd name="connsiteX4" fmla="*/ 218091 w 1235224"/>
                  <a:gd name="connsiteY4" fmla="*/ 1240899 h 2169234"/>
                  <a:gd name="connsiteX0" fmla="*/ 249340 w 1266473"/>
                  <a:gd name="connsiteY0" fmla="*/ 1240899 h 2169234"/>
                  <a:gd name="connsiteX1" fmla="*/ 77693 w 1266473"/>
                  <a:gd name="connsiteY1" fmla="*/ 0 h 2169234"/>
                  <a:gd name="connsiteX2" fmla="*/ 883861 w 1266473"/>
                  <a:gd name="connsiteY2" fmla="*/ 1094972 h 2169234"/>
                  <a:gd name="connsiteX3" fmla="*/ 1178714 w 1266473"/>
                  <a:gd name="connsiteY3" fmla="*/ 2169234 h 2169234"/>
                  <a:gd name="connsiteX4" fmla="*/ 249340 w 1266473"/>
                  <a:gd name="connsiteY4" fmla="*/ 1240899 h 2169234"/>
                  <a:gd name="connsiteX0" fmla="*/ 218941 w 1232792"/>
                  <a:gd name="connsiteY0" fmla="*/ 1240899 h 2262143"/>
                  <a:gd name="connsiteX1" fmla="*/ 47294 w 1232792"/>
                  <a:gd name="connsiteY1" fmla="*/ 0 h 2262143"/>
                  <a:gd name="connsiteX2" fmla="*/ 853462 w 1232792"/>
                  <a:gd name="connsiteY2" fmla="*/ 1094972 h 2262143"/>
                  <a:gd name="connsiteX3" fmla="*/ 1176532 w 1232792"/>
                  <a:gd name="connsiteY3" fmla="*/ 2262143 h 2262143"/>
                  <a:gd name="connsiteX4" fmla="*/ 218941 w 1232792"/>
                  <a:gd name="connsiteY4" fmla="*/ 1240899 h 2262143"/>
                  <a:gd name="connsiteX0" fmla="*/ 218941 w 1257173"/>
                  <a:gd name="connsiteY0" fmla="*/ 1240899 h 2262143"/>
                  <a:gd name="connsiteX1" fmla="*/ 47294 w 1257173"/>
                  <a:gd name="connsiteY1" fmla="*/ 0 h 2262143"/>
                  <a:gd name="connsiteX2" fmla="*/ 853462 w 1257173"/>
                  <a:gd name="connsiteY2" fmla="*/ 1094972 h 2262143"/>
                  <a:gd name="connsiteX3" fmla="*/ 1176532 w 1257173"/>
                  <a:gd name="connsiteY3" fmla="*/ 2262143 h 2262143"/>
                  <a:gd name="connsiteX4" fmla="*/ 218941 w 1257173"/>
                  <a:gd name="connsiteY4" fmla="*/ 1240899 h 2262143"/>
                  <a:gd name="connsiteX0" fmla="*/ 218941 w 1245978"/>
                  <a:gd name="connsiteY0" fmla="*/ 1240899 h 2262143"/>
                  <a:gd name="connsiteX1" fmla="*/ 47294 w 1245978"/>
                  <a:gd name="connsiteY1" fmla="*/ 0 h 2262143"/>
                  <a:gd name="connsiteX2" fmla="*/ 853462 w 1245978"/>
                  <a:gd name="connsiteY2" fmla="*/ 1094972 h 2262143"/>
                  <a:gd name="connsiteX3" fmla="*/ 1176532 w 1245978"/>
                  <a:gd name="connsiteY3" fmla="*/ 2262143 h 2262143"/>
                  <a:gd name="connsiteX4" fmla="*/ 218941 w 1245978"/>
                  <a:gd name="connsiteY4" fmla="*/ 1240899 h 2262143"/>
                  <a:gd name="connsiteX0" fmla="*/ 244508 w 1271545"/>
                  <a:gd name="connsiteY0" fmla="*/ 1240899 h 2262143"/>
                  <a:gd name="connsiteX1" fmla="*/ 72861 w 1271545"/>
                  <a:gd name="connsiteY1" fmla="*/ 0 h 2262143"/>
                  <a:gd name="connsiteX2" fmla="*/ 879029 w 1271545"/>
                  <a:gd name="connsiteY2" fmla="*/ 1094972 h 2262143"/>
                  <a:gd name="connsiteX3" fmla="*/ 1202099 w 1271545"/>
                  <a:gd name="connsiteY3" fmla="*/ 2262143 h 2262143"/>
                  <a:gd name="connsiteX4" fmla="*/ 244508 w 1271545"/>
                  <a:gd name="connsiteY4" fmla="*/ 1240899 h 2262143"/>
                  <a:gd name="connsiteX0" fmla="*/ 244508 w 1269481"/>
                  <a:gd name="connsiteY0" fmla="*/ 1240899 h 2262143"/>
                  <a:gd name="connsiteX1" fmla="*/ 72861 w 1269481"/>
                  <a:gd name="connsiteY1" fmla="*/ 0 h 2262143"/>
                  <a:gd name="connsiteX2" fmla="*/ 858509 w 1269481"/>
                  <a:gd name="connsiteY2" fmla="*/ 1027402 h 2262143"/>
                  <a:gd name="connsiteX3" fmla="*/ 1202099 w 1269481"/>
                  <a:gd name="connsiteY3" fmla="*/ 2262143 h 2262143"/>
                  <a:gd name="connsiteX4" fmla="*/ 244508 w 1269481"/>
                  <a:gd name="connsiteY4" fmla="*/ 1240899 h 2262143"/>
                  <a:gd name="connsiteX0" fmla="*/ 244508 w 1292155"/>
                  <a:gd name="connsiteY0" fmla="*/ 1240899 h 2262143"/>
                  <a:gd name="connsiteX1" fmla="*/ 72861 w 1292155"/>
                  <a:gd name="connsiteY1" fmla="*/ 0 h 2262143"/>
                  <a:gd name="connsiteX2" fmla="*/ 858509 w 1292155"/>
                  <a:gd name="connsiteY2" fmla="*/ 1027402 h 2262143"/>
                  <a:gd name="connsiteX3" fmla="*/ 1202099 w 1292155"/>
                  <a:gd name="connsiteY3" fmla="*/ 2262143 h 2262143"/>
                  <a:gd name="connsiteX4" fmla="*/ 244508 w 1292155"/>
                  <a:gd name="connsiteY4" fmla="*/ 1240899 h 2262143"/>
                  <a:gd name="connsiteX0" fmla="*/ 244508 w 1314955"/>
                  <a:gd name="connsiteY0" fmla="*/ 1240899 h 2262143"/>
                  <a:gd name="connsiteX1" fmla="*/ 72861 w 1314955"/>
                  <a:gd name="connsiteY1" fmla="*/ 0 h 2262143"/>
                  <a:gd name="connsiteX2" fmla="*/ 858509 w 1314955"/>
                  <a:gd name="connsiteY2" fmla="*/ 1027402 h 2262143"/>
                  <a:gd name="connsiteX3" fmla="*/ 1202099 w 1314955"/>
                  <a:gd name="connsiteY3" fmla="*/ 2262143 h 2262143"/>
                  <a:gd name="connsiteX4" fmla="*/ 244508 w 1314955"/>
                  <a:gd name="connsiteY4" fmla="*/ 1240899 h 2262143"/>
                  <a:gd name="connsiteX0" fmla="*/ 244508 w 1298781"/>
                  <a:gd name="connsiteY0" fmla="*/ 1240899 h 2262143"/>
                  <a:gd name="connsiteX1" fmla="*/ 72861 w 1298781"/>
                  <a:gd name="connsiteY1" fmla="*/ 0 h 2262143"/>
                  <a:gd name="connsiteX2" fmla="*/ 779411 w 1298781"/>
                  <a:gd name="connsiteY2" fmla="*/ 1089314 h 2262143"/>
                  <a:gd name="connsiteX3" fmla="*/ 1202099 w 1298781"/>
                  <a:gd name="connsiteY3" fmla="*/ 2262143 h 2262143"/>
                  <a:gd name="connsiteX4" fmla="*/ 244508 w 1298781"/>
                  <a:gd name="connsiteY4" fmla="*/ 1240899 h 226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781" h="2262143">
                    <a:moveTo>
                      <a:pt x="244508" y="1240899"/>
                    </a:moveTo>
                    <a:cubicBezTo>
                      <a:pt x="-52361" y="920551"/>
                      <a:pt x="-37744" y="420133"/>
                      <a:pt x="72861" y="0"/>
                    </a:cubicBezTo>
                    <a:cubicBezTo>
                      <a:pt x="367294" y="396922"/>
                      <a:pt x="366864" y="756467"/>
                      <a:pt x="779411" y="1089314"/>
                    </a:cubicBezTo>
                    <a:cubicBezTo>
                      <a:pt x="1191958" y="1422161"/>
                      <a:pt x="1449106" y="1688197"/>
                      <a:pt x="1202099" y="2262143"/>
                    </a:cubicBezTo>
                    <a:cubicBezTo>
                      <a:pt x="468226" y="1925607"/>
                      <a:pt x="541377" y="1561247"/>
                      <a:pt x="244508" y="1240899"/>
                    </a:cubicBezTo>
                    <a:close/>
                  </a:path>
                </a:pathLst>
              </a:custGeom>
              <a:solidFill>
                <a:srgbClr val="00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DAD5B114-B45A-4A24-96C8-47E62B5328E2}"/>
                  </a:ext>
                </a:extLst>
              </p:cNvPr>
              <p:cNvSpPr/>
              <p:nvPr/>
            </p:nvSpPr>
            <p:spPr>
              <a:xfrm>
                <a:off x="3196740" y="2772244"/>
                <a:ext cx="72272" cy="1580681"/>
              </a:xfrm>
              <a:custGeom>
                <a:avLst/>
                <a:gdLst>
                  <a:gd name="connsiteX0" fmla="*/ 34158 w 309616"/>
                  <a:gd name="connsiteY0" fmla="*/ 0 h 1739558"/>
                  <a:gd name="connsiteX1" fmla="*/ 275456 w 309616"/>
                  <a:gd name="connsiteY1" fmla="*/ 0 h 1739558"/>
                  <a:gd name="connsiteX2" fmla="*/ 300903 w 309616"/>
                  <a:gd name="connsiteY2" fmla="*/ 10541 h 1739558"/>
                  <a:gd name="connsiteX3" fmla="*/ 292193 w 309616"/>
                  <a:gd name="connsiteY3" fmla="*/ 371082 h 1739558"/>
                  <a:gd name="connsiteX4" fmla="*/ 289112 w 309616"/>
                  <a:gd name="connsiteY4" fmla="*/ 763744 h 1739558"/>
                  <a:gd name="connsiteX5" fmla="*/ 301029 w 309616"/>
                  <a:gd name="connsiteY5" fmla="*/ 1522134 h 1739558"/>
                  <a:gd name="connsiteX6" fmla="*/ 309616 w 309616"/>
                  <a:gd name="connsiteY6" fmla="*/ 1725409 h 1739558"/>
                  <a:gd name="connsiteX7" fmla="*/ 275456 w 309616"/>
                  <a:gd name="connsiteY7" fmla="*/ 1739558 h 1739558"/>
                  <a:gd name="connsiteX8" fmla="*/ 34158 w 309616"/>
                  <a:gd name="connsiteY8" fmla="*/ 1739558 h 1739558"/>
                  <a:gd name="connsiteX9" fmla="*/ 0 w 309616"/>
                  <a:gd name="connsiteY9" fmla="*/ 1725409 h 1739558"/>
                  <a:gd name="connsiteX10" fmla="*/ 8587 w 309616"/>
                  <a:gd name="connsiteY10" fmla="*/ 1522134 h 1739558"/>
                  <a:gd name="connsiteX11" fmla="*/ 20503 w 309616"/>
                  <a:gd name="connsiteY11" fmla="*/ 763744 h 1739558"/>
                  <a:gd name="connsiteX12" fmla="*/ 17423 w 309616"/>
                  <a:gd name="connsiteY12" fmla="*/ 371082 h 1739558"/>
                  <a:gd name="connsiteX13" fmla="*/ 8712 w 309616"/>
                  <a:gd name="connsiteY13" fmla="*/ 10540 h 1739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616" h="1739558">
                    <a:moveTo>
                      <a:pt x="34158" y="0"/>
                    </a:moveTo>
                    <a:lnTo>
                      <a:pt x="275456" y="0"/>
                    </a:lnTo>
                    <a:lnTo>
                      <a:pt x="300903" y="10541"/>
                    </a:lnTo>
                    <a:lnTo>
                      <a:pt x="292193" y="371082"/>
                    </a:lnTo>
                    <a:cubicBezTo>
                      <a:pt x="290173" y="497915"/>
                      <a:pt x="289112" y="629238"/>
                      <a:pt x="289112" y="763744"/>
                    </a:cubicBezTo>
                    <a:cubicBezTo>
                      <a:pt x="289112" y="1032757"/>
                      <a:pt x="293355" y="1289035"/>
                      <a:pt x="301029" y="1522134"/>
                    </a:cubicBezTo>
                    <a:lnTo>
                      <a:pt x="309616" y="1725409"/>
                    </a:lnTo>
                    <a:lnTo>
                      <a:pt x="275456" y="1739558"/>
                    </a:lnTo>
                    <a:lnTo>
                      <a:pt x="34158" y="1739558"/>
                    </a:lnTo>
                    <a:lnTo>
                      <a:pt x="0" y="1725409"/>
                    </a:lnTo>
                    <a:lnTo>
                      <a:pt x="8587" y="1522134"/>
                    </a:lnTo>
                    <a:cubicBezTo>
                      <a:pt x="16260" y="1289035"/>
                      <a:pt x="20503" y="1032757"/>
                      <a:pt x="20503" y="763744"/>
                    </a:cubicBezTo>
                    <a:cubicBezTo>
                      <a:pt x="20503" y="629238"/>
                      <a:pt x="19442" y="497915"/>
                      <a:pt x="17423" y="371082"/>
                    </a:cubicBezTo>
                    <a:lnTo>
                      <a:pt x="8712" y="10540"/>
                    </a:ln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66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1C7BE647-7F34-44A8-AF83-A9F951587EE7}"/>
                  </a:ext>
                </a:extLst>
              </p:cNvPr>
              <p:cNvSpPr/>
              <p:nvPr/>
            </p:nvSpPr>
            <p:spPr>
              <a:xfrm flipH="1">
                <a:off x="3346159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3DBC8AA5-4BBA-41DF-94B4-4C5E7A93FA8D}"/>
                  </a:ext>
                </a:extLst>
              </p:cNvPr>
              <p:cNvSpPr/>
              <p:nvPr/>
            </p:nvSpPr>
            <p:spPr>
              <a:xfrm>
                <a:off x="2965711" y="1961580"/>
                <a:ext cx="162135" cy="511137"/>
              </a:xfrm>
              <a:prstGeom prst="ellipse">
                <a:avLst/>
              </a:prstGeom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35F86BC9-95A0-47E8-BB75-6EFDE1E8059D}"/>
                  </a:ext>
                </a:extLst>
              </p:cNvPr>
              <p:cNvSpPr/>
              <p:nvPr/>
            </p:nvSpPr>
            <p:spPr>
              <a:xfrm>
                <a:off x="3078447" y="1956593"/>
                <a:ext cx="311881" cy="766215"/>
              </a:xfrm>
              <a:custGeom>
                <a:avLst/>
                <a:gdLst>
                  <a:gd name="connsiteX0" fmla="*/ 355784 w 1134766"/>
                  <a:gd name="connsiteY0" fmla="*/ 561 h 1375710"/>
                  <a:gd name="connsiteX1" fmla="*/ 530649 w 1134766"/>
                  <a:gd name="connsiteY1" fmla="*/ 63225 h 1375710"/>
                  <a:gd name="connsiteX2" fmla="*/ 566398 w 1134766"/>
                  <a:gd name="connsiteY2" fmla="*/ 91807 h 1375710"/>
                  <a:gd name="connsiteX3" fmla="*/ 625586 w 1134766"/>
                  <a:gd name="connsiteY3" fmla="*/ 50047 h 1375710"/>
                  <a:gd name="connsiteX4" fmla="*/ 778982 w 1134766"/>
                  <a:gd name="connsiteY4" fmla="*/ 563 h 1375710"/>
                  <a:gd name="connsiteX5" fmla="*/ 865804 w 1134766"/>
                  <a:gd name="connsiteY5" fmla="*/ 9039 h 1375710"/>
                  <a:gd name="connsiteX6" fmla="*/ 1096298 w 1134766"/>
                  <a:gd name="connsiteY6" fmla="*/ 798654 h 1375710"/>
                  <a:gd name="connsiteX7" fmla="*/ 676724 w 1134766"/>
                  <a:gd name="connsiteY7" fmla="*/ 1356885 h 1375710"/>
                  <a:gd name="connsiteX8" fmla="*/ 636940 w 1134766"/>
                  <a:gd name="connsiteY8" fmla="*/ 1365393 h 1375710"/>
                  <a:gd name="connsiteX9" fmla="*/ 632890 w 1134766"/>
                  <a:gd name="connsiteY9" fmla="*/ 1367232 h 1375710"/>
                  <a:gd name="connsiteX10" fmla="*/ 624518 w 1134766"/>
                  <a:gd name="connsiteY10" fmla="*/ 1368049 h 1375710"/>
                  <a:gd name="connsiteX11" fmla="*/ 588698 w 1134766"/>
                  <a:gd name="connsiteY11" fmla="*/ 1375710 h 1375710"/>
                  <a:gd name="connsiteX12" fmla="*/ 567377 w 1134766"/>
                  <a:gd name="connsiteY12" fmla="*/ 1373628 h 1375710"/>
                  <a:gd name="connsiteX13" fmla="*/ 546068 w 1134766"/>
                  <a:gd name="connsiteY13" fmla="*/ 1375708 h 1375710"/>
                  <a:gd name="connsiteX14" fmla="*/ 510270 w 1134766"/>
                  <a:gd name="connsiteY14" fmla="*/ 1368053 h 1375710"/>
                  <a:gd name="connsiteX15" fmla="*/ 501877 w 1134766"/>
                  <a:gd name="connsiteY15" fmla="*/ 1367233 h 1375710"/>
                  <a:gd name="connsiteX16" fmla="*/ 497817 w 1134766"/>
                  <a:gd name="connsiteY16" fmla="*/ 1365390 h 1375710"/>
                  <a:gd name="connsiteX17" fmla="*/ 458043 w 1134766"/>
                  <a:gd name="connsiteY17" fmla="*/ 1356884 h 1375710"/>
                  <a:gd name="connsiteX18" fmla="*/ 38468 w 1134766"/>
                  <a:gd name="connsiteY18" fmla="*/ 798653 h 1375710"/>
                  <a:gd name="connsiteX19" fmla="*/ 268963 w 1134766"/>
                  <a:gd name="connsiteY19" fmla="*/ 9038 h 1375710"/>
                  <a:gd name="connsiteX20" fmla="*/ 355784 w 1134766"/>
                  <a:gd name="connsiteY20" fmla="*/ 561 h 1375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34766" h="1375710">
                    <a:moveTo>
                      <a:pt x="355784" y="561"/>
                    </a:moveTo>
                    <a:cubicBezTo>
                      <a:pt x="414332" y="4265"/>
                      <a:pt x="473683" y="26169"/>
                      <a:pt x="530649" y="63225"/>
                    </a:cubicBezTo>
                    <a:lnTo>
                      <a:pt x="566398" y="91807"/>
                    </a:lnTo>
                    <a:lnTo>
                      <a:pt x="625586" y="50047"/>
                    </a:lnTo>
                    <a:cubicBezTo>
                      <a:pt x="675909" y="20979"/>
                      <a:pt x="727753" y="3803"/>
                      <a:pt x="778982" y="563"/>
                    </a:cubicBezTo>
                    <a:cubicBezTo>
                      <a:pt x="808256" y="-1289"/>
                      <a:pt x="837329" y="1409"/>
                      <a:pt x="865804" y="9039"/>
                    </a:cubicBezTo>
                    <a:cubicBezTo>
                      <a:pt x="1093598" y="70076"/>
                      <a:pt x="1196794" y="423599"/>
                      <a:pt x="1096298" y="798654"/>
                    </a:cubicBezTo>
                    <a:cubicBezTo>
                      <a:pt x="1020927" y="1079945"/>
                      <a:pt x="852384" y="1293459"/>
                      <a:pt x="676724" y="1356885"/>
                    </a:cubicBezTo>
                    <a:lnTo>
                      <a:pt x="636940" y="1365393"/>
                    </a:lnTo>
                    <a:lnTo>
                      <a:pt x="632890" y="1367232"/>
                    </a:lnTo>
                    <a:lnTo>
                      <a:pt x="624518" y="1368049"/>
                    </a:lnTo>
                    <a:lnTo>
                      <a:pt x="588698" y="1375710"/>
                    </a:lnTo>
                    <a:lnTo>
                      <a:pt x="567377" y="1373628"/>
                    </a:lnTo>
                    <a:lnTo>
                      <a:pt x="546068" y="1375708"/>
                    </a:lnTo>
                    <a:lnTo>
                      <a:pt x="510270" y="1368053"/>
                    </a:lnTo>
                    <a:lnTo>
                      <a:pt x="501877" y="1367233"/>
                    </a:lnTo>
                    <a:lnTo>
                      <a:pt x="497817" y="1365390"/>
                    </a:lnTo>
                    <a:lnTo>
                      <a:pt x="458043" y="1356884"/>
                    </a:lnTo>
                    <a:cubicBezTo>
                      <a:pt x="282382" y="1293458"/>
                      <a:pt x="113839" y="1079944"/>
                      <a:pt x="38468" y="798653"/>
                    </a:cubicBezTo>
                    <a:cubicBezTo>
                      <a:pt x="-62028" y="423598"/>
                      <a:pt x="41168" y="70075"/>
                      <a:pt x="268963" y="9038"/>
                    </a:cubicBezTo>
                    <a:cubicBezTo>
                      <a:pt x="297437" y="1408"/>
                      <a:pt x="326510" y="-1290"/>
                      <a:pt x="355784" y="5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E4231FF5-13FD-45A9-AF61-9A7C091C5A55}"/>
                  </a:ext>
                </a:extLst>
              </p:cNvPr>
              <p:cNvSpPr/>
              <p:nvPr/>
            </p:nvSpPr>
            <p:spPr>
              <a:xfrm rot="21109946" flipH="1">
                <a:off x="3113554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A2A219A0-AFD1-4A58-B3D2-2B38EEC50FEF}"/>
                  </a:ext>
                </a:extLst>
              </p:cNvPr>
              <p:cNvSpPr/>
              <p:nvPr/>
            </p:nvSpPr>
            <p:spPr>
              <a:xfrm rot="490054">
                <a:off x="2842343" y="1987362"/>
                <a:ext cx="518108" cy="796097"/>
              </a:xfrm>
              <a:custGeom>
                <a:avLst/>
                <a:gdLst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414037 w 1173379"/>
                  <a:gd name="connsiteY2" fmla="*/ 588183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43433 w 1173379"/>
                  <a:gd name="connsiteY2" fmla="*/ 786591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73379"/>
                  <a:gd name="connsiteY0" fmla="*/ 0 h 1349026"/>
                  <a:gd name="connsiteX1" fmla="*/ 244884 w 1173379"/>
                  <a:gd name="connsiteY1" fmla="*/ 32936 h 1349026"/>
                  <a:gd name="connsiteX2" fmla="*/ 595192 w 1173379"/>
                  <a:gd name="connsiteY2" fmla="*/ 717580 h 1349026"/>
                  <a:gd name="connsiteX3" fmla="*/ 1169218 w 1173379"/>
                  <a:gd name="connsiteY3" fmla="*/ 1132699 h 1349026"/>
                  <a:gd name="connsiteX4" fmla="*/ 1173379 w 1173379"/>
                  <a:gd name="connsiteY4" fmla="*/ 1133204 h 1349026"/>
                  <a:gd name="connsiteX5" fmla="*/ 1112145 w 1173379"/>
                  <a:gd name="connsiteY5" fmla="*/ 1209399 h 1349026"/>
                  <a:gd name="connsiteX6" fmla="*/ 1015131 w 1173379"/>
                  <a:gd name="connsiteY6" fmla="*/ 1282994 h 1349026"/>
                  <a:gd name="connsiteX7" fmla="*/ 121191 w 1173379"/>
                  <a:gd name="connsiteY7" fmla="*/ 933589 h 1349026"/>
                  <a:gd name="connsiteX8" fmla="*/ 168553 w 1173379"/>
                  <a:gd name="connsiteY8" fmla="*/ 58307 h 1349026"/>
                  <a:gd name="connsiteX9" fmla="*/ 245413 w 1173379"/>
                  <a:gd name="connsiteY9" fmla="*/ 0 h 1349026"/>
                  <a:gd name="connsiteX0" fmla="*/ 245413 w 1169218"/>
                  <a:gd name="connsiteY0" fmla="*/ 0 h 1349026"/>
                  <a:gd name="connsiteX1" fmla="*/ 244884 w 1169218"/>
                  <a:gd name="connsiteY1" fmla="*/ 32936 h 1349026"/>
                  <a:gd name="connsiteX2" fmla="*/ 595192 w 1169218"/>
                  <a:gd name="connsiteY2" fmla="*/ 717580 h 1349026"/>
                  <a:gd name="connsiteX3" fmla="*/ 1169218 w 1169218"/>
                  <a:gd name="connsiteY3" fmla="*/ 1132699 h 1349026"/>
                  <a:gd name="connsiteX4" fmla="*/ 1112145 w 1169218"/>
                  <a:gd name="connsiteY4" fmla="*/ 1209399 h 1349026"/>
                  <a:gd name="connsiteX5" fmla="*/ 1015131 w 1169218"/>
                  <a:gd name="connsiteY5" fmla="*/ 1282994 h 1349026"/>
                  <a:gd name="connsiteX6" fmla="*/ 121191 w 1169218"/>
                  <a:gd name="connsiteY6" fmla="*/ 933589 h 1349026"/>
                  <a:gd name="connsiteX7" fmla="*/ 168553 w 1169218"/>
                  <a:gd name="connsiteY7" fmla="*/ 58307 h 1349026"/>
                  <a:gd name="connsiteX8" fmla="*/ 245413 w 1169218"/>
                  <a:gd name="connsiteY8" fmla="*/ 0 h 1349026"/>
                  <a:gd name="connsiteX0" fmla="*/ 245413 w 1112145"/>
                  <a:gd name="connsiteY0" fmla="*/ 0 h 1349026"/>
                  <a:gd name="connsiteX1" fmla="*/ 244884 w 1112145"/>
                  <a:gd name="connsiteY1" fmla="*/ 32936 h 1349026"/>
                  <a:gd name="connsiteX2" fmla="*/ 595192 w 1112145"/>
                  <a:gd name="connsiteY2" fmla="*/ 717580 h 1349026"/>
                  <a:gd name="connsiteX3" fmla="*/ 1112145 w 1112145"/>
                  <a:gd name="connsiteY3" fmla="*/ 1209399 h 1349026"/>
                  <a:gd name="connsiteX4" fmla="*/ 1015131 w 1112145"/>
                  <a:gd name="connsiteY4" fmla="*/ 1282994 h 1349026"/>
                  <a:gd name="connsiteX5" fmla="*/ 121191 w 1112145"/>
                  <a:gd name="connsiteY5" fmla="*/ 933589 h 1349026"/>
                  <a:gd name="connsiteX6" fmla="*/ 168553 w 1112145"/>
                  <a:gd name="connsiteY6" fmla="*/ 58307 h 1349026"/>
                  <a:gd name="connsiteX7" fmla="*/ 245413 w 1112145"/>
                  <a:gd name="connsiteY7" fmla="*/ 0 h 1349026"/>
                  <a:gd name="connsiteX0" fmla="*/ 245413 w 1026067"/>
                  <a:gd name="connsiteY0" fmla="*/ 0 h 1349026"/>
                  <a:gd name="connsiteX1" fmla="*/ 244884 w 1026067"/>
                  <a:gd name="connsiteY1" fmla="*/ 32936 h 1349026"/>
                  <a:gd name="connsiteX2" fmla="*/ 595192 w 1026067"/>
                  <a:gd name="connsiteY2" fmla="*/ 717580 h 1349026"/>
                  <a:gd name="connsiteX3" fmla="*/ 1015131 w 1026067"/>
                  <a:gd name="connsiteY3" fmla="*/ 1282994 h 1349026"/>
                  <a:gd name="connsiteX4" fmla="*/ 121191 w 1026067"/>
                  <a:gd name="connsiteY4" fmla="*/ 933589 h 1349026"/>
                  <a:gd name="connsiteX5" fmla="*/ 168553 w 1026067"/>
                  <a:gd name="connsiteY5" fmla="*/ 58307 h 1349026"/>
                  <a:gd name="connsiteX6" fmla="*/ 245413 w 1026067"/>
                  <a:gd name="connsiteY6" fmla="*/ 0 h 1349026"/>
                  <a:gd name="connsiteX0" fmla="*/ 245413 w 1036036"/>
                  <a:gd name="connsiteY0" fmla="*/ 0 h 1349026"/>
                  <a:gd name="connsiteX1" fmla="*/ 244884 w 1036036"/>
                  <a:gd name="connsiteY1" fmla="*/ 32936 h 1349026"/>
                  <a:gd name="connsiteX2" fmla="*/ 595192 w 1036036"/>
                  <a:gd name="connsiteY2" fmla="*/ 717580 h 1349026"/>
                  <a:gd name="connsiteX3" fmla="*/ 1015131 w 1036036"/>
                  <a:gd name="connsiteY3" fmla="*/ 1282994 h 1349026"/>
                  <a:gd name="connsiteX4" fmla="*/ 121191 w 1036036"/>
                  <a:gd name="connsiteY4" fmla="*/ 933589 h 1349026"/>
                  <a:gd name="connsiteX5" fmla="*/ 168553 w 1036036"/>
                  <a:gd name="connsiteY5" fmla="*/ 58307 h 1349026"/>
                  <a:gd name="connsiteX6" fmla="*/ 245413 w 1036036"/>
                  <a:gd name="connsiteY6" fmla="*/ 0 h 1349026"/>
                  <a:gd name="connsiteX0" fmla="*/ 245413 w 1036036"/>
                  <a:gd name="connsiteY0" fmla="*/ 0 h 1349026"/>
                  <a:gd name="connsiteX1" fmla="*/ 595192 w 1036036"/>
                  <a:gd name="connsiteY1" fmla="*/ 717580 h 1349026"/>
                  <a:gd name="connsiteX2" fmla="*/ 1015131 w 1036036"/>
                  <a:gd name="connsiteY2" fmla="*/ 1282994 h 1349026"/>
                  <a:gd name="connsiteX3" fmla="*/ 121191 w 1036036"/>
                  <a:gd name="connsiteY3" fmla="*/ 933589 h 1349026"/>
                  <a:gd name="connsiteX4" fmla="*/ 168553 w 1036036"/>
                  <a:gd name="connsiteY4" fmla="*/ 58307 h 1349026"/>
                  <a:gd name="connsiteX5" fmla="*/ 245413 w 1036036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5603"/>
                  <a:gd name="connsiteY0" fmla="*/ 0 h 1349026"/>
                  <a:gd name="connsiteX1" fmla="*/ 595192 w 1035603"/>
                  <a:gd name="connsiteY1" fmla="*/ 717580 h 1349026"/>
                  <a:gd name="connsiteX2" fmla="*/ 1015131 w 1035603"/>
                  <a:gd name="connsiteY2" fmla="*/ 1282994 h 1349026"/>
                  <a:gd name="connsiteX3" fmla="*/ 121191 w 1035603"/>
                  <a:gd name="connsiteY3" fmla="*/ 933589 h 1349026"/>
                  <a:gd name="connsiteX4" fmla="*/ 168553 w 1035603"/>
                  <a:gd name="connsiteY4" fmla="*/ 58307 h 1349026"/>
                  <a:gd name="connsiteX5" fmla="*/ 245413 w 1035603"/>
                  <a:gd name="connsiteY5" fmla="*/ 0 h 1349026"/>
                  <a:gd name="connsiteX0" fmla="*/ 245413 w 1034989"/>
                  <a:gd name="connsiteY0" fmla="*/ 0 h 1349026"/>
                  <a:gd name="connsiteX1" fmla="*/ 595192 w 1034989"/>
                  <a:gd name="connsiteY1" fmla="*/ 717580 h 1349026"/>
                  <a:gd name="connsiteX2" fmla="*/ 1015131 w 1034989"/>
                  <a:gd name="connsiteY2" fmla="*/ 1282994 h 1349026"/>
                  <a:gd name="connsiteX3" fmla="*/ 121191 w 1034989"/>
                  <a:gd name="connsiteY3" fmla="*/ 933589 h 1349026"/>
                  <a:gd name="connsiteX4" fmla="*/ 168553 w 1034989"/>
                  <a:gd name="connsiteY4" fmla="*/ 58307 h 1349026"/>
                  <a:gd name="connsiteX5" fmla="*/ 245413 w 1034989"/>
                  <a:gd name="connsiteY5" fmla="*/ 0 h 1349026"/>
                  <a:gd name="connsiteX0" fmla="*/ 245413 w 1034570"/>
                  <a:gd name="connsiteY0" fmla="*/ 0 h 1349026"/>
                  <a:gd name="connsiteX1" fmla="*/ 589577 w 1034570"/>
                  <a:gd name="connsiteY1" fmla="*/ 779492 h 1349026"/>
                  <a:gd name="connsiteX2" fmla="*/ 1015131 w 1034570"/>
                  <a:gd name="connsiteY2" fmla="*/ 1282994 h 1349026"/>
                  <a:gd name="connsiteX3" fmla="*/ 121191 w 1034570"/>
                  <a:gd name="connsiteY3" fmla="*/ 933589 h 1349026"/>
                  <a:gd name="connsiteX4" fmla="*/ 168553 w 1034570"/>
                  <a:gd name="connsiteY4" fmla="*/ 58307 h 1349026"/>
                  <a:gd name="connsiteX5" fmla="*/ 245413 w 1034570"/>
                  <a:gd name="connsiteY5" fmla="*/ 0 h 1349026"/>
                  <a:gd name="connsiteX0" fmla="*/ 245413 w 1035575"/>
                  <a:gd name="connsiteY0" fmla="*/ 0 h 1349026"/>
                  <a:gd name="connsiteX1" fmla="*/ 589577 w 1035575"/>
                  <a:gd name="connsiteY1" fmla="*/ 779492 h 1349026"/>
                  <a:gd name="connsiteX2" fmla="*/ 1015131 w 1035575"/>
                  <a:gd name="connsiteY2" fmla="*/ 1282994 h 1349026"/>
                  <a:gd name="connsiteX3" fmla="*/ 121191 w 1035575"/>
                  <a:gd name="connsiteY3" fmla="*/ 933589 h 1349026"/>
                  <a:gd name="connsiteX4" fmla="*/ 168553 w 1035575"/>
                  <a:gd name="connsiteY4" fmla="*/ 58307 h 1349026"/>
                  <a:gd name="connsiteX5" fmla="*/ 245413 w 1035575"/>
                  <a:gd name="connsiteY5" fmla="*/ 0 h 1349026"/>
                  <a:gd name="connsiteX0" fmla="*/ 245413 w 1035164"/>
                  <a:gd name="connsiteY0" fmla="*/ 0 h 1349026"/>
                  <a:gd name="connsiteX1" fmla="*/ 589577 w 1035164"/>
                  <a:gd name="connsiteY1" fmla="*/ 779492 h 1349026"/>
                  <a:gd name="connsiteX2" fmla="*/ 1015131 w 1035164"/>
                  <a:gd name="connsiteY2" fmla="*/ 1282994 h 1349026"/>
                  <a:gd name="connsiteX3" fmla="*/ 121191 w 1035164"/>
                  <a:gd name="connsiteY3" fmla="*/ 933589 h 1349026"/>
                  <a:gd name="connsiteX4" fmla="*/ 168553 w 1035164"/>
                  <a:gd name="connsiteY4" fmla="*/ 58307 h 1349026"/>
                  <a:gd name="connsiteX5" fmla="*/ 245413 w 1035164"/>
                  <a:gd name="connsiteY5" fmla="*/ 0 h 1349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5164" h="1349026">
                    <a:moveTo>
                      <a:pt x="245413" y="0"/>
                    </a:moveTo>
                    <a:cubicBezTo>
                      <a:pt x="235097" y="145597"/>
                      <a:pt x="242298" y="658527"/>
                      <a:pt x="589577" y="779492"/>
                    </a:cubicBezTo>
                    <a:cubicBezTo>
                      <a:pt x="936856" y="900457"/>
                      <a:pt x="1094131" y="1246993"/>
                      <a:pt x="1015131" y="1282994"/>
                    </a:cubicBezTo>
                    <a:cubicBezTo>
                      <a:pt x="728408" y="1448534"/>
                      <a:pt x="328178" y="1292100"/>
                      <a:pt x="121191" y="933589"/>
                    </a:cubicBezTo>
                    <a:cubicBezTo>
                      <a:pt x="-59922" y="619892"/>
                      <a:pt x="-33072" y="255422"/>
                      <a:pt x="168553" y="58307"/>
                    </a:cubicBezTo>
                    <a:lnTo>
                      <a:pt x="245413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A2943775-76AF-4EB1-AC4F-A55CB07EF8C8}"/>
                  </a:ext>
                </a:extLst>
              </p:cNvPr>
              <p:cNvSpPr/>
              <p:nvPr/>
            </p:nvSpPr>
            <p:spPr>
              <a:xfrm>
                <a:off x="3233978" y="2050010"/>
                <a:ext cx="207022" cy="766215"/>
              </a:xfrm>
              <a:custGeom>
                <a:avLst/>
                <a:gdLst>
                  <a:gd name="connsiteX0" fmla="*/ 131266 w 350809"/>
                  <a:gd name="connsiteY0" fmla="*/ 531 h 1298389"/>
                  <a:gd name="connsiteX1" fmla="*/ 184841 w 350809"/>
                  <a:gd name="connsiteY1" fmla="*/ 8531 h 1298389"/>
                  <a:gd name="connsiteX2" fmla="*/ 327072 w 350809"/>
                  <a:gd name="connsiteY2" fmla="*/ 753766 h 1298389"/>
                  <a:gd name="connsiteX3" fmla="*/ 68166 w 350809"/>
                  <a:gd name="connsiteY3" fmla="*/ 1280622 h 1298389"/>
                  <a:gd name="connsiteX4" fmla="*/ 43617 w 350809"/>
                  <a:gd name="connsiteY4" fmla="*/ 1288652 h 1298389"/>
                  <a:gd name="connsiteX5" fmla="*/ 41118 w 350809"/>
                  <a:gd name="connsiteY5" fmla="*/ 1290388 h 1298389"/>
                  <a:gd name="connsiteX6" fmla="*/ 35951 w 350809"/>
                  <a:gd name="connsiteY6" fmla="*/ 1291159 h 1298389"/>
                  <a:gd name="connsiteX7" fmla="*/ 13848 w 350809"/>
                  <a:gd name="connsiteY7" fmla="*/ 1298389 h 1298389"/>
                  <a:gd name="connsiteX8" fmla="*/ 692 w 350809"/>
                  <a:gd name="connsiteY8" fmla="*/ 1296424 h 1298389"/>
                  <a:gd name="connsiteX9" fmla="*/ 0 w 350809"/>
                  <a:gd name="connsiteY9" fmla="*/ 1296527 h 1298389"/>
                  <a:gd name="connsiteX10" fmla="*/ 0 w 350809"/>
                  <a:gd name="connsiteY10" fmla="*/ 86541 h 1298389"/>
                  <a:gd name="connsiteX11" fmla="*/ 87 w 350809"/>
                  <a:gd name="connsiteY11" fmla="*/ 86647 h 1298389"/>
                  <a:gd name="connsiteX12" fmla="*/ 36610 w 350809"/>
                  <a:gd name="connsiteY12" fmla="*/ 47234 h 1298389"/>
                  <a:gd name="connsiteX13" fmla="*/ 131266 w 350809"/>
                  <a:gd name="connsiteY13" fmla="*/ 531 h 129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0809" h="1298389">
                    <a:moveTo>
                      <a:pt x="131266" y="531"/>
                    </a:moveTo>
                    <a:cubicBezTo>
                      <a:pt x="149330" y="-1216"/>
                      <a:pt x="167270" y="1330"/>
                      <a:pt x="184841" y="8531"/>
                    </a:cubicBezTo>
                    <a:cubicBezTo>
                      <a:pt x="325406" y="66137"/>
                      <a:pt x="389085" y="399791"/>
                      <a:pt x="327072" y="753766"/>
                    </a:cubicBezTo>
                    <a:cubicBezTo>
                      <a:pt x="280563" y="1019247"/>
                      <a:pt x="176560" y="1220761"/>
                      <a:pt x="68166" y="1280622"/>
                    </a:cubicBezTo>
                    <a:lnTo>
                      <a:pt x="43617" y="1288652"/>
                    </a:lnTo>
                    <a:lnTo>
                      <a:pt x="41118" y="1290388"/>
                    </a:lnTo>
                    <a:lnTo>
                      <a:pt x="35951" y="1291159"/>
                    </a:lnTo>
                    <a:lnTo>
                      <a:pt x="13848" y="1298389"/>
                    </a:lnTo>
                    <a:lnTo>
                      <a:pt x="692" y="1296424"/>
                    </a:lnTo>
                    <a:lnTo>
                      <a:pt x="0" y="1296527"/>
                    </a:lnTo>
                    <a:lnTo>
                      <a:pt x="0" y="86541"/>
                    </a:lnTo>
                    <a:lnTo>
                      <a:pt x="87" y="86647"/>
                    </a:lnTo>
                    <a:lnTo>
                      <a:pt x="36610" y="47234"/>
                    </a:lnTo>
                    <a:cubicBezTo>
                      <a:pt x="67663" y="19800"/>
                      <a:pt x="99654" y="3589"/>
                      <a:pt x="131266" y="531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A6EF6B06-6963-444D-A3D7-C08B06A6289F}"/>
                  </a:ext>
                </a:extLst>
              </p:cNvPr>
              <p:cNvSpPr/>
              <p:nvPr/>
            </p:nvSpPr>
            <p:spPr>
              <a:xfrm>
                <a:off x="3027777" y="2050010"/>
                <a:ext cx="206201" cy="766214"/>
              </a:xfrm>
              <a:custGeom>
                <a:avLst/>
                <a:gdLst>
                  <a:gd name="connsiteX0" fmla="*/ 219543 w 349419"/>
                  <a:gd name="connsiteY0" fmla="*/ 530 h 1298387"/>
                  <a:gd name="connsiteX1" fmla="*/ 327447 w 349419"/>
                  <a:gd name="connsiteY1" fmla="*/ 59672 h 1298387"/>
                  <a:gd name="connsiteX2" fmla="*/ 349419 w 349419"/>
                  <a:gd name="connsiteY2" fmla="*/ 86541 h 1298387"/>
                  <a:gd name="connsiteX3" fmla="*/ 349419 w 349419"/>
                  <a:gd name="connsiteY3" fmla="*/ 1296527 h 1298387"/>
                  <a:gd name="connsiteX4" fmla="*/ 336961 w 349419"/>
                  <a:gd name="connsiteY4" fmla="*/ 1298387 h 1298387"/>
                  <a:gd name="connsiteX5" fmla="*/ 314872 w 349419"/>
                  <a:gd name="connsiteY5" fmla="*/ 1291163 h 1298387"/>
                  <a:gd name="connsiteX6" fmla="*/ 309693 w 349419"/>
                  <a:gd name="connsiteY6" fmla="*/ 1290389 h 1298387"/>
                  <a:gd name="connsiteX7" fmla="*/ 307187 w 349419"/>
                  <a:gd name="connsiteY7" fmla="*/ 1288649 h 1298387"/>
                  <a:gd name="connsiteX8" fmla="*/ 282644 w 349419"/>
                  <a:gd name="connsiteY8" fmla="*/ 1280621 h 1298387"/>
                  <a:gd name="connsiteX9" fmla="*/ 23738 w 349419"/>
                  <a:gd name="connsiteY9" fmla="*/ 753765 h 1298387"/>
                  <a:gd name="connsiteX10" fmla="*/ 165969 w 349419"/>
                  <a:gd name="connsiteY10" fmla="*/ 8530 h 1298387"/>
                  <a:gd name="connsiteX11" fmla="*/ 219543 w 349419"/>
                  <a:gd name="connsiteY11" fmla="*/ 530 h 129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419" h="1298387">
                    <a:moveTo>
                      <a:pt x="219543" y="530"/>
                    </a:moveTo>
                    <a:cubicBezTo>
                      <a:pt x="255671" y="4025"/>
                      <a:pt x="292295" y="24698"/>
                      <a:pt x="327447" y="59672"/>
                    </a:cubicBezTo>
                    <a:lnTo>
                      <a:pt x="349419" y="86541"/>
                    </a:lnTo>
                    <a:lnTo>
                      <a:pt x="349419" y="1296527"/>
                    </a:lnTo>
                    <a:lnTo>
                      <a:pt x="336961" y="1298387"/>
                    </a:lnTo>
                    <a:lnTo>
                      <a:pt x="314872" y="1291163"/>
                    </a:lnTo>
                    <a:lnTo>
                      <a:pt x="309693" y="1290389"/>
                    </a:lnTo>
                    <a:lnTo>
                      <a:pt x="307187" y="1288649"/>
                    </a:lnTo>
                    <a:lnTo>
                      <a:pt x="282644" y="1280621"/>
                    </a:lnTo>
                    <a:cubicBezTo>
                      <a:pt x="174249" y="1220760"/>
                      <a:pt x="70247" y="1019247"/>
                      <a:pt x="23738" y="753765"/>
                    </a:cubicBezTo>
                    <a:cubicBezTo>
                      <a:pt x="-38275" y="399790"/>
                      <a:pt x="25404" y="66137"/>
                      <a:pt x="165969" y="8530"/>
                    </a:cubicBezTo>
                    <a:cubicBezTo>
                      <a:pt x="183539" y="1329"/>
                      <a:pt x="201479" y="-1217"/>
                      <a:pt x="219543" y="530"/>
                    </a:cubicBezTo>
                    <a:close/>
                  </a:path>
                </a:pathLst>
              </a:custGeom>
              <a:gradFill>
                <a:gsLst>
                  <a:gs pos="50000">
                    <a:srgbClr val="FFFF00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楕円 47">
                <a:extLst>
                  <a:ext uri="{FF2B5EF4-FFF2-40B4-BE49-F238E27FC236}">
                    <a16:creationId xmlns:a16="http://schemas.microsoft.com/office/drawing/2014/main" id="{69012862-EBEA-4AC0-95C3-1665221340C1}"/>
                  </a:ext>
                </a:extLst>
              </p:cNvPr>
              <p:cNvSpPr/>
              <p:nvPr/>
            </p:nvSpPr>
            <p:spPr>
              <a:xfrm rot="531641" flipH="1">
                <a:off x="3327206" y="2760530"/>
                <a:ext cx="476392" cy="1124940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738133 w 1214526"/>
                  <a:gd name="connsiteY2" fmla="*/ 963043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163514"/>
                  <a:gd name="connsiteY0" fmla="*/ 1032190 h 1960525"/>
                  <a:gd name="connsiteX1" fmla="*/ 0 w 1163514"/>
                  <a:gd name="connsiteY1" fmla="*/ 0 h 1960525"/>
                  <a:gd name="connsiteX2" fmla="*/ 738133 w 1163514"/>
                  <a:gd name="connsiteY2" fmla="*/ 963043 h 1960525"/>
                  <a:gd name="connsiteX3" fmla="*/ 1163514 w 1163514"/>
                  <a:gd name="connsiteY3" fmla="*/ 1960525 h 1960525"/>
                  <a:gd name="connsiteX4" fmla="*/ 234140 w 1163514"/>
                  <a:gd name="connsiteY4" fmla="*/ 1032190 h 1960525"/>
                  <a:gd name="connsiteX0" fmla="*/ 234140 w 1210343"/>
                  <a:gd name="connsiteY0" fmla="*/ 1032190 h 1960525"/>
                  <a:gd name="connsiteX1" fmla="*/ 0 w 1210343"/>
                  <a:gd name="connsiteY1" fmla="*/ 0 h 1960525"/>
                  <a:gd name="connsiteX2" fmla="*/ 738133 w 1210343"/>
                  <a:gd name="connsiteY2" fmla="*/ 963043 h 1960525"/>
                  <a:gd name="connsiteX3" fmla="*/ 1163514 w 1210343"/>
                  <a:gd name="connsiteY3" fmla="*/ 1960525 h 1960525"/>
                  <a:gd name="connsiteX4" fmla="*/ 234140 w 1210343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  <a:gd name="connsiteX0" fmla="*/ 234140 w 1201902"/>
                  <a:gd name="connsiteY0" fmla="*/ 1032190 h 1960525"/>
                  <a:gd name="connsiteX1" fmla="*/ 0 w 1201902"/>
                  <a:gd name="connsiteY1" fmla="*/ 0 h 1960525"/>
                  <a:gd name="connsiteX2" fmla="*/ 738133 w 1201902"/>
                  <a:gd name="connsiteY2" fmla="*/ 963043 h 1960525"/>
                  <a:gd name="connsiteX3" fmla="*/ 1163514 w 1201902"/>
                  <a:gd name="connsiteY3" fmla="*/ 1960525 h 1960525"/>
                  <a:gd name="connsiteX4" fmla="*/ 234140 w 1201902"/>
                  <a:gd name="connsiteY4" fmla="*/ 1032190 h 19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902" h="1960525">
                    <a:moveTo>
                      <a:pt x="234140" y="1032190"/>
                    </a:moveTo>
                    <a:cubicBezTo>
                      <a:pt x="213659" y="689314"/>
                      <a:pt x="211467" y="329331"/>
                      <a:pt x="0" y="0"/>
                    </a:cubicBezTo>
                    <a:cubicBezTo>
                      <a:pt x="487323" y="295227"/>
                      <a:pt x="676844" y="604043"/>
                      <a:pt x="738133" y="963043"/>
                    </a:cubicBezTo>
                    <a:cubicBezTo>
                      <a:pt x="799422" y="1322043"/>
                      <a:pt x="1350049" y="1463778"/>
                      <a:pt x="1163514" y="1960525"/>
                    </a:cubicBezTo>
                    <a:cubicBezTo>
                      <a:pt x="429641" y="1623989"/>
                      <a:pt x="254621" y="1375066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楕円 47">
                <a:extLst>
                  <a:ext uri="{FF2B5EF4-FFF2-40B4-BE49-F238E27FC236}">
                    <a16:creationId xmlns:a16="http://schemas.microsoft.com/office/drawing/2014/main" id="{8D77A154-5A6F-4FE9-BBC4-E5E0BB59585E}"/>
                  </a:ext>
                </a:extLst>
              </p:cNvPr>
              <p:cNvSpPr/>
              <p:nvPr/>
            </p:nvSpPr>
            <p:spPr>
              <a:xfrm>
                <a:off x="2641599" y="2528981"/>
                <a:ext cx="597930" cy="1461542"/>
              </a:xfrm>
              <a:custGeom>
                <a:avLst/>
                <a:gdLst>
                  <a:gd name="connsiteX0" fmla="*/ 0 w 357706"/>
                  <a:gd name="connsiteY0" fmla="*/ 963613 h 1927225"/>
                  <a:gd name="connsiteX1" fmla="*/ 178853 w 357706"/>
                  <a:gd name="connsiteY1" fmla="*/ 0 h 1927225"/>
                  <a:gd name="connsiteX2" fmla="*/ 357706 w 357706"/>
                  <a:gd name="connsiteY2" fmla="*/ 963613 h 1927225"/>
                  <a:gd name="connsiteX3" fmla="*/ 178853 w 357706"/>
                  <a:gd name="connsiteY3" fmla="*/ 1927226 h 1927225"/>
                  <a:gd name="connsiteX4" fmla="*/ 0 w 357706"/>
                  <a:gd name="connsiteY4" fmla="*/ 963613 h 1927225"/>
                  <a:gd name="connsiteX0" fmla="*/ 105686 w 463392"/>
                  <a:gd name="connsiteY0" fmla="*/ 1020763 h 1984376"/>
                  <a:gd name="connsiteX1" fmla="*/ 36889 w 463392"/>
                  <a:gd name="connsiteY1" fmla="*/ 0 h 1984376"/>
                  <a:gd name="connsiteX2" fmla="*/ 463392 w 463392"/>
                  <a:gd name="connsiteY2" fmla="*/ 1020763 h 1984376"/>
                  <a:gd name="connsiteX3" fmla="*/ 284539 w 463392"/>
                  <a:gd name="connsiteY3" fmla="*/ 1984376 h 1984376"/>
                  <a:gd name="connsiteX4" fmla="*/ 105686 w 463392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426503"/>
                  <a:gd name="connsiteY0" fmla="*/ 1020763 h 1984376"/>
                  <a:gd name="connsiteX1" fmla="*/ 0 w 426503"/>
                  <a:gd name="connsiteY1" fmla="*/ 0 h 1984376"/>
                  <a:gd name="connsiteX2" fmla="*/ 426503 w 426503"/>
                  <a:gd name="connsiteY2" fmla="*/ 1020763 h 1984376"/>
                  <a:gd name="connsiteX3" fmla="*/ 247650 w 426503"/>
                  <a:gd name="connsiteY3" fmla="*/ 1984376 h 1984376"/>
                  <a:gd name="connsiteX4" fmla="*/ 68797 w 426503"/>
                  <a:gd name="connsiteY4" fmla="*/ 1020763 h 1984376"/>
                  <a:gd name="connsiteX0" fmla="*/ 68797 w 636568"/>
                  <a:gd name="connsiteY0" fmla="*/ 1020763 h 2009776"/>
                  <a:gd name="connsiteX1" fmla="*/ 0 w 636568"/>
                  <a:gd name="connsiteY1" fmla="*/ 0 h 2009776"/>
                  <a:gd name="connsiteX2" fmla="*/ 426503 w 636568"/>
                  <a:gd name="connsiteY2" fmla="*/ 1020763 h 2009776"/>
                  <a:gd name="connsiteX3" fmla="*/ 615950 w 636568"/>
                  <a:gd name="connsiteY3" fmla="*/ 2009776 h 2009776"/>
                  <a:gd name="connsiteX4" fmla="*/ 68797 w 636568"/>
                  <a:gd name="connsiteY4" fmla="*/ 1020763 h 2009776"/>
                  <a:gd name="connsiteX0" fmla="*/ 68797 w 711454"/>
                  <a:gd name="connsiteY0" fmla="*/ 1020763 h 2020569"/>
                  <a:gd name="connsiteX1" fmla="*/ 0 w 711454"/>
                  <a:gd name="connsiteY1" fmla="*/ 0 h 2020569"/>
                  <a:gd name="connsiteX2" fmla="*/ 426503 w 711454"/>
                  <a:gd name="connsiteY2" fmla="*/ 1020763 h 2020569"/>
                  <a:gd name="connsiteX3" fmla="*/ 615950 w 711454"/>
                  <a:gd name="connsiteY3" fmla="*/ 2009776 h 2020569"/>
                  <a:gd name="connsiteX4" fmla="*/ 68797 w 711454"/>
                  <a:gd name="connsiteY4" fmla="*/ 1020763 h 2020569"/>
                  <a:gd name="connsiteX0" fmla="*/ 68797 w 717322"/>
                  <a:gd name="connsiteY0" fmla="*/ 1020763 h 2020171"/>
                  <a:gd name="connsiteX1" fmla="*/ 0 w 717322"/>
                  <a:gd name="connsiteY1" fmla="*/ 0 h 2020171"/>
                  <a:gd name="connsiteX2" fmla="*/ 426503 w 717322"/>
                  <a:gd name="connsiteY2" fmla="*/ 1020763 h 2020171"/>
                  <a:gd name="connsiteX3" fmla="*/ 615950 w 717322"/>
                  <a:gd name="connsiteY3" fmla="*/ 2009776 h 2020171"/>
                  <a:gd name="connsiteX4" fmla="*/ 68797 w 717322"/>
                  <a:gd name="connsiteY4" fmla="*/ 1020763 h 2020171"/>
                  <a:gd name="connsiteX0" fmla="*/ 68797 w 660398"/>
                  <a:gd name="connsiteY0" fmla="*/ 1020763 h 2009776"/>
                  <a:gd name="connsiteX1" fmla="*/ 0 w 660398"/>
                  <a:gd name="connsiteY1" fmla="*/ 0 h 2009776"/>
                  <a:gd name="connsiteX2" fmla="*/ 426503 w 660398"/>
                  <a:gd name="connsiteY2" fmla="*/ 1020763 h 2009776"/>
                  <a:gd name="connsiteX3" fmla="*/ 615950 w 660398"/>
                  <a:gd name="connsiteY3" fmla="*/ 2009776 h 2009776"/>
                  <a:gd name="connsiteX4" fmla="*/ 68797 w 660398"/>
                  <a:gd name="connsiteY4" fmla="*/ 1020763 h 200977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68797 w 782377"/>
                  <a:gd name="connsiteY0" fmla="*/ 1020763 h 2003426"/>
                  <a:gd name="connsiteX1" fmla="*/ 0 w 782377"/>
                  <a:gd name="connsiteY1" fmla="*/ 0 h 2003426"/>
                  <a:gd name="connsiteX2" fmla="*/ 426503 w 782377"/>
                  <a:gd name="connsiteY2" fmla="*/ 1020763 h 2003426"/>
                  <a:gd name="connsiteX3" fmla="*/ 742950 w 782377"/>
                  <a:gd name="connsiteY3" fmla="*/ 2003426 h 2003426"/>
                  <a:gd name="connsiteX4" fmla="*/ 68797 w 782377"/>
                  <a:gd name="connsiteY4" fmla="*/ 1020763 h 2003426"/>
                  <a:gd name="connsiteX0" fmla="*/ 81222 w 970884"/>
                  <a:gd name="connsiteY0" fmla="*/ 1020763 h 1995507"/>
                  <a:gd name="connsiteX1" fmla="*/ 12425 w 970884"/>
                  <a:gd name="connsiteY1" fmla="*/ 0 h 1995507"/>
                  <a:gd name="connsiteX2" fmla="*/ 438928 w 970884"/>
                  <a:gd name="connsiteY2" fmla="*/ 1020763 h 1995507"/>
                  <a:gd name="connsiteX3" fmla="*/ 941287 w 970884"/>
                  <a:gd name="connsiteY3" fmla="*/ 1995507 h 1995507"/>
                  <a:gd name="connsiteX4" fmla="*/ 81222 w 970884"/>
                  <a:gd name="connsiteY4" fmla="*/ 1020763 h 1995507"/>
                  <a:gd name="connsiteX0" fmla="*/ 81222 w 970885"/>
                  <a:gd name="connsiteY0" fmla="*/ 1020763 h 1995507"/>
                  <a:gd name="connsiteX1" fmla="*/ 12425 w 970885"/>
                  <a:gd name="connsiteY1" fmla="*/ 0 h 1995507"/>
                  <a:gd name="connsiteX2" fmla="*/ 438928 w 970885"/>
                  <a:gd name="connsiteY2" fmla="*/ 1020763 h 1995507"/>
                  <a:gd name="connsiteX3" fmla="*/ 941287 w 970885"/>
                  <a:gd name="connsiteY3" fmla="*/ 1995507 h 1995507"/>
                  <a:gd name="connsiteX4" fmla="*/ 81222 w 970885"/>
                  <a:gd name="connsiteY4" fmla="*/ 1020763 h 1995507"/>
                  <a:gd name="connsiteX0" fmla="*/ 81222 w 974651"/>
                  <a:gd name="connsiteY0" fmla="*/ 1020763 h 1995507"/>
                  <a:gd name="connsiteX1" fmla="*/ 12425 w 974651"/>
                  <a:gd name="connsiteY1" fmla="*/ 0 h 1995507"/>
                  <a:gd name="connsiteX2" fmla="*/ 509751 w 974651"/>
                  <a:gd name="connsiteY2" fmla="*/ 1107869 h 1995507"/>
                  <a:gd name="connsiteX3" fmla="*/ 941287 w 974651"/>
                  <a:gd name="connsiteY3" fmla="*/ 1995507 h 1995507"/>
                  <a:gd name="connsiteX4" fmla="*/ 81222 w 974651"/>
                  <a:gd name="connsiteY4" fmla="*/ 1020763 h 1995507"/>
                  <a:gd name="connsiteX0" fmla="*/ 81222 w 969505"/>
                  <a:gd name="connsiteY0" fmla="*/ 1020763 h 1995507"/>
                  <a:gd name="connsiteX1" fmla="*/ 12425 w 969505"/>
                  <a:gd name="connsiteY1" fmla="*/ 0 h 1995507"/>
                  <a:gd name="connsiteX2" fmla="*/ 509751 w 969505"/>
                  <a:gd name="connsiteY2" fmla="*/ 1107869 h 1995507"/>
                  <a:gd name="connsiteX3" fmla="*/ 941287 w 969505"/>
                  <a:gd name="connsiteY3" fmla="*/ 1995507 h 1995507"/>
                  <a:gd name="connsiteX4" fmla="*/ 81222 w 969505"/>
                  <a:gd name="connsiteY4" fmla="*/ 1020763 h 1995507"/>
                  <a:gd name="connsiteX0" fmla="*/ 68797 w 957080"/>
                  <a:gd name="connsiteY0" fmla="*/ 1020763 h 1995507"/>
                  <a:gd name="connsiteX1" fmla="*/ 0 w 957080"/>
                  <a:gd name="connsiteY1" fmla="*/ 0 h 1995507"/>
                  <a:gd name="connsiteX2" fmla="*/ 497326 w 957080"/>
                  <a:gd name="connsiteY2" fmla="*/ 1107869 h 1995507"/>
                  <a:gd name="connsiteX3" fmla="*/ 928862 w 957080"/>
                  <a:gd name="connsiteY3" fmla="*/ 1995507 h 1995507"/>
                  <a:gd name="connsiteX4" fmla="*/ 68797 w 957080"/>
                  <a:gd name="connsiteY4" fmla="*/ 1020763 h 1995507"/>
                  <a:gd name="connsiteX0" fmla="*/ 68797 w 959886"/>
                  <a:gd name="connsiteY0" fmla="*/ 1020763 h 1995507"/>
                  <a:gd name="connsiteX1" fmla="*/ 0 w 959886"/>
                  <a:gd name="connsiteY1" fmla="*/ 0 h 1995507"/>
                  <a:gd name="connsiteX2" fmla="*/ 497326 w 959886"/>
                  <a:gd name="connsiteY2" fmla="*/ 1107869 h 1995507"/>
                  <a:gd name="connsiteX3" fmla="*/ 928862 w 959886"/>
                  <a:gd name="connsiteY3" fmla="*/ 1995507 h 1995507"/>
                  <a:gd name="connsiteX4" fmla="*/ 68797 w 959886"/>
                  <a:gd name="connsiteY4" fmla="*/ 1020763 h 1995507"/>
                  <a:gd name="connsiteX0" fmla="*/ 68797 w 955865"/>
                  <a:gd name="connsiteY0" fmla="*/ 1020763 h 1995507"/>
                  <a:gd name="connsiteX1" fmla="*/ 0 w 955865"/>
                  <a:gd name="connsiteY1" fmla="*/ 0 h 1995507"/>
                  <a:gd name="connsiteX2" fmla="*/ 408797 w 955865"/>
                  <a:gd name="connsiteY2" fmla="*/ 1068275 h 1995507"/>
                  <a:gd name="connsiteX3" fmla="*/ 928862 w 955865"/>
                  <a:gd name="connsiteY3" fmla="*/ 1995507 h 1995507"/>
                  <a:gd name="connsiteX4" fmla="*/ 68797 w 955865"/>
                  <a:gd name="connsiteY4" fmla="*/ 1020763 h 1995507"/>
                  <a:gd name="connsiteX0" fmla="*/ 68797 w 958420"/>
                  <a:gd name="connsiteY0" fmla="*/ 1020763 h 1995507"/>
                  <a:gd name="connsiteX1" fmla="*/ 0 w 958420"/>
                  <a:gd name="connsiteY1" fmla="*/ 0 h 1995507"/>
                  <a:gd name="connsiteX2" fmla="*/ 408797 w 958420"/>
                  <a:gd name="connsiteY2" fmla="*/ 1068275 h 1995507"/>
                  <a:gd name="connsiteX3" fmla="*/ 928862 w 958420"/>
                  <a:gd name="connsiteY3" fmla="*/ 1995507 h 1995507"/>
                  <a:gd name="connsiteX4" fmla="*/ 68797 w 9584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68797 w 965020"/>
                  <a:gd name="connsiteY0" fmla="*/ 1020763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68797 w 965020"/>
                  <a:gd name="connsiteY4" fmla="*/ 1020763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965020"/>
                  <a:gd name="connsiteY0" fmla="*/ 1099950 h 1995507"/>
                  <a:gd name="connsiteX1" fmla="*/ 0 w 965020"/>
                  <a:gd name="connsiteY1" fmla="*/ 0 h 1995507"/>
                  <a:gd name="connsiteX2" fmla="*/ 523884 w 965020"/>
                  <a:gd name="connsiteY2" fmla="*/ 1147462 h 1995507"/>
                  <a:gd name="connsiteX3" fmla="*/ 928862 w 965020"/>
                  <a:gd name="connsiteY3" fmla="*/ 1995507 h 1995507"/>
                  <a:gd name="connsiteX4" fmla="*/ 121915 w 965020"/>
                  <a:gd name="connsiteY4" fmla="*/ 1099950 h 1995507"/>
                  <a:gd name="connsiteX0" fmla="*/ 121915 w 1129770"/>
                  <a:gd name="connsiteY0" fmla="*/ 1099950 h 1987978"/>
                  <a:gd name="connsiteX1" fmla="*/ 0 w 1129770"/>
                  <a:gd name="connsiteY1" fmla="*/ 0 h 1987978"/>
                  <a:gd name="connsiteX2" fmla="*/ 523884 w 1129770"/>
                  <a:gd name="connsiteY2" fmla="*/ 1147462 h 1987978"/>
                  <a:gd name="connsiteX3" fmla="*/ 1102301 w 1129770"/>
                  <a:gd name="connsiteY3" fmla="*/ 1987978 h 1987978"/>
                  <a:gd name="connsiteX4" fmla="*/ 121915 w 1129770"/>
                  <a:gd name="connsiteY4" fmla="*/ 1099950 h 1987978"/>
                  <a:gd name="connsiteX0" fmla="*/ 121915 w 1129772"/>
                  <a:gd name="connsiteY0" fmla="*/ 1099950 h 1987978"/>
                  <a:gd name="connsiteX1" fmla="*/ 0 w 1129772"/>
                  <a:gd name="connsiteY1" fmla="*/ 0 h 1987978"/>
                  <a:gd name="connsiteX2" fmla="*/ 523884 w 1129772"/>
                  <a:gd name="connsiteY2" fmla="*/ 1147462 h 1987978"/>
                  <a:gd name="connsiteX3" fmla="*/ 1102301 w 1129772"/>
                  <a:gd name="connsiteY3" fmla="*/ 1987978 h 1987978"/>
                  <a:gd name="connsiteX4" fmla="*/ 121915 w 1129772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23884 w 1102301"/>
                  <a:gd name="connsiteY2" fmla="*/ 114746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121915 w 1102301"/>
                  <a:gd name="connsiteY0" fmla="*/ 1099950 h 1987978"/>
                  <a:gd name="connsiteX1" fmla="*/ 0 w 1102301"/>
                  <a:gd name="connsiteY1" fmla="*/ 0 h 1987978"/>
                  <a:gd name="connsiteX2" fmla="*/ 554492 w 1102301"/>
                  <a:gd name="connsiteY2" fmla="*/ 1087232 h 1987978"/>
                  <a:gd name="connsiteX3" fmla="*/ 1102301 w 1102301"/>
                  <a:gd name="connsiteY3" fmla="*/ 1987978 h 1987978"/>
                  <a:gd name="connsiteX4" fmla="*/ 121915 w 1102301"/>
                  <a:gd name="connsiteY4" fmla="*/ 1099950 h 198797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  <a:gd name="connsiteX0" fmla="*/ 234140 w 1214526"/>
                  <a:gd name="connsiteY0" fmla="*/ 1032190 h 1920218"/>
                  <a:gd name="connsiteX1" fmla="*/ 0 w 1214526"/>
                  <a:gd name="connsiteY1" fmla="*/ 0 h 1920218"/>
                  <a:gd name="connsiteX2" fmla="*/ 666717 w 1214526"/>
                  <a:gd name="connsiteY2" fmla="*/ 1019472 h 1920218"/>
                  <a:gd name="connsiteX3" fmla="*/ 1214526 w 1214526"/>
                  <a:gd name="connsiteY3" fmla="*/ 1920218 h 1920218"/>
                  <a:gd name="connsiteX4" fmla="*/ 234140 w 1214526"/>
                  <a:gd name="connsiteY4" fmla="*/ 1032190 h 192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526" h="1920218">
                    <a:moveTo>
                      <a:pt x="234140" y="1032190"/>
                    </a:moveTo>
                    <a:cubicBezTo>
                      <a:pt x="215361" y="704625"/>
                      <a:pt x="211467" y="329331"/>
                      <a:pt x="0" y="0"/>
                    </a:cubicBezTo>
                    <a:cubicBezTo>
                      <a:pt x="487323" y="295227"/>
                      <a:pt x="464296" y="699436"/>
                      <a:pt x="666717" y="1019472"/>
                    </a:cubicBezTo>
                    <a:cubicBezTo>
                      <a:pt x="869138" y="1339508"/>
                      <a:pt x="1156206" y="1423471"/>
                      <a:pt x="1214526" y="1920218"/>
                    </a:cubicBezTo>
                    <a:cubicBezTo>
                      <a:pt x="266405" y="1623989"/>
                      <a:pt x="252919" y="1359755"/>
                      <a:pt x="234140" y="103219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FE9094ED-461D-4425-993B-D7CF0BA8F060}"/>
                  </a:ext>
                </a:extLst>
              </p:cNvPr>
              <p:cNvSpPr/>
              <p:nvPr/>
            </p:nvSpPr>
            <p:spPr>
              <a:xfrm rot="21109946" flipH="1">
                <a:off x="3486905" y="1960706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84362 w 122831"/>
                  <a:gd name="connsiteY1" fmla="*/ 34408 h 515636"/>
                  <a:gd name="connsiteX2" fmla="*/ 31510 w 122831"/>
                  <a:gd name="connsiteY2" fmla="*/ 480362 h 515636"/>
                  <a:gd name="connsiteX3" fmla="*/ 46078 w 122831"/>
                  <a:gd name="connsiteY3" fmla="*/ 515636 h 515636"/>
                  <a:gd name="connsiteX4" fmla="*/ 33519 w 122831"/>
                  <a:gd name="connsiteY4" fmla="*/ 469540 h 515636"/>
                  <a:gd name="connsiteX5" fmla="*/ 105954 w 122831"/>
                  <a:gd name="connsiteY5" fmla="*/ 95460 h 515636"/>
                  <a:gd name="connsiteX6" fmla="*/ 122659 w 122831"/>
                  <a:gd name="connsiteY6" fmla="*/ 80518 h 515636"/>
                  <a:gd name="connsiteX7" fmla="*/ 121622 w 122831"/>
                  <a:gd name="connsiteY7" fmla="*/ 41505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lnTo>
                      <a:pt x="84362" y="34408"/>
                    </a:lnTo>
                    <a:cubicBezTo>
                      <a:pt x="-3938" y="136190"/>
                      <a:pt x="-25265" y="313587"/>
                      <a:pt x="31510" y="480362"/>
                    </a:cubicBezTo>
                    <a:lnTo>
                      <a:pt x="46078" y="515636"/>
                    </a:lnTo>
                    <a:lnTo>
                      <a:pt x="33519" y="469540"/>
                    </a:lnTo>
                    <a:cubicBezTo>
                      <a:pt x="3787" y="325497"/>
                      <a:pt x="30268" y="182702"/>
                      <a:pt x="105954" y="95460"/>
                    </a:cubicBezTo>
                    <a:lnTo>
                      <a:pt x="122659" y="80518"/>
                    </a:lnTo>
                    <a:lnTo>
                      <a:pt x="121622" y="41505"/>
                    </a:lnTo>
                    <a:cubicBezTo>
                      <a:pt x="121678" y="24867"/>
                      <a:pt x="122186" y="10740"/>
                      <a:pt x="122831" y="0"/>
                    </a:cubicBez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A769073-7C77-4C2B-8BFE-3DE0AC13DF4F}"/>
                  </a:ext>
                </a:extLst>
              </p:cNvPr>
              <p:cNvSpPr/>
              <p:nvPr/>
            </p:nvSpPr>
            <p:spPr>
              <a:xfrm rot="490054">
                <a:off x="2864271" y="1960705"/>
                <a:ext cx="122831" cy="515636"/>
              </a:xfrm>
              <a:custGeom>
                <a:avLst/>
                <a:gdLst>
                  <a:gd name="connsiteX0" fmla="*/ 122831 w 122831"/>
                  <a:gd name="connsiteY0" fmla="*/ 0 h 515636"/>
                  <a:gd name="connsiteX1" fmla="*/ 121622 w 122831"/>
                  <a:gd name="connsiteY1" fmla="*/ 41505 h 515636"/>
                  <a:gd name="connsiteX2" fmla="*/ 122659 w 122831"/>
                  <a:gd name="connsiteY2" fmla="*/ 80518 h 515636"/>
                  <a:gd name="connsiteX3" fmla="*/ 105954 w 122831"/>
                  <a:gd name="connsiteY3" fmla="*/ 95460 h 515636"/>
                  <a:gd name="connsiteX4" fmla="*/ 33519 w 122831"/>
                  <a:gd name="connsiteY4" fmla="*/ 469540 h 515636"/>
                  <a:gd name="connsiteX5" fmla="*/ 46078 w 122831"/>
                  <a:gd name="connsiteY5" fmla="*/ 515636 h 515636"/>
                  <a:gd name="connsiteX6" fmla="*/ 31510 w 122831"/>
                  <a:gd name="connsiteY6" fmla="*/ 480362 h 515636"/>
                  <a:gd name="connsiteX7" fmla="*/ 84362 w 122831"/>
                  <a:gd name="connsiteY7" fmla="*/ 34408 h 515636"/>
                  <a:gd name="connsiteX8" fmla="*/ 122831 w 122831"/>
                  <a:gd name="connsiteY8" fmla="*/ 0 h 515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831" h="515636">
                    <a:moveTo>
                      <a:pt x="122831" y="0"/>
                    </a:moveTo>
                    <a:cubicBezTo>
                      <a:pt x="122186" y="10740"/>
                      <a:pt x="121678" y="24867"/>
                      <a:pt x="121622" y="41505"/>
                    </a:cubicBezTo>
                    <a:lnTo>
                      <a:pt x="122659" y="80518"/>
                    </a:lnTo>
                    <a:lnTo>
                      <a:pt x="105954" y="95460"/>
                    </a:lnTo>
                    <a:cubicBezTo>
                      <a:pt x="30268" y="182702"/>
                      <a:pt x="3787" y="325497"/>
                      <a:pt x="33519" y="469540"/>
                    </a:cubicBezTo>
                    <a:lnTo>
                      <a:pt x="46078" y="515636"/>
                    </a:lnTo>
                    <a:lnTo>
                      <a:pt x="31510" y="480362"/>
                    </a:lnTo>
                    <a:cubicBezTo>
                      <a:pt x="-25265" y="313587"/>
                      <a:pt x="-3938" y="136190"/>
                      <a:pt x="84362" y="34408"/>
                    </a:cubicBezTo>
                    <a:lnTo>
                      <a:pt x="122831" y="0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" lastClr="FFFFFF"/>
                  </a:gs>
                  <a:gs pos="100000">
                    <a:srgbClr val="FFC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0324B9D2-BE8A-4DFE-A1CB-00781E968C8A}"/>
                  </a:ext>
                </a:extLst>
              </p:cNvPr>
              <p:cNvSpPr/>
              <p:nvPr/>
            </p:nvSpPr>
            <p:spPr>
              <a:xfrm>
                <a:off x="3233978" y="2049873"/>
                <a:ext cx="207022" cy="319931"/>
              </a:xfrm>
              <a:custGeom>
                <a:avLst/>
                <a:gdLst>
                  <a:gd name="connsiteX0" fmla="*/ 77464 w 207022"/>
                  <a:gd name="connsiteY0" fmla="*/ 314 h 319931"/>
                  <a:gd name="connsiteX1" fmla="*/ 109080 w 207022"/>
                  <a:gd name="connsiteY1" fmla="*/ 5035 h 319931"/>
                  <a:gd name="connsiteX2" fmla="*/ 207003 w 207022"/>
                  <a:gd name="connsiteY2" fmla="*/ 292757 h 319931"/>
                  <a:gd name="connsiteX3" fmla="*/ 204503 w 207022"/>
                  <a:gd name="connsiteY3" fmla="*/ 319931 h 319931"/>
                  <a:gd name="connsiteX4" fmla="*/ 195877 w 207022"/>
                  <a:gd name="connsiteY4" fmla="*/ 216491 h 319931"/>
                  <a:gd name="connsiteX5" fmla="*/ 109080 w 207022"/>
                  <a:gd name="connsiteY5" fmla="*/ 62185 h 319931"/>
                  <a:gd name="connsiteX6" fmla="*/ 77464 w 207022"/>
                  <a:gd name="connsiteY6" fmla="*/ 57464 h 319931"/>
                  <a:gd name="connsiteX7" fmla="*/ 21605 w 207022"/>
                  <a:gd name="connsiteY7" fmla="*/ 85024 h 319931"/>
                  <a:gd name="connsiteX8" fmla="*/ 51 w 207022"/>
                  <a:gd name="connsiteY8" fmla="*/ 108283 h 319931"/>
                  <a:gd name="connsiteX9" fmla="*/ 0 w 207022"/>
                  <a:gd name="connsiteY9" fmla="*/ 108220 h 319931"/>
                  <a:gd name="connsiteX10" fmla="*/ 0 w 207022"/>
                  <a:gd name="connsiteY10" fmla="*/ 51070 h 319931"/>
                  <a:gd name="connsiteX11" fmla="*/ 51 w 207022"/>
                  <a:gd name="connsiteY11" fmla="*/ 51133 h 319931"/>
                  <a:gd name="connsiteX12" fmla="*/ 21605 w 207022"/>
                  <a:gd name="connsiteY12" fmla="*/ 27874 h 319931"/>
                  <a:gd name="connsiteX13" fmla="*/ 77464 w 207022"/>
                  <a:gd name="connsiteY13" fmla="*/ 314 h 319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7022" h="319931">
                    <a:moveTo>
                      <a:pt x="77464" y="314"/>
                    </a:moveTo>
                    <a:cubicBezTo>
                      <a:pt x="88124" y="-718"/>
                      <a:pt x="98711" y="785"/>
                      <a:pt x="109080" y="5035"/>
                    </a:cubicBezTo>
                    <a:cubicBezTo>
                      <a:pt x="171293" y="30531"/>
                      <a:pt x="207985" y="147660"/>
                      <a:pt x="207003" y="292757"/>
                    </a:cubicBezTo>
                    <a:lnTo>
                      <a:pt x="204503" y="319931"/>
                    </a:lnTo>
                    <a:lnTo>
                      <a:pt x="195877" y="216491"/>
                    </a:lnTo>
                    <a:cubicBezTo>
                      <a:pt x="180688" y="136906"/>
                      <a:pt x="150556" y="79182"/>
                      <a:pt x="109080" y="62185"/>
                    </a:cubicBezTo>
                    <a:cubicBezTo>
                      <a:pt x="98711" y="57935"/>
                      <a:pt x="88124" y="56433"/>
                      <a:pt x="77464" y="57464"/>
                    </a:cubicBezTo>
                    <a:cubicBezTo>
                      <a:pt x="58809" y="59268"/>
                      <a:pt x="39930" y="68835"/>
                      <a:pt x="21605" y="85024"/>
                    </a:cubicBezTo>
                    <a:lnTo>
                      <a:pt x="51" y="108283"/>
                    </a:lnTo>
                    <a:lnTo>
                      <a:pt x="0" y="108220"/>
                    </a:lnTo>
                    <a:lnTo>
                      <a:pt x="0" y="51070"/>
                    </a:lnTo>
                    <a:lnTo>
                      <a:pt x="51" y="51133"/>
                    </a:lnTo>
                    <a:lnTo>
                      <a:pt x="21605" y="27874"/>
                    </a:lnTo>
                    <a:cubicBezTo>
                      <a:pt x="39930" y="11685"/>
                      <a:pt x="58809" y="2118"/>
                      <a:pt x="77464" y="314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13C69BB5-D5E6-4751-8F83-77810EA53C0F}"/>
                  </a:ext>
                </a:extLst>
              </p:cNvPr>
              <p:cNvSpPr/>
              <p:nvPr/>
            </p:nvSpPr>
            <p:spPr>
              <a:xfrm>
                <a:off x="3027777" y="2049873"/>
                <a:ext cx="206201" cy="319930"/>
              </a:xfrm>
              <a:custGeom>
                <a:avLst/>
                <a:gdLst>
                  <a:gd name="connsiteX0" fmla="*/ 129558 w 206201"/>
                  <a:gd name="connsiteY0" fmla="*/ 313 h 319930"/>
                  <a:gd name="connsiteX1" fmla="*/ 193235 w 206201"/>
                  <a:gd name="connsiteY1" fmla="*/ 35214 h 319930"/>
                  <a:gd name="connsiteX2" fmla="*/ 206201 w 206201"/>
                  <a:gd name="connsiteY2" fmla="*/ 51070 h 319930"/>
                  <a:gd name="connsiteX3" fmla="*/ 206201 w 206201"/>
                  <a:gd name="connsiteY3" fmla="*/ 108220 h 319930"/>
                  <a:gd name="connsiteX4" fmla="*/ 193235 w 206201"/>
                  <a:gd name="connsiteY4" fmla="*/ 92364 h 319930"/>
                  <a:gd name="connsiteX5" fmla="*/ 129558 w 206201"/>
                  <a:gd name="connsiteY5" fmla="*/ 57463 h 319930"/>
                  <a:gd name="connsiteX6" fmla="*/ 97943 w 206201"/>
                  <a:gd name="connsiteY6" fmla="*/ 62184 h 319930"/>
                  <a:gd name="connsiteX7" fmla="*/ 11146 w 206201"/>
                  <a:gd name="connsiteY7" fmla="*/ 216490 h 319930"/>
                  <a:gd name="connsiteX8" fmla="*/ 2519 w 206201"/>
                  <a:gd name="connsiteY8" fmla="*/ 319930 h 319930"/>
                  <a:gd name="connsiteX9" fmla="*/ 20 w 206201"/>
                  <a:gd name="connsiteY9" fmla="*/ 292757 h 319930"/>
                  <a:gd name="connsiteX10" fmla="*/ 97943 w 206201"/>
                  <a:gd name="connsiteY10" fmla="*/ 5034 h 319930"/>
                  <a:gd name="connsiteX11" fmla="*/ 129558 w 206201"/>
                  <a:gd name="connsiteY11" fmla="*/ 313 h 31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6201" h="319930">
                    <a:moveTo>
                      <a:pt x="129558" y="313"/>
                    </a:moveTo>
                    <a:cubicBezTo>
                      <a:pt x="150878" y="2376"/>
                      <a:pt x="172491" y="14575"/>
                      <a:pt x="193235" y="35214"/>
                    </a:cubicBezTo>
                    <a:lnTo>
                      <a:pt x="206201" y="51070"/>
                    </a:lnTo>
                    <a:lnTo>
                      <a:pt x="206201" y="108220"/>
                    </a:lnTo>
                    <a:lnTo>
                      <a:pt x="193235" y="92364"/>
                    </a:lnTo>
                    <a:cubicBezTo>
                      <a:pt x="172491" y="71725"/>
                      <a:pt x="150878" y="59526"/>
                      <a:pt x="129558" y="57463"/>
                    </a:cubicBezTo>
                    <a:cubicBezTo>
                      <a:pt x="118898" y="56432"/>
                      <a:pt x="108311" y="57935"/>
                      <a:pt x="97943" y="62184"/>
                    </a:cubicBezTo>
                    <a:cubicBezTo>
                      <a:pt x="56467" y="79182"/>
                      <a:pt x="26335" y="136905"/>
                      <a:pt x="11146" y="216490"/>
                    </a:cubicBezTo>
                    <a:lnTo>
                      <a:pt x="2519" y="319930"/>
                    </a:lnTo>
                    <a:lnTo>
                      <a:pt x="20" y="292757"/>
                    </a:lnTo>
                    <a:cubicBezTo>
                      <a:pt x="-962" y="147660"/>
                      <a:pt x="35729" y="30531"/>
                      <a:pt x="97943" y="5034"/>
                    </a:cubicBezTo>
                    <a:cubicBezTo>
                      <a:pt x="108311" y="785"/>
                      <a:pt x="118898" y="-718"/>
                      <a:pt x="129558" y="31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/>
                  </a:gs>
                  <a:gs pos="0">
                    <a:sysClr val="window" lastClr="FFFFFF"/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CBAE81A1-4034-4F66-ACD9-939E1F3CB4C6}"/>
              </a:ext>
            </a:extLst>
          </p:cNvPr>
          <p:cNvGrpSpPr/>
          <p:nvPr/>
        </p:nvGrpSpPr>
        <p:grpSpPr>
          <a:xfrm>
            <a:off x="3711804" y="1143684"/>
            <a:ext cx="2459687" cy="2101233"/>
            <a:chOff x="5295900" y="4055749"/>
            <a:chExt cx="1948842" cy="1664834"/>
          </a:xfrm>
        </p:grpSpPr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F9742063-773F-4766-B571-411AB2BA0E53}"/>
                </a:ext>
              </a:extLst>
            </p:cNvPr>
            <p:cNvSpPr/>
            <p:nvPr/>
          </p:nvSpPr>
          <p:spPr>
            <a:xfrm>
              <a:off x="5306948" y="4145280"/>
              <a:ext cx="1937794" cy="1518645"/>
            </a:xfrm>
            <a:custGeom>
              <a:avLst/>
              <a:gdLst>
                <a:gd name="connsiteX0" fmla="*/ 968897 w 1937794"/>
                <a:gd name="connsiteY0" fmla="*/ 0 h 1319957"/>
                <a:gd name="connsiteX1" fmla="*/ 1923093 w 1937794"/>
                <a:gd name="connsiteY1" fmla="*/ 1111528 h 1319957"/>
                <a:gd name="connsiteX2" fmla="*/ 1937794 w 1937794"/>
                <a:gd name="connsiteY2" fmla="*/ 1319957 h 1319957"/>
                <a:gd name="connsiteX3" fmla="*/ 0 w 1937794"/>
                <a:gd name="connsiteY3" fmla="*/ 1319957 h 1319957"/>
                <a:gd name="connsiteX4" fmla="*/ 14701 w 1937794"/>
                <a:gd name="connsiteY4" fmla="*/ 1111528 h 1319957"/>
                <a:gd name="connsiteX5" fmla="*/ 968897 w 1937794"/>
                <a:gd name="connsiteY5" fmla="*/ 0 h 131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7794" h="1319957">
                  <a:moveTo>
                    <a:pt x="968897" y="0"/>
                  </a:moveTo>
                  <a:cubicBezTo>
                    <a:pt x="1439575" y="0"/>
                    <a:pt x="1832273" y="477181"/>
                    <a:pt x="1923093" y="1111528"/>
                  </a:cubicBezTo>
                  <a:lnTo>
                    <a:pt x="1937794" y="1319957"/>
                  </a:lnTo>
                  <a:lnTo>
                    <a:pt x="0" y="1319957"/>
                  </a:lnTo>
                  <a:lnTo>
                    <a:pt x="14701" y="1111528"/>
                  </a:lnTo>
                  <a:cubicBezTo>
                    <a:pt x="105521" y="477181"/>
                    <a:pt x="498220" y="0"/>
                    <a:pt x="968897" y="0"/>
                  </a:cubicBezTo>
                  <a:close/>
                </a:path>
              </a:pathLst>
            </a:custGeom>
            <a:gradFill>
              <a:gsLst>
                <a:gs pos="0">
                  <a:srgbClr val="5B9BD5">
                    <a:lumMod val="20000"/>
                    <a:lumOff val="80000"/>
                  </a:srgbClr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F7E8A13A-211F-4DE3-8DDF-0452248D23A2}"/>
                </a:ext>
              </a:extLst>
            </p:cNvPr>
            <p:cNvGrpSpPr/>
            <p:nvPr/>
          </p:nvGrpSpPr>
          <p:grpSpPr>
            <a:xfrm>
              <a:off x="5295900" y="4055749"/>
              <a:ext cx="1921751" cy="1664834"/>
              <a:chOff x="1701388" y="941784"/>
              <a:chExt cx="5516263" cy="4778799"/>
            </a:xfrm>
          </p:grpSpPr>
          <p:sp>
            <p:nvSpPr>
              <p:cNvPr id="655" name="楕円 572">
                <a:extLst>
                  <a:ext uri="{FF2B5EF4-FFF2-40B4-BE49-F238E27FC236}">
                    <a16:creationId xmlns:a16="http://schemas.microsoft.com/office/drawing/2014/main" id="{ADB9BCB1-DC15-4072-8481-C876C9FDB3CA}"/>
                  </a:ext>
                </a:extLst>
              </p:cNvPr>
              <p:cNvSpPr/>
              <p:nvPr/>
            </p:nvSpPr>
            <p:spPr>
              <a:xfrm>
                <a:off x="4480282" y="941784"/>
                <a:ext cx="172960" cy="674009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楕円 572">
                <a:extLst>
                  <a:ext uri="{FF2B5EF4-FFF2-40B4-BE49-F238E27FC236}">
                    <a16:creationId xmlns:a16="http://schemas.microsoft.com/office/drawing/2014/main" id="{7B684461-4CF3-42CF-B357-7A7A603CCF30}"/>
                  </a:ext>
                </a:extLst>
              </p:cNvPr>
              <p:cNvSpPr/>
              <p:nvPr/>
            </p:nvSpPr>
            <p:spPr>
              <a:xfrm flipH="1">
                <a:off x="4500132" y="941784"/>
                <a:ext cx="172960" cy="674009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楕円 5123">
                <a:extLst>
                  <a:ext uri="{FF2B5EF4-FFF2-40B4-BE49-F238E27FC236}">
                    <a16:creationId xmlns:a16="http://schemas.microsoft.com/office/drawing/2014/main" id="{DCFB226F-386B-4838-9A2B-F55A20BAB481}"/>
                  </a:ext>
                </a:extLst>
              </p:cNvPr>
              <p:cNvSpPr/>
              <p:nvPr/>
            </p:nvSpPr>
            <p:spPr>
              <a:xfrm rot="894609" flipH="1">
                <a:off x="5382553" y="3547124"/>
                <a:ext cx="163554" cy="1069012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8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正方形/長方形 657">
                <a:extLst>
                  <a:ext uri="{FF2B5EF4-FFF2-40B4-BE49-F238E27FC236}">
                    <a16:creationId xmlns:a16="http://schemas.microsoft.com/office/drawing/2014/main" id="{807138B2-E8F8-4683-A357-32B74B387F37}"/>
                  </a:ext>
                </a:extLst>
              </p:cNvPr>
              <p:cNvSpPr/>
              <p:nvPr/>
            </p:nvSpPr>
            <p:spPr>
              <a:xfrm>
                <a:off x="4523424" y="1613468"/>
                <a:ext cx="86676" cy="1478397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四角形: 上の 2 つの角を丸める 658">
                <a:extLst>
                  <a:ext uri="{FF2B5EF4-FFF2-40B4-BE49-F238E27FC236}">
                    <a16:creationId xmlns:a16="http://schemas.microsoft.com/office/drawing/2014/main" id="{5A723C13-9FBF-4762-A929-E49F9C922A50}"/>
                  </a:ext>
                </a:extLst>
              </p:cNvPr>
              <p:cNvSpPr/>
              <p:nvPr/>
            </p:nvSpPr>
            <p:spPr>
              <a:xfrm>
                <a:off x="3998572" y="2765425"/>
                <a:ext cx="581188" cy="663575"/>
              </a:xfrm>
              <a:prstGeom prst="round2SameRect">
                <a:avLst>
                  <a:gd name="adj1" fmla="val 8485"/>
                  <a:gd name="adj2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四角形: 上の 2 つの角を丸める 659">
                <a:extLst>
                  <a:ext uri="{FF2B5EF4-FFF2-40B4-BE49-F238E27FC236}">
                    <a16:creationId xmlns:a16="http://schemas.microsoft.com/office/drawing/2014/main" id="{AA0CEFF4-9744-4AF8-8BC5-1EF9D0850779}"/>
                  </a:ext>
                </a:extLst>
              </p:cNvPr>
              <p:cNvSpPr/>
              <p:nvPr/>
            </p:nvSpPr>
            <p:spPr>
              <a:xfrm>
                <a:off x="4121767" y="3184525"/>
                <a:ext cx="784982" cy="663575"/>
              </a:xfrm>
              <a:prstGeom prst="round2SameRect">
                <a:avLst>
                  <a:gd name="adj1" fmla="val 8485"/>
                  <a:gd name="adj2" fmla="val 20335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正方形/長方形 660">
                <a:extLst>
                  <a:ext uri="{FF2B5EF4-FFF2-40B4-BE49-F238E27FC236}">
                    <a16:creationId xmlns:a16="http://schemas.microsoft.com/office/drawing/2014/main" id="{A9AB8EF6-FCBC-4D0F-8D4D-544CC6DF4D3B}"/>
                  </a:ext>
                </a:extLst>
              </p:cNvPr>
              <p:cNvSpPr/>
              <p:nvPr/>
            </p:nvSpPr>
            <p:spPr>
              <a:xfrm>
                <a:off x="3556947" y="3800474"/>
                <a:ext cx="1329402" cy="82914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F28E842B-2DF5-448E-9797-740133941D7B}"/>
                  </a:ext>
                </a:extLst>
              </p:cNvPr>
              <p:cNvSpPr/>
              <p:nvPr/>
            </p:nvSpPr>
            <p:spPr>
              <a:xfrm>
                <a:off x="4886350" y="3800475"/>
                <a:ext cx="495300" cy="82914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CA59F543-FC9D-4586-9FAB-7F187BFBCBFB}"/>
                  </a:ext>
                </a:extLst>
              </p:cNvPr>
              <p:cNvSpPr/>
              <p:nvPr/>
            </p:nvSpPr>
            <p:spPr>
              <a:xfrm>
                <a:off x="3556947" y="3733800"/>
                <a:ext cx="1329403" cy="9525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27793A74-5FAC-4312-95F9-C48F9760EFA0}"/>
                  </a:ext>
                </a:extLst>
              </p:cNvPr>
              <p:cNvSpPr/>
              <p:nvPr/>
            </p:nvSpPr>
            <p:spPr>
              <a:xfrm>
                <a:off x="4886350" y="3733800"/>
                <a:ext cx="495300" cy="952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台形 664">
                <a:extLst>
                  <a:ext uri="{FF2B5EF4-FFF2-40B4-BE49-F238E27FC236}">
                    <a16:creationId xmlns:a16="http://schemas.microsoft.com/office/drawing/2014/main" id="{4FAC4A84-C7A3-4EF9-BB20-C874C3B31762}"/>
                  </a:ext>
                </a:extLst>
              </p:cNvPr>
              <p:cNvSpPr/>
              <p:nvPr/>
            </p:nvSpPr>
            <p:spPr>
              <a:xfrm>
                <a:off x="2257695" y="4597756"/>
                <a:ext cx="4403703" cy="829142"/>
              </a:xfrm>
              <a:prstGeom prst="trapezoid">
                <a:avLst>
                  <a:gd name="adj" fmla="val 6176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C506B0A8-1694-4CAA-8185-A89BE8A733CF}"/>
                  </a:ext>
                </a:extLst>
              </p:cNvPr>
              <p:cNvGrpSpPr/>
              <p:nvPr/>
            </p:nvGrpSpPr>
            <p:grpSpPr>
              <a:xfrm>
                <a:off x="1862919" y="5033916"/>
                <a:ext cx="5193202" cy="587118"/>
                <a:chOff x="1472788" y="5260975"/>
                <a:chExt cx="5516263" cy="623642"/>
              </a:xfrm>
            </p:grpSpPr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18F81403-5ECE-4449-B1D8-731E09C02679}"/>
                    </a:ext>
                  </a:extLst>
                </p:cNvPr>
                <p:cNvGrpSpPr/>
                <p:nvPr/>
              </p:nvGrpSpPr>
              <p:grpSpPr>
                <a:xfrm>
                  <a:off x="14727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60" name="グループ化 959">
                    <a:extLst>
                      <a:ext uri="{FF2B5EF4-FFF2-40B4-BE49-F238E27FC236}">
                        <a16:creationId xmlns:a16="http://schemas.microsoft.com/office/drawing/2014/main" id="{AE387AD0-21C5-4070-9C1A-71931E5E8C0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3A0AC271-74B8-4260-B307-0FF3CE8F56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110705A2-202E-4E39-BF9F-720FD03E0929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4" name="フリーフォーム: 図形 963">
                      <a:extLst>
                        <a:ext uri="{FF2B5EF4-FFF2-40B4-BE49-F238E27FC236}">
                          <a16:creationId xmlns:a16="http://schemas.microsoft.com/office/drawing/2014/main" id="{59E80F0F-8B2A-467C-B3A2-48D6D239CA68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5" name="楕円 47">
                      <a:extLst>
                        <a:ext uri="{FF2B5EF4-FFF2-40B4-BE49-F238E27FC236}">
                          <a16:creationId xmlns:a16="http://schemas.microsoft.com/office/drawing/2014/main" id="{BA3E5236-E08B-4EDF-883C-B491F44B65CD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6" name="楕円 47">
                      <a:extLst>
                        <a:ext uri="{FF2B5EF4-FFF2-40B4-BE49-F238E27FC236}">
                          <a16:creationId xmlns:a16="http://schemas.microsoft.com/office/drawing/2014/main" id="{8E294417-967F-4252-B854-868945268E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61" name="フリーフォーム: 図形 960">
                    <a:extLst>
                      <a:ext uri="{FF2B5EF4-FFF2-40B4-BE49-F238E27FC236}">
                        <a16:creationId xmlns:a16="http://schemas.microsoft.com/office/drawing/2014/main" id="{88CFC193-757D-4C7C-86C2-7B97FA1FD5FE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9199CCC8-A4F6-4084-9AE2-CFCD476FAE6D}"/>
                    </a:ext>
                  </a:extLst>
                </p:cNvPr>
                <p:cNvGrpSpPr/>
                <p:nvPr/>
              </p:nvGrpSpPr>
              <p:grpSpPr>
                <a:xfrm>
                  <a:off x="17331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53" name="グループ化 952">
                    <a:extLst>
                      <a:ext uri="{FF2B5EF4-FFF2-40B4-BE49-F238E27FC236}">
                        <a16:creationId xmlns:a16="http://schemas.microsoft.com/office/drawing/2014/main" id="{9DF3FFC2-9742-4C9B-A3CD-7E72386B89B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55" name="フリーフォーム: 図形 954">
                      <a:extLst>
                        <a:ext uri="{FF2B5EF4-FFF2-40B4-BE49-F238E27FC236}">
                          <a16:creationId xmlns:a16="http://schemas.microsoft.com/office/drawing/2014/main" id="{73EA84F2-3304-48D1-A161-278EFBBE1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F7331DD5-8354-4FC6-95A5-9BA5FA267A32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7" name="フリーフォーム: 図形 956">
                      <a:extLst>
                        <a:ext uri="{FF2B5EF4-FFF2-40B4-BE49-F238E27FC236}">
                          <a16:creationId xmlns:a16="http://schemas.microsoft.com/office/drawing/2014/main" id="{32584597-1BA6-4F59-BF82-5169923AADC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8" name="楕円 47">
                      <a:extLst>
                        <a:ext uri="{FF2B5EF4-FFF2-40B4-BE49-F238E27FC236}">
                          <a16:creationId xmlns:a16="http://schemas.microsoft.com/office/drawing/2014/main" id="{6A2653F5-37A8-4F35-8A84-088F0B9C4B84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9" name="楕円 47">
                      <a:extLst>
                        <a:ext uri="{FF2B5EF4-FFF2-40B4-BE49-F238E27FC236}">
                          <a16:creationId xmlns:a16="http://schemas.microsoft.com/office/drawing/2014/main" id="{B5A3F133-40F6-4B76-A6EE-4042673FE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C0DAB146-E5E1-4D44-A175-E5CF978D5683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0FD87892-928A-4C13-A530-168350BE429D}"/>
                    </a:ext>
                  </a:extLst>
                </p:cNvPr>
                <p:cNvGrpSpPr/>
                <p:nvPr/>
              </p:nvGrpSpPr>
              <p:grpSpPr>
                <a:xfrm>
                  <a:off x="19998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46" name="グループ化 945">
                    <a:extLst>
                      <a:ext uri="{FF2B5EF4-FFF2-40B4-BE49-F238E27FC236}">
                        <a16:creationId xmlns:a16="http://schemas.microsoft.com/office/drawing/2014/main" id="{425405F0-0376-42A1-9630-2D34B011C89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48" name="フリーフォーム: 図形 947">
                      <a:extLst>
                        <a:ext uri="{FF2B5EF4-FFF2-40B4-BE49-F238E27FC236}">
                          <a16:creationId xmlns:a16="http://schemas.microsoft.com/office/drawing/2014/main" id="{EC572C97-B61D-4C92-AEF6-938C866F50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6756A4DC-A352-4996-823A-EBE315070C5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7C142E91-09D3-4DC9-92DF-684CC28464A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1" name="楕円 47">
                      <a:extLst>
                        <a:ext uri="{FF2B5EF4-FFF2-40B4-BE49-F238E27FC236}">
                          <a16:creationId xmlns:a16="http://schemas.microsoft.com/office/drawing/2014/main" id="{6CE52019-E4AD-4807-A6EA-25D3E5EDDC9F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2" name="楕円 47">
                      <a:extLst>
                        <a:ext uri="{FF2B5EF4-FFF2-40B4-BE49-F238E27FC236}">
                          <a16:creationId xmlns:a16="http://schemas.microsoft.com/office/drawing/2014/main" id="{05A7F15D-991B-4BEE-85AB-5B621FB7FA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47" name="フリーフォーム: 図形 946">
                    <a:extLst>
                      <a:ext uri="{FF2B5EF4-FFF2-40B4-BE49-F238E27FC236}">
                        <a16:creationId xmlns:a16="http://schemas.microsoft.com/office/drawing/2014/main" id="{794ADF55-1E50-4831-8B23-92A4BA7F7C0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6" name="グループ化 825">
                  <a:extLst>
                    <a:ext uri="{FF2B5EF4-FFF2-40B4-BE49-F238E27FC236}">
                      <a16:creationId xmlns:a16="http://schemas.microsoft.com/office/drawing/2014/main" id="{63E75785-1C82-4EFB-B1A1-5B82854850EA}"/>
                    </a:ext>
                  </a:extLst>
                </p:cNvPr>
                <p:cNvGrpSpPr/>
                <p:nvPr/>
              </p:nvGrpSpPr>
              <p:grpSpPr>
                <a:xfrm>
                  <a:off x="22601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39" name="グループ化 938">
                    <a:extLst>
                      <a:ext uri="{FF2B5EF4-FFF2-40B4-BE49-F238E27FC236}">
                        <a16:creationId xmlns:a16="http://schemas.microsoft.com/office/drawing/2014/main" id="{BEE6728D-E879-4204-ABDA-3E91785B486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76D267CD-171C-4D7F-9EC1-79E9AB7AA7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2" name="フリーフォーム: 図形 941">
                      <a:extLst>
                        <a:ext uri="{FF2B5EF4-FFF2-40B4-BE49-F238E27FC236}">
                          <a16:creationId xmlns:a16="http://schemas.microsoft.com/office/drawing/2014/main" id="{FDF16E26-EE9D-4531-B925-ADE23E494FE7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2C5157D7-6CEA-424E-B2BE-101D7CA6BAC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4" name="楕円 47">
                      <a:extLst>
                        <a:ext uri="{FF2B5EF4-FFF2-40B4-BE49-F238E27FC236}">
                          <a16:creationId xmlns:a16="http://schemas.microsoft.com/office/drawing/2014/main" id="{5FA6BE72-E110-465D-B9E1-098B1F771154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5" name="楕円 47">
                      <a:extLst>
                        <a:ext uri="{FF2B5EF4-FFF2-40B4-BE49-F238E27FC236}">
                          <a16:creationId xmlns:a16="http://schemas.microsoft.com/office/drawing/2014/main" id="{12CC75DB-A2F7-4FC1-861E-F41508C6E1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40" name="フリーフォーム: 図形 939">
                    <a:extLst>
                      <a:ext uri="{FF2B5EF4-FFF2-40B4-BE49-F238E27FC236}">
                        <a16:creationId xmlns:a16="http://schemas.microsoft.com/office/drawing/2014/main" id="{1DAE84B6-5DAA-4302-B5F6-1CE39238C44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7" name="グループ化 826">
                  <a:extLst>
                    <a:ext uri="{FF2B5EF4-FFF2-40B4-BE49-F238E27FC236}">
                      <a16:creationId xmlns:a16="http://schemas.microsoft.com/office/drawing/2014/main" id="{1A4E6C47-B786-4A94-B611-183FE70E9B09}"/>
                    </a:ext>
                  </a:extLst>
                </p:cNvPr>
                <p:cNvGrpSpPr/>
                <p:nvPr/>
              </p:nvGrpSpPr>
              <p:grpSpPr>
                <a:xfrm>
                  <a:off x="25205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32" name="グループ化 931">
                    <a:extLst>
                      <a:ext uri="{FF2B5EF4-FFF2-40B4-BE49-F238E27FC236}">
                        <a16:creationId xmlns:a16="http://schemas.microsoft.com/office/drawing/2014/main" id="{62E9112E-5C26-4E13-9F98-0A7672C13DD9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34" name="フリーフォーム: 図形 933">
                      <a:extLst>
                        <a:ext uri="{FF2B5EF4-FFF2-40B4-BE49-F238E27FC236}">
                          <a16:creationId xmlns:a16="http://schemas.microsoft.com/office/drawing/2014/main" id="{B636054D-3E3E-475F-AD01-2EF16E0D50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5" name="フリーフォーム: 図形 934">
                      <a:extLst>
                        <a:ext uri="{FF2B5EF4-FFF2-40B4-BE49-F238E27FC236}">
                          <a16:creationId xmlns:a16="http://schemas.microsoft.com/office/drawing/2014/main" id="{C81854F0-11D3-4E16-9411-1F0036CC0874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6" name="フリーフォーム: 図形 935">
                      <a:extLst>
                        <a:ext uri="{FF2B5EF4-FFF2-40B4-BE49-F238E27FC236}">
                          <a16:creationId xmlns:a16="http://schemas.microsoft.com/office/drawing/2014/main" id="{94965805-F2AC-4134-87D7-446A83F22AE1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7" name="楕円 47">
                      <a:extLst>
                        <a:ext uri="{FF2B5EF4-FFF2-40B4-BE49-F238E27FC236}">
                          <a16:creationId xmlns:a16="http://schemas.microsoft.com/office/drawing/2014/main" id="{EF314F9E-D37A-49F0-9B4F-D73540A7D5FE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8" name="楕円 47">
                      <a:extLst>
                        <a:ext uri="{FF2B5EF4-FFF2-40B4-BE49-F238E27FC236}">
                          <a16:creationId xmlns:a16="http://schemas.microsoft.com/office/drawing/2014/main" id="{BC70935B-B49A-472D-AB2B-B498E808E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E5D77190-89F6-4663-81B8-EA472881BE3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8" name="グループ化 827">
                  <a:extLst>
                    <a:ext uri="{FF2B5EF4-FFF2-40B4-BE49-F238E27FC236}">
                      <a16:creationId xmlns:a16="http://schemas.microsoft.com/office/drawing/2014/main" id="{A174E34D-F3DC-42BA-9EFF-0C702F47A411}"/>
                    </a:ext>
                  </a:extLst>
                </p:cNvPr>
                <p:cNvGrpSpPr/>
                <p:nvPr/>
              </p:nvGrpSpPr>
              <p:grpSpPr>
                <a:xfrm>
                  <a:off x="27872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25" name="グループ化 924">
                    <a:extLst>
                      <a:ext uri="{FF2B5EF4-FFF2-40B4-BE49-F238E27FC236}">
                        <a16:creationId xmlns:a16="http://schemas.microsoft.com/office/drawing/2014/main" id="{DAC708AC-DA05-45E9-A566-AE4CAB80C7F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27" name="フリーフォーム: 図形 926">
                      <a:extLst>
                        <a:ext uri="{FF2B5EF4-FFF2-40B4-BE49-F238E27FC236}">
                          <a16:creationId xmlns:a16="http://schemas.microsoft.com/office/drawing/2014/main" id="{893CA9CC-4F17-4F7B-B147-C341835681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D259FD6B-F163-43BF-BB76-08FC2BEBB163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9" name="フリーフォーム: 図形 928">
                      <a:extLst>
                        <a:ext uri="{FF2B5EF4-FFF2-40B4-BE49-F238E27FC236}">
                          <a16:creationId xmlns:a16="http://schemas.microsoft.com/office/drawing/2014/main" id="{CF1F9400-D855-4F5E-A7D9-C0988F15B71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0" name="楕円 47">
                      <a:extLst>
                        <a:ext uri="{FF2B5EF4-FFF2-40B4-BE49-F238E27FC236}">
                          <a16:creationId xmlns:a16="http://schemas.microsoft.com/office/drawing/2014/main" id="{FBC78D89-3990-4620-88EF-246542070AEC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1" name="楕円 47">
                      <a:extLst>
                        <a:ext uri="{FF2B5EF4-FFF2-40B4-BE49-F238E27FC236}">
                          <a16:creationId xmlns:a16="http://schemas.microsoft.com/office/drawing/2014/main" id="{473AF914-1F8F-4CE9-9909-4DD5B85B79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26" name="フリーフォーム: 図形 925">
                    <a:extLst>
                      <a:ext uri="{FF2B5EF4-FFF2-40B4-BE49-F238E27FC236}">
                        <a16:creationId xmlns:a16="http://schemas.microsoft.com/office/drawing/2014/main" id="{B23D52C0-12D7-4E19-9730-284B571546C2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29" name="グループ化 828">
                  <a:extLst>
                    <a:ext uri="{FF2B5EF4-FFF2-40B4-BE49-F238E27FC236}">
                      <a16:creationId xmlns:a16="http://schemas.microsoft.com/office/drawing/2014/main" id="{7110AA3A-EA66-4A3A-95E5-DC88602B9257}"/>
                    </a:ext>
                  </a:extLst>
                </p:cNvPr>
                <p:cNvGrpSpPr/>
                <p:nvPr/>
              </p:nvGrpSpPr>
              <p:grpSpPr>
                <a:xfrm>
                  <a:off x="31650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18" name="グループ化 917">
                    <a:extLst>
                      <a:ext uri="{FF2B5EF4-FFF2-40B4-BE49-F238E27FC236}">
                        <a16:creationId xmlns:a16="http://schemas.microsoft.com/office/drawing/2014/main" id="{E7227A14-0A32-46CB-AF0E-4A039A2A1475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A0935CA7-22A1-401F-84BA-5773090C72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ABF890B4-FCF2-4EFA-8A6A-782AA9546342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2" name="フリーフォーム: 図形 921">
                      <a:extLst>
                        <a:ext uri="{FF2B5EF4-FFF2-40B4-BE49-F238E27FC236}">
                          <a16:creationId xmlns:a16="http://schemas.microsoft.com/office/drawing/2014/main" id="{D485F325-5921-45CE-A568-4A09D2CBDE22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3" name="楕円 47">
                      <a:extLst>
                        <a:ext uri="{FF2B5EF4-FFF2-40B4-BE49-F238E27FC236}">
                          <a16:creationId xmlns:a16="http://schemas.microsoft.com/office/drawing/2014/main" id="{7E40AEA2-992E-401C-AC27-C60914C5562C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4" name="楕円 47">
                      <a:extLst>
                        <a:ext uri="{FF2B5EF4-FFF2-40B4-BE49-F238E27FC236}">
                          <a16:creationId xmlns:a16="http://schemas.microsoft.com/office/drawing/2014/main" id="{6FC055C0-91C1-48F4-8A22-7D43BDA9DD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F64F5F76-619A-4538-9E50-C71C39B4471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0" name="グループ化 829">
                  <a:extLst>
                    <a:ext uri="{FF2B5EF4-FFF2-40B4-BE49-F238E27FC236}">
                      <a16:creationId xmlns:a16="http://schemas.microsoft.com/office/drawing/2014/main" id="{C7EFEC09-2C95-4068-9419-7AB80958178D}"/>
                    </a:ext>
                  </a:extLst>
                </p:cNvPr>
                <p:cNvGrpSpPr/>
                <p:nvPr/>
              </p:nvGrpSpPr>
              <p:grpSpPr>
                <a:xfrm>
                  <a:off x="34627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11" name="グループ化 910">
                    <a:extLst>
                      <a:ext uri="{FF2B5EF4-FFF2-40B4-BE49-F238E27FC236}">
                        <a16:creationId xmlns:a16="http://schemas.microsoft.com/office/drawing/2014/main" id="{D610A489-860F-484F-983B-544B75000778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13" name="フリーフォーム: 図形 912">
                      <a:extLst>
                        <a:ext uri="{FF2B5EF4-FFF2-40B4-BE49-F238E27FC236}">
                          <a16:creationId xmlns:a16="http://schemas.microsoft.com/office/drawing/2014/main" id="{5123F48B-A063-4C89-A253-957567D3A0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45AFF2A6-7271-4BB2-979D-5AAD606E16E2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5" name="フリーフォーム: 図形 914">
                      <a:extLst>
                        <a:ext uri="{FF2B5EF4-FFF2-40B4-BE49-F238E27FC236}">
                          <a16:creationId xmlns:a16="http://schemas.microsoft.com/office/drawing/2014/main" id="{6F753676-61D4-45AC-BDCE-EBFAEA6F4E9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6" name="楕円 47">
                      <a:extLst>
                        <a:ext uri="{FF2B5EF4-FFF2-40B4-BE49-F238E27FC236}">
                          <a16:creationId xmlns:a16="http://schemas.microsoft.com/office/drawing/2014/main" id="{FB157295-0200-417A-83DE-C367649DE5BB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7" name="楕円 47">
                      <a:extLst>
                        <a:ext uri="{FF2B5EF4-FFF2-40B4-BE49-F238E27FC236}">
                          <a16:creationId xmlns:a16="http://schemas.microsoft.com/office/drawing/2014/main" id="{364546DF-B62A-4A1E-A866-1D1723337F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0A87887D-D7C0-413D-AF56-0B0F754650D1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0A8B291B-4037-4E4F-91E5-BFB9B41166D2}"/>
                    </a:ext>
                  </a:extLst>
                </p:cNvPr>
                <p:cNvGrpSpPr/>
                <p:nvPr/>
              </p:nvGrpSpPr>
              <p:grpSpPr>
                <a:xfrm>
                  <a:off x="37699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904" name="グループ化 903">
                    <a:extLst>
                      <a:ext uri="{FF2B5EF4-FFF2-40B4-BE49-F238E27FC236}">
                        <a16:creationId xmlns:a16="http://schemas.microsoft.com/office/drawing/2014/main" id="{E434AB0F-FAC2-4721-B9ED-2D2DAE3F4E2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BB619463-0454-4CCA-B49D-97439B5C75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69521986-4937-4822-B170-42091CA296A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89EA45C9-0CB4-4FB9-9474-837F1D7DEB72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9" name="楕円 47">
                      <a:extLst>
                        <a:ext uri="{FF2B5EF4-FFF2-40B4-BE49-F238E27FC236}">
                          <a16:creationId xmlns:a16="http://schemas.microsoft.com/office/drawing/2014/main" id="{79ACDEA3-2747-4EE9-93E8-8ABEE5AE6F9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0" name="楕円 47">
                      <a:extLst>
                        <a:ext uri="{FF2B5EF4-FFF2-40B4-BE49-F238E27FC236}">
                          <a16:creationId xmlns:a16="http://schemas.microsoft.com/office/drawing/2014/main" id="{A667EDB5-3508-4731-94C3-59D87B2DC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12AB4EA4-E5C8-42DA-8FC3-99238491ED3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1394B7DA-D2D5-49B5-9689-7CA490F983A3}"/>
                    </a:ext>
                  </a:extLst>
                </p:cNvPr>
                <p:cNvGrpSpPr/>
                <p:nvPr/>
              </p:nvGrpSpPr>
              <p:grpSpPr>
                <a:xfrm>
                  <a:off x="40794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97" name="グループ化 896">
                    <a:extLst>
                      <a:ext uri="{FF2B5EF4-FFF2-40B4-BE49-F238E27FC236}">
                        <a16:creationId xmlns:a16="http://schemas.microsoft.com/office/drawing/2014/main" id="{6DB8FD33-418A-4A5B-B8AC-5B7ADEBA100B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99" name="フリーフォーム: 図形 898">
                      <a:extLst>
                        <a:ext uri="{FF2B5EF4-FFF2-40B4-BE49-F238E27FC236}">
                          <a16:creationId xmlns:a16="http://schemas.microsoft.com/office/drawing/2014/main" id="{135960A0-5D94-44DC-B133-366B9296A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0" name="フリーフォーム: 図形 899">
                      <a:extLst>
                        <a:ext uri="{FF2B5EF4-FFF2-40B4-BE49-F238E27FC236}">
                          <a16:creationId xmlns:a16="http://schemas.microsoft.com/office/drawing/2014/main" id="{52DED90B-FAD8-4886-8AD5-ADB1895E2FF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1" name="フリーフォーム: 図形 900">
                      <a:extLst>
                        <a:ext uri="{FF2B5EF4-FFF2-40B4-BE49-F238E27FC236}">
                          <a16:creationId xmlns:a16="http://schemas.microsoft.com/office/drawing/2014/main" id="{D822EF9C-9AB6-471D-A799-0D0F6E76E0EE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2" name="楕円 47">
                      <a:extLst>
                        <a:ext uri="{FF2B5EF4-FFF2-40B4-BE49-F238E27FC236}">
                          <a16:creationId xmlns:a16="http://schemas.microsoft.com/office/drawing/2014/main" id="{C36C5751-592E-44E9-BB4A-DE873B65019C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3" name="楕円 47">
                      <a:extLst>
                        <a:ext uri="{FF2B5EF4-FFF2-40B4-BE49-F238E27FC236}">
                          <a16:creationId xmlns:a16="http://schemas.microsoft.com/office/drawing/2014/main" id="{5EDC605D-3C41-4A25-89D8-306D12F63B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98" name="フリーフォーム: 図形 897">
                    <a:extLst>
                      <a:ext uri="{FF2B5EF4-FFF2-40B4-BE49-F238E27FC236}">
                        <a16:creationId xmlns:a16="http://schemas.microsoft.com/office/drawing/2014/main" id="{E1515530-F352-4C6B-9145-F14A77D9A45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3" name="グループ化 832">
                  <a:extLst>
                    <a:ext uri="{FF2B5EF4-FFF2-40B4-BE49-F238E27FC236}">
                      <a16:creationId xmlns:a16="http://schemas.microsoft.com/office/drawing/2014/main" id="{5800EFA5-A4BA-4E6A-AA57-F3313C7AAE48}"/>
                    </a:ext>
                  </a:extLst>
                </p:cNvPr>
                <p:cNvGrpSpPr/>
                <p:nvPr/>
              </p:nvGrpSpPr>
              <p:grpSpPr>
                <a:xfrm>
                  <a:off x="43771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90" name="グループ化 889">
                    <a:extLst>
                      <a:ext uri="{FF2B5EF4-FFF2-40B4-BE49-F238E27FC236}">
                        <a16:creationId xmlns:a16="http://schemas.microsoft.com/office/drawing/2014/main" id="{892D0D1A-80AB-42E0-8262-A9A324A44BC5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92" name="フリーフォーム: 図形 891">
                      <a:extLst>
                        <a:ext uri="{FF2B5EF4-FFF2-40B4-BE49-F238E27FC236}">
                          <a16:creationId xmlns:a16="http://schemas.microsoft.com/office/drawing/2014/main" id="{89AF83D8-1C23-4669-9B97-6C903EA16B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3" name="フリーフォーム: 図形 892">
                      <a:extLst>
                        <a:ext uri="{FF2B5EF4-FFF2-40B4-BE49-F238E27FC236}">
                          <a16:creationId xmlns:a16="http://schemas.microsoft.com/office/drawing/2014/main" id="{58F55665-533F-4F16-A0DB-9B8F6C94AE94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4" name="フリーフォーム: 図形 893">
                      <a:extLst>
                        <a:ext uri="{FF2B5EF4-FFF2-40B4-BE49-F238E27FC236}">
                          <a16:creationId xmlns:a16="http://schemas.microsoft.com/office/drawing/2014/main" id="{302D34AF-9461-413B-80E7-B59D62592724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5" name="楕円 47">
                      <a:extLst>
                        <a:ext uri="{FF2B5EF4-FFF2-40B4-BE49-F238E27FC236}">
                          <a16:creationId xmlns:a16="http://schemas.microsoft.com/office/drawing/2014/main" id="{A3EF8DFE-2D62-4246-A58A-DABD38381C8F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6" name="楕円 47">
                      <a:extLst>
                        <a:ext uri="{FF2B5EF4-FFF2-40B4-BE49-F238E27FC236}">
                          <a16:creationId xmlns:a16="http://schemas.microsoft.com/office/drawing/2014/main" id="{94707EE8-F56C-4E4E-A852-8FCD234D45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91" name="フリーフォーム: 図形 890">
                    <a:extLst>
                      <a:ext uri="{FF2B5EF4-FFF2-40B4-BE49-F238E27FC236}">
                        <a16:creationId xmlns:a16="http://schemas.microsoft.com/office/drawing/2014/main" id="{DD5331F5-C2F9-454D-847F-44AE70DFDC9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4" name="グループ化 833">
                  <a:extLst>
                    <a:ext uri="{FF2B5EF4-FFF2-40B4-BE49-F238E27FC236}">
                      <a16:creationId xmlns:a16="http://schemas.microsoft.com/office/drawing/2014/main" id="{4203BE84-9066-445D-9835-2E16103F2633}"/>
                    </a:ext>
                  </a:extLst>
                </p:cNvPr>
                <p:cNvGrpSpPr/>
                <p:nvPr/>
              </p:nvGrpSpPr>
              <p:grpSpPr>
                <a:xfrm>
                  <a:off x="46843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83" name="グループ化 882">
                    <a:extLst>
                      <a:ext uri="{FF2B5EF4-FFF2-40B4-BE49-F238E27FC236}">
                        <a16:creationId xmlns:a16="http://schemas.microsoft.com/office/drawing/2014/main" id="{0F105187-AB5A-4891-A29E-60D0B7E94805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96160EEB-2A86-4980-B928-93953A703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6" name="フリーフォーム: 図形 885">
                      <a:extLst>
                        <a:ext uri="{FF2B5EF4-FFF2-40B4-BE49-F238E27FC236}">
                          <a16:creationId xmlns:a16="http://schemas.microsoft.com/office/drawing/2014/main" id="{ECFD8225-331F-43A5-AF2A-6B4B39F63B4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7" name="フリーフォーム: 図形 886">
                      <a:extLst>
                        <a:ext uri="{FF2B5EF4-FFF2-40B4-BE49-F238E27FC236}">
                          <a16:creationId xmlns:a16="http://schemas.microsoft.com/office/drawing/2014/main" id="{3D2769F6-3144-4E00-AA65-A4BB67A74AC9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8" name="楕円 47">
                      <a:extLst>
                        <a:ext uri="{FF2B5EF4-FFF2-40B4-BE49-F238E27FC236}">
                          <a16:creationId xmlns:a16="http://schemas.microsoft.com/office/drawing/2014/main" id="{FACD1C6E-8FB3-4401-992B-9524F5821021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9" name="楕円 47">
                      <a:extLst>
                        <a:ext uri="{FF2B5EF4-FFF2-40B4-BE49-F238E27FC236}">
                          <a16:creationId xmlns:a16="http://schemas.microsoft.com/office/drawing/2014/main" id="{FA0F7683-FEB4-4DF9-B0EF-A64DDA32E3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9CF86982-F8DC-4E15-B8D8-E5DE0D86AF9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5" name="グループ化 834">
                  <a:extLst>
                    <a:ext uri="{FF2B5EF4-FFF2-40B4-BE49-F238E27FC236}">
                      <a16:creationId xmlns:a16="http://schemas.microsoft.com/office/drawing/2014/main" id="{1251F783-1B47-4F7A-88C2-8DEAB666184F}"/>
                    </a:ext>
                  </a:extLst>
                </p:cNvPr>
                <p:cNvGrpSpPr/>
                <p:nvPr/>
              </p:nvGrpSpPr>
              <p:grpSpPr>
                <a:xfrm>
                  <a:off x="510181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56943C3E-7BA6-49CF-B5E3-21B75D3BC97B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2A2E454B-84C5-4D02-BFBF-09DBE731BC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ACF0D7E9-866D-4F84-8FE6-8E68D7AB054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9494C88E-CA1D-4BF6-9303-753ABC5CF70E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1" name="楕円 47">
                      <a:extLst>
                        <a:ext uri="{FF2B5EF4-FFF2-40B4-BE49-F238E27FC236}">
                          <a16:creationId xmlns:a16="http://schemas.microsoft.com/office/drawing/2014/main" id="{E9E765B0-A2DC-409A-91A3-44296DFE1078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2" name="楕円 47">
                      <a:extLst>
                        <a:ext uri="{FF2B5EF4-FFF2-40B4-BE49-F238E27FC236}">
                          <a16:creationId xmlns:a16="http://schemas.microsoft.com/office/drawing/2014/main" id="{7788F919-D67D-46D7-A8FD-87002F127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63E4FA6D-357B-4317-895F-E0F9BE258D9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598884A1-AAA8-4ACF-B434-F267A70D6FA5}"/>
                    </a:ext>
                  </a:extLst>
                </p:cNvPr>
                <p:cNvGrpSpPr/>
                <p:nvPr/>
              </p:nvGrpSpPr>
              <p:grpSpPr>
                <a:xfrm>
                  <a:off x="54185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69" name="グループ化 868">
                    <a:extLst>
                      <a:ext uri="{FF2B5EF4-FFF2-40B4-BE49-F238E27FC236}">
                        <a16:creationId xmlns:a16="http://schemas.microsoft.com/office/drawing/2014/main" id="{4FB266F8-3ABB-46C0-807B-5FA14146855E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71" name="フリーフォーム: 図形 870">
                      <a:extLst>
                        <a:ext uri="{FF2B5EF4-FFF2-40B4-BE49-F238E27FC236}">
                          <a16:creationId xmlns:a16="http://schemas.microsoft.com/office/drawing/2014/main" id="{A31DCB59-9047-4003-813C-B097789A0B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フリーフォーム: 図形 871">
                      <a:extLst>
                        <a:ext uri="{FF2B5EF4-FFF2-40B4-BE49-F238E27FC236}">
                          <a16:creationId xmlns:a16="http://schemas.microsoft.com/office/drawing/2014/main" id="{726CDBEF-8111-449A-9622-C086D8C7351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3" name="フリーフォーム: 図形 872">
                      <a:extLst>
                        <a:ext uri="{FF2B5EF4-FFF2-40B4-BE49-F238E27FC236}">
                          <a16:creationId xmlns:a16="http://schemas.microsoft.com/office/drawing/2014/main" id="{7C596F4E-0039-49A4-8CD3-845907C07C1B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4" name="楕円 47">
                      <a:extLst>
                        <a:ext uri="{FF2B5EF4-FFF2-40B4-BE49-F238E27FC236}">
                          <a16:creationId xmlns:a16="http://schemas.microsoft.com/office/drawing/2014/main" id="{57EAA88D-7EC8-4DD8-A2E4-09B412A98770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5" name="楕円 47">
                      <a:extLst>
                        <a:ext uri="{FF2B5EF4-FFF2-40B4-BE49-F238E27FC236}">
                          <a16:creationId xmlns:a16="http://schemas.microsoft.com/office/drawing/2014/main" id="{D3A7FC0A-2C06-4CBE-B577-86B940372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3053177D-79FE-4F96-BAD3-A4535648EE52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D54EB7A3-F6E7-4C2C-B797-CC8447D925DE}"/>
                    </a:ext>
                  </a:extLst>
                </p:cNvPr>
                <p:cNvGrpSpPr/>
                <p:nvPr/>
              </p:nvGrpSpPr>
              <p:grpSpPr>
                <a:xfrm>
                  <a:off x="5735226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62" name="グループ化 861">
                    <a:extLst>
                      <a:ext uri="{FF2B5EF4-FFF2-40B4-BE49-F238E27FC236}">
                        <a16:creationId xmlns:a16="http://schemas.microsoft.com/office/drawing/2014/main" id="{18BA3C38-4785-412A-B8A9-1A5C80230F6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64" name="フリーフォーム: 図形 863">
                      <a:extLst>
                        <a:ext uri="{FF2B5EF4-FFF2-40B4-BE49-F238E27FC236}">
                          <a16:creationId xmlns:a16="http://schemas.microsoft.com/office/drawing/2014/main" id="{99AF2246-4B91-431C-A05A-3473324BF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5" name="フリーフォーム: 図形 864">
                      <a:extLst>
                        <a:ext uri="{FF2B5EF4-FFF2-40B4-BE49-F238E27FC236}">
                          <a16:creationId xmlns:a16="http://schemas.microsoft.com/office/drawing/2014/main" id="{4C9713CF-41EB-46E6-A025-8CAF7F4E07E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975DD80A-14BD-4A98-ABAD-7C7F497AB13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7" name="楕円 47">
                      <a:extLst>
                        <a:ext uri="{FF2B5EF4-FFF2-40B4-BE49-F238E27FC236}">
                          <a16:creationId xmlns:a16="http://schemas.microsoft.com/office/drawing/2014/main" id="{D58E970B-296B-499C-BF4E-617B3F8012CC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8" name="楕円 47">
                      <a:extLst>
                        <a:ext uri="{FF2B5EF4-FFF2-40B4-BE49-F238E27FC236}">
                          <a16:creationId xmlns:a16="http://schemas.microsoft.com/office/drawing/2014/main" id="{75DA6A1C-B942-4EDC-BBB9-0BF79845BE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8E7EA252-09A7-44C9-9475-7797EA42092B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D2DD1B11-114C-4B42-9D68-8EFC8456471A}"/>
                    </a:ext>
                  </a:extLst>
                </p:cNvPr>
                <p:cNvGrpSpPr/>
                <p:nvPr/>
              </p:nvGrpSpPr>
              <p:grpSpPr>
                <a:xfrm>
                  <a:off x="605193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55" name="グループ化 854">
                    <a:extLst>
                      <a:ext uri="{FF2B5EF4-FFF2-40B4-BE49-F238E27FC236}">
                        <a16:creationId xmlns:a16="http://schemas.microsoft.com/office/drawing/2014/main" id="{B7329D6B-230C-40F4-8B8C-BB0E368D62C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57" name="フリーフォーム: 図形 856">
                      <a:extLst>
                        <a:ext uri="{FF2B5EF4-FFF2-40B4-BE49-F238E27FC236}">
                          <a16:creationId xmlns:a16="http://schemas.microsoft.com/office/drawing/2014/main" id="{18122A3D-9748-4120-9456-9CF3CEF485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8" name="フリーフォーム: 図形 857">
                      <a:extLst>
                        <a:ext uri="{FF2B5EF4-FFF2-40B4-BE49-F238E27FC236}">
                          <a16:creationId xmlns:a16="http://schemas.microsoft.com/office/drawing/2014/main" id="{6F1F2864-91E0-4032-8BFA-83901948B69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9" name="フリーフォーム: 図形 858">
                      <a:extLst>
                        <a:ext uri="{FF2B5EF4-FFF2-40B4-BE49-F238E27FC236}">
                          <a16:creationId xmlns:a16="http://schemas.microsoft.com/office/drawing/2014/main" id="{859E0ECD-FB9E-4455-832E-A63F5F9267F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0" name="楕円 47">
                      <a:extLst>
                        <a:ext uri="{FF2B5EF4-FFF2-40B4-BE49-F238E27FC236}">
                          <a16:creationId xmlns:a16="http://schemas.microsoft.com/office/drawing/2014/main" id="{C30258FE-8295-4138-A275-A3101C22C499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1" name="楕円 47">
                      <a:extLst>
                        <a:ext uri="{FF2B5EF4-FFF2-40B4-BE49-F238E27FC236}">
                          <a16:creationId xmlns:a16="http://schemas.microsoft.com/office/drawing/2014/main" id="{4A092BAB-C899-476D-ABD1-C5F9F4F395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56" name="フリーフォーム: 図形 855">
                    <a:extLst>
                      <a:ext uri="{FF2B5EF4-FFF2-40B4-BE49-F238E27FC236}">
                        <a16:creationId xmlns:a16="http://schemas.microsoft.com/office/drawing/2014/main" id="{06C73E43-6722-4D0D-99AD-AFFF00F01732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9" name="グループ化 838">
                  <a:extLst>
                    <a:ext uri="{FF2B5EF4-FFF2-40B4-BE49-F238E27FC236}">
                      <a16:creationId xmlns:a16="http://schemas.microsoft.com/office/drawing/2014/main" id="{E93EA3A1-6BD5-4653-AA48-916014132484}"/>
                    </a:ext>
                  </a:extLst>
                </p:cNvPr>
                <p:cNvGrpSpPr/>
                <p:nvPr/>
              </p:nvGrpSpPr>
              <p:grpSpPr>
                <a:xfrm>
                  <a:off x="6368639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48" name="グループ化 847">
                    <a:extLst>
                      <a:ext uri="{FF2B5EF4-FFF2-40B4-BE49-F238E27FC236}">
                        <a16:creationId xmlns:a16="http://schemas.microsoft.com/office/drawing/2014/main" id="{EA0E9C35-5270-45B6-A7FE-E9F560DE5B7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50" name="フリーフォーム: 図形 849">
                      <a:extLst>
                        <a:ext uri="{FF2B5EF4-FFF2-40B4-BE49-F238E27FC236}">
                          <a16:creationId xmlns:a16="http://schemas.microsoft.com/office/drawing/2014/main" id="{253AC18F-F23B-410F-8E70-13C8AD1E89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1" name="フリーフォーム: 図形 850">
                      <a:extLst>
                        <a:ext uri="{FF2B5EF4-FFF2-40B4-BE49-F238E27FC236}">
                          <a16:creationId xmlns:a16="http://schemas.microsoft.com/office/drawing/2014/main" id="{C2D93BD9-837E-4896-8F9C-D0132256957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2" name="フリーフォーム: 図形 851">
                      <a:extLst>
                        <a:ext uri="{FF2B5EF4-FFF2-40B4-BE49-F238E27FC236}">
                          <a16:creationId xmlns:a16="http://schemas.microsoft.com/office/drawing/2014/main" id="{F1047DD1-4EA7-488E-B293-9953134A227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3" name="楕円 47">
                      <a:extLst>
                        <a:ext uri="{FF2B5EF4-FFF2-40B4-BE49-F238E27FC236}">
                          <a16:creationId xmlns:a16="http://schemas.microsoft.com/office/drawing/2014/main" id="{4328EB80-3C73-41A9-A750-8ECA64AF68B4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4" name="楕円 47">
                      <a:extLst>
                        <a:ext uri="{FF2B5EF4-FFF2-40B4-BE49-F238E27FC236}">
                          <a16:creationId xmlns:a16="http://schemas.microsoft.com/office/drawing/2014/main" id="{8167FC1F-7EC8-4882-941C-6976406243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0FC84358-3FE9-4432-B5FE-9B13A318C06D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40" name="グループ化 839">
                  <a:extLst>
                    <a:ext uri="{FF2B5EF4-FFF2-40B4-BE49-F238E27FC236}">
                      <a16:creationId xmlns:a16="http://schemas.microsoft.com/office/drawing/2014/main" id="{32314CEA-2F92-4E23-83BD-51DDC5919140}"/>
                    </a:ext>
                  </a:extLst>
                </p:cNvPr>
                <p:cNvGrpSpPr/>
                <p:nvPr/>
              </p:nvGrpSpPr>
              <p:grpSpPr>
                <a:xfrm>
                  <a:off x="6685345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41" name="グループ化 840">
                    <a:extLst>
                      <a:ext uri="{FF2B5EF4-FFF2-40B4-BE49-F238E27FC236}">
                        <a16:creationId xmlns:a16="http://schemas.microsoft.com/office/drawing/2014/main" id="{666489B4-149E-4E5C-800C-C1120ED996EF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43" name="フリーフォーム: 図形 842">
                      <a:extLst>
                        <a:ext uri="{FF2B5EF4-FFF2-40B4-BE49-F238E27FC236}">
                          <a16:creationId xmlns:a16="http://schemas.microsoft.com/office/drawing/2014/main" id="{1E5B752C-B699-40B7-8A56-0D5ACE8F5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C59AEFD1-F0BB-4757-85AF-2690B44EE77E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5" name="フリーフォーム: 図形 844">
                      <a:extLst>
                        <a:ext uri="{FF2B5EF4-FFF2-40B4-BE49-F238E27FC236}">
                          <a16:creationId xmlns:a16="http://schemas.microsoft.com/office/drawing/2014/main" id="{6FE86FF9-F08F-4420-9565-40FC0DDF93A1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6" name="楕円 47">
                      <a:extLst>
                        <a:ext uri="{FF2B5EF4-FFF2-40B4-BE49-F238E27FC236}">
                          <a16:creationId xmlns:a16="http://schemas.microsoft.com/office/drawing/2014/main" id="{CEFAB4B1-75FB-4448-B0CF-EC3B85EEEA42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7" name="楕円 47">
                      <a:extLst>
                        <a:ext uri="{FF2B5EF4-FFF2-40B4-BE49-F238E27FC236}">
                          <a16:creationId xmlns:a16="http://schemas.microsoft.com/office/drawing/2014/main" id="{EBDE9C1C-8388-40F9-B3C4-2292D2D51F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91C8D531-362D-44BF-BAC6-5B388D9DD74D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153A91B2-9C44-4BE9-A3AF-ED1DBCACAB1E}"/>
                  </a:ext>
                </a:extLst>
              </p:cNvPr>
              <p:cNvGrpSpPr/>
              <p:nvPr/>
            </p:nvGrpSpPr>
            <p:grpSpPr>
              <a:xfrm>
                <a:off x="1701388" y="5096941"/>
                <a:ext cx="5516263" cy="623642"/>
                <a:chOff x="1472788" y="5260975"/>
                <a:chExt cx="5516263" cy="623642"/>
              </a:xfrm>
            </p:grpSpPr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3034F6C2-EB8B-4E3E-AEBB-A598F46AE984}"/>
                    </a:ext>
                  </a:extLst>
                </p:cNvPr>
                <p:cNvGrpSpPr/>
                <p:nvPr/>
              </p:nvGrpSpPr>
              <p:grpSpPr>
                <a:xfrm>
                  <a:off x="14727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9E113E67-A2AA-4769-AD3D-12FE8CE7E02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18" name="フリーフォーム: 図形 817">
                      <a:extLst>
                        <a:ext uri="{FF2B5EF4-FFF2-40B4-BE49-F238E27FC236}">
                          <a16:creationId xmlns:a16="http://schemas.microsoft.com/office/drawing/2014/main" id="{26FEA0C7-0736-4E9F-A6BF-B54F0A798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9" name="フリーフォーム: 図形 818">
                      <a:extLst>
                        <a:ext uri="{FF2B5EF4-FFF2-40B4-BE49-F238E27FC236}">
                          <a16:creationId xmlns:a16="http://schemas.microsoft.com/office/drawing/2014/main" id="{5BA1F5AB-E41B-46E3-94D5-0FD084AC84A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B139BFD6-81F1-4457-A834-98092EA86FBF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1" name="楕円 47">
                      <a:extLst>
                        <a:ext uri="{FF2B5EF4-FFF2-40B4-BE49-F238E27FC236}">
                          <a16:creationId xmlns:a16="http://schemas.microsoft.com/office/drawing/2014/main" id="{737090E7-F048-441F-9BF7-37D519F077BB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2" name="楕円 47">
                      <a:extLst>
                        <a:ext uri="{FF2B5EF4-FFF2-40B4-BE49-F238E27FC236}">
                          <a16:creationId xmlns:a16="http://schemas.microsoft.com/office/drawing/2014/main" id="{317108F6-7BF7-426E-957B-FAD234C15E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90D06EE4-8AFF-485A-B265-9470F0BB9EA4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930BA79C-8E47-412B-B618-BF72FB0A2268}"/>
                    </a:ext>
                  </a:extLst>
                </p:cNvPr>
                <p:cNvGrpSpPr/>
                <p:nvPr/>
              </p:nvGrpSpPr>
              <p:grpSpPr>
                <a:xfrm>
                  <a:off x="17331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09" name="グループ化 808">
                    <a:extLst>
                      <a:ext uri="{FF2B5EF4-FFF2-40B4-BE49-F238E27FC236}">
                        <a16:creationId xmlns:a16="http://schemas.microsoft.com/office/drawing/2014/main" id="{35ADC906-8695-44AD-91BB-171873438BC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11" name="フリーフォーム: 図形 810">
                      <a:extLst>
                        <a:ext uri="{FF2B5EF4-FFF2-40B4-BE49-F238E27FC236}">
                          <a16:creationId xmlns:a16="http://schemas.microsoft.com/office/drawing/2014/main" id="{99B43152-E8EA-4272-8133-9ED6EF928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2" name="フリーフォーム: 図形 811">
                      <a:extLst>
                        <a:ext uri="{FF2B5EF4-FFF2-40B4-BE49-F238E27FC236}">
                          <a16:creationId xmlns:a16="http://schemas.microsoft.com/office/drawing/2014/main" id="{A5DF6545-F2D9-4326-873E-566763413818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3" name="フリーフォーム: 図形 812">
                      <a:extLst>
                        <a:ext uri="{FF2B5EF4-FFF2-40B4-BE49-F238E27FC236}">
                          <a16:creationId xmlns:a16="http://schemas.microsoft.com/office/drawing/2014/main" id="{9B6C0171-F838-4BC3-80BD-BFA7050DB0A7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4" name="楕円 47">
                      <a:extLst>
                        <a:ext uri="{FF2B5EF4-FFF2-40B4-BE49-F238E27FC236}">
                          <a16:creationId xmlns:a16="http://schemas.microsoft.com/office/drawing/2014/main" id="{83268245-0033-4D75-82C7-C8A90DDA221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5" name="楕円 47">
                      <a:extLst>
                        <a:ext uri="{FF2B5EF4-FFF2-40B4-BE49-F238E27FC236}">
                          <a16:creationId xmlns:a16="http://schemas.microsoft.com/office/drawing/2014/main" id="{230C94D2-5D2D-4C8B-AC2B-A8E166E7A8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F614CFDA-6414-4EAE-ADC6-67417CB2F0A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F9A11877-1721-4631-8DDB-FB2AA08DAEFC}"/>
                    </a:ext>
                  </a:extLst>
                </p:cNvPr>
                <p:cNvGrpSpPr/>
                <p:nvPr/>
              </p:nvGrpSpPr>
              <p:grpSpPr>
                <a:xfrm>
                  <a:off x="19998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802" name="グループ化 801">
                    <a:extLst>
                      <a:ext uri="{FF2B5EF4-FFF2-40B4-BE49-F238E27FC236}">
                        <a16:creationId xmlns:a16="http://schemas.microsoft.com/office/drawing/2014/main" id="{9BABC1C1-A5CC-49EE-B65A-46456E83AD4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804" name="フリーフォーム: 図形 803">
                      <a:extLst>
                        <a:ext uri="{FF2B5EF4-FFF2-40B4-BE49-F238E27FC236}">
                          <a16:creationId xmlns:a16="http://schemas.microsoft.com/office/drawing/2014/main" id="{42BD1593-46F1-4480-9076-59A83A6E0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5" name="フリーフォーム: 図形 804">
                      <a:extLst>
                        <a:ext uri="{FF2B5EF4-FFF2-40B4-BE49-F238E27FC236}">
                          <a16:creationId xmlns:a16="http://schemas.microsoft.com/office/drawing/2014/main" id="{30439F20-24D0-4DC8-84B6-A7EF23DE1E7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6" name="フリーフォーム: 図形 805">
                      <a:extLst>
                        <a:ext uri="{FF2B5EF4-FFF2-40B4-BE49-F238E27FC236}">
                          <a16:creationId xmlns:a16="http://schemas.microsoft.com/office/drawing/2014/main" id="{E445D983-E258-42EB-BC2C-A6E76E04C10A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7" name="楕円 47">
                      <a:extLst>
                        <a:ext uri="{FF2B5EF4-FFF2-40B4-BE49-F238E27FC236}">
                          <a16:creationId xmlns:a16="http://schemas.microsoft.com/office/drawing/2014/main" id="{28BAB209-AFBF-4BCE-8BDD-0286DF7B41E2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8" name="楕円 47">
                      <a:extLst>
                        <a:ext uri="{FF2B5EF4-FFF2-40B4-BE49-F238E27FC236}">
                          <a16:creationId xmlns:a16="http://schemas.microsoft.com/office/drawing/2014/main" id="{77CE581C-D61F-40FC-8C47-2623D8CF15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5D5A33E6-7615-4B29-B25B-CC8B08CE163B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E9012FB8-DF73-4629-925B-6FFB96E0D7F6}"/>
                    </a:ext>
                  </a:extLst>
                </p:cNvPr>
                <p:cNvGrpSpPr/>
                <p:nvPr/>
              </p:nvGrpSpPr>
              <p:grpSpPr>
                <a:xfrm>
                  <a:off x="226018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95" name="グループ化 794">
                    <a:extLst>
                      <a:ext uri="{FF2B5EF4-FFF2-40B4-BE49-F238E27FC236}">
                        <a16:creationId xmlns:a16="http://schemas.microsoft.com/office/drawing/2014/main" id="{2F8EC3AB-0AD5-4BCC-9FE0-CC526AE3DDA5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97" name="フリーフォーム: 図形 796">
                      <a:extLst>
                        <a:ext uri="{FF2B5EF4-FFF2-40B4-BE49-F238E27FC236}">
                          <a16:creationId xmlns:a16="http://schemas.microsoft.com/office/drawing/2014/main" id="{6BEBD308-3921-4155-A4FD-DB2A87225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8" name="フリーフォーム: 図形 797">
                      <a:extLst>
                        <a:ext uri="{FF2B5EF4-FFF2-40B4-BE49-F238E27FC236}">
                          <a16:creationId xmlns:a16="http://schemas.microsoft.com/office/drawing/2014/main" id="{FFD4E8BF-EA25-4F5F-874C-C7B2201296F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9" name="フリーフォーム: 図形 798">
                      <a:extLst>
                        <a:ext uri="{FF2B5EF4-FFF2-40B4-BE49-F238E27FC236}">
                          <a16:creationId xmlns:a16="http://schemas.microsoft.com/office/drawing/2014/main" id="{F9D6C991-BF79-4E89-9490-E0F8BFCF8D46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0" name="楕円 47">
                      <a:extLst>
                        <a:ext uri="{FF2B5EF4-FFF2-40B4-BE49-F238E27FC236}">
                          <a16:creationId xmlns:a16="http://schemas.microsoft.com/office/drawing/2014/main" id="{EFFEA503-D243-4716-BEE3-5B63A61EDF4A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1" name="楕円 47">
                      <a:extLst>
                        <a:ext uri="{FF2B5EF4-FFF2-40B4-BE49-F238E27FC236}">
                          <a16:creationId xmlns:a16="http://schemas.microsoft.com/office/drawing/2014/main" id="{DF23290E-1FA5-419D-A724-D573D4542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96" name="フリーフォーム: 図形 795">
                    <a:extLst>
                      <a:ext uri="{FF2B5EF4-FFF2-40B4-BE49-F238E27FC236}">
                        <a16:creationId xmlns:a16="http://schemas.microsoft.com/office/drawing/2014/main" id="{7DA29941-E069-4165-908A-67C0C1001117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AB91C971-15BE-4A60-9FC2-020EF70AE185}"/>
                    </a:ext>
                  </a:extLst>
                </p:cNvPr>
                <p:cNvGrpSpPr/>
                <p:nvPr/>
              </p:nvGrpSpPr>
              <p:grpSpPr>
                <a:xfrm>
                  <a:off x="25205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88" name="グループ化 787">
                    <a:extLst>
                      <a:ext uri="{FF2B5EF4-FFF2-40B4-BE49-F238E27FC236}">
                        <a16:creationId xmlns:a16="http://schemas.microsoft.com/office/drawing/2014/main" id="{C88EEA3B-A143-4888-960A-0B80B7174EB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90" name="フリーフォーム: 図形 789">
                      <a:extLst>
                        <a:ext uri="{FF2B5EF4-FFF2-40B4-BE49-F238E27FC236}">
                          <a16:creationId xmlns:a16="http://schemas.microsoft.com/office/drawing/2014/main" id="{D4B574D8-C56D-46FA-A6DE-E4CD6FAF0C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79895D3C-1A51-4155-97D0-20E60EE3E9BA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2" name="フリーフォーム: 図形 791">
                      <a:extLst>
                        <a:ext uri="{FF2B5EF4-FFF2-40B4-BE49-F238E27FC236}">
                          <a16:creationId xmlns:a16="http://schemas.microsoft.com/office/drawing/2014/main" id="{BB327D15-133C-4758-843B-FB51F79D0D90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3" name="楕円 47">
                      <a:extLst>
                        <a:ext uri="{FF2B5EF4-FFF2-40B4-BE49-F238E27FC236}">
                          <a16:creationId xmlns:a16="http://schemas.microsoft.com/office/drawing/2014/main" id="{1F309434-3B41-494D-9873-41E62C84F9F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4" name="楕円 47">
                      <a:extLst>
                        <a:ext uri="{FF2B5EF4-FFF2-40B4-BE49-F238E27FC236}">
                          <a16:creationId xmlns:a16="http://schemas.microsoft.com/office/drawing/2014/main" id="{0AC2EB00-1751-4097-A356-3F1A865FA9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89" name="フリーフォーム: 図形 788">
                    <a:extLst>
                      <a:ext uri="{FF2B5EF4-FFF2-40B4-BE49-F238E27FC236}">
                        <a16:creationId xmlns:a16="http://schemas.microsoft.com/office/drawing/2014/main" id="{89D2EEDD-5548-490E-8979-3E0EF083B91C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1F0439D9-74F5-4823-80B6-59F1BC629419}"/>
                    </a:ext>
                  </a:extLst>
                </p:cNvPr>
                <p:cNvGrpSpPr/>
                <p:nvPr/>
              </p:nvGrpSpPr>
              <p:grpSpPr>
                <a:xfrm>
                  <a:off x="2787238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8AB2C62C-588E-4983-A1AD-B37AA158BEF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83" name="フリーフォーム: 図形 782">
                      <a:extLst>
                        <a:ext uri="{FF2B5EF4-FFF2-40B4-BE49-F238E27FC236}">
                          <a16:creationId xmlns:a16="http://schemas.microsoft.com/office/drawing/2014/main" id="{8DA51C6A-BDB2-46B7-8C94-82162F4614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4" name="フリーフォーム: 図形 783">
                      <a:extLst>
                        <a:ext uri="{FF2B5EF4-FFF2-40B4-BE49-F238E27FC236}">
                          <a16:creationId xmlns:a16="http://schemas.microsoft.com/office/drawing/2014/main" id="{AE99F2C7-2C65-42A3-BC2F-5F70A645363D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13F30795-8111-4252-9386-CB135F738F7A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6" name="楕円 47">
                      <a:extLst>
                        <a:ext uri="{FF2B5EF4-FFF2-40B4-BE49-F238E27FC236}">
                          <a16:creationId xmlns:a16="http://schemas.microsoft.com/office/drawing/2014/main" id="{14D8F29E-C965-4884-8669-DBE59175B19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7" name="楕円 47">
                      <a:extLst>
                        <a:ext uri="{FF2B5EF4-FFF2-40B4-BE49-F238E27FC236}">
                          <a16:creationId xmlns:a16="http://schemas.microsoft.com/office/drawing/2014/main" id="{8993E61B-F61E-4B69-89FC-74AD3BA3C1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23AB71CE-8E53-43A6-B7C4-D97728ABE708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47F0A209-71B0-4D8C-984F-9555D1B31155}"/>
                    </a:ext>
                  </a:extLst>
                </p:cNvPr>
                <p:cNvGrpSpPr/>
                <p:nvPr/>
              </p:nvGrpSpPr>
              <p:grpSpPr>
                <a:xfrm>
                  <a:off x="31650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74" name="グループ化 773">
                    <a:extLst>
                      <a:ext uri="{FF2B5EF4-FFF2-40B4-BE49-F238E27FC236}">
                        <a16:creationId xmlns:a16="http://schemas.microsoft.com/office/drawing/2014/main" id="{FBB62288-A45F-4834-BCDD-DDF2F611E54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76" name="フリーフォーム: 図形 775">
                      <a:extLst>
                        <a:ext uri="{FF2B5EF4-FFF2-40B4-BE49-F238E27FC236}">
                          <a16:creationId xmlns:a16="http://schemas.microsoft.com/office/drawing/2014/main" id="{13AA210C-1FCD-4221-8531-4E42385DA2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7" name="フリーフォーム: 図形 776">
                      <a:extLst>
                        <a:ext uri="{FF2B5EF4-FFF2-40B4-BE49-F238E27FC236}">
                          <a16:creationId xmlns:a16="http://schemas.microsoft.com/office/drawing/2014/main" id="{9E55E069-EE53-4932-8FFC-79909F418CB6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8" name="フリーフォーム: 図形 777">
                      <a:extLst>
                        <a:ext uri="{FF2B5EF4-FFF2-40B4-BE49-F238E27FC236}">
                          <a16:creationId xmlns:a16="http://schemas.microsoft.com/office/drawing/2014/main" id="{FA43528E-F372-42C3-9575-261DF965488C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9" name="楕円 47">
                      <a:extLst>
                        <a:ext uri="{FF2B5EF4-FFF2-40B4-BE49-F238E27FC236}">
                          <a16:creationId xmlns:a16="http://schemas.microsoft.com/office/drawing/2014/main" id="{F96BF24C-FF78-44AE-BF3F-5316CBC2A260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0" name="楕円 47">
                      <a:extLst>
                        <a:ext uri="{FF2B5EF4-FFF2-40B4-BE49-F238E27FC236}">
                          <a16:creationId xmlns:a16="http://schemas.microsoft.com/office/drawing/2014/main" id="{C542E0A8-BF4C-4695-A750-21C505729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E8DBB1B8-5F15-4460-8CC2-3A78634EB235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5F3B246A-1770-407D-B5CE-DDE0C3D8FFF5}"/>
                    </a:ext>
                  </a:extLst>
                </p:cNvPr>
                <p:cNvGrpSpPr/>
                <p:nvPr/>
              </p:nvGrpSpPr>
              <p:grpSpPr>
                <a:xfrm>
                  <a:off x="34627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67" name="グループ化 766">
                    <a:extLst>
                      <a:ext uri="{FF2B5EF4-FFF2-40B4-BE49-F238E27FC236}">
                        <a16:creationId xmlns:a16="http://schemas.microsoft.com/office/drawing/2014/main" id="{6C7EFB17-85A2-48D4-A580-87A512B2E22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69" name="フリーフォーム: 図形 768">
                      <a:extLst>
                        <a:ext uri="{FF2B5EF4-FFF2-40B4-BE49-F238E27FC236}">
                          <a16:creationId xmlns:a16="http://schemas.microsoft.com/office/drawing/2014/main" id="{84676063-4B4B-4913-A1EF-3BCA3CD534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0" name="フリーフォーム: 図形 769">
                      <a:extLst>
                        <a:ext uri="{FF2B5EF4-FFF2-40B4-BE49-F238E27FC236}">
                          <a16:creationId xmlns:a16="http://schemas.microsoft.com/office/drawing/2014/main" id="{62A3908D-CB6B-48D5-B6B6-8B1886C4CA47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E11EFB05-B240-457B-9D20-FEDCBB5622FB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2" name="楕円 47">
                      <a:extLst>
                        <a:ext uri="{FF2B5EF4-FFF2-40B4-BE49-F238E27FC236}">
                          <a16:creationId xmlns:a16="http://schemas.microsoft.com/office/drawing/2014/main" id="{E7AD7A44-CC3C-4C10-93FA-9E727144B877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3" name="楕円 47">
                      <a:extLst>
                        <a:ext uri="{FF2B5EF4-FFF2-40B4-BE49-F238E27FC236}">
                          <a16:creationId xmlns:a16="http://schemas.microsoft.com/office/drawing/2014/main" id="{395F12F2-BA69-4FFE-A625-CB38E8B10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EC216BD6-E2EB-47E4-8185-5CEDAE4DC120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6C15945E-6FF5-410B-B97C-B988FE13CEFC}"/>
                    </a:ext>
                  </a:extLst>
                </p:cNvPr>
                <p:cNvGrpSpPr/>
                <p:nvPr/>
              </p:nvGrpSpPr>
              <p:grpSpPr>
                <a:xfrm>
                  <a:off x="37699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60" name="グループ化 759">
                    <a:extLst>
                      <a:ext uri="{FF2B5EF4-FFF2-40B4-BE49-F238E27FC236}">
                        <a16:creationId xmlns:a16="http://schemas.microsoft.com/office/drawing/2014/main" id="{13156564-FCC7-401B-B924-D3EB48A9E6E1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62" name="フリーフォーム: 図形 761">
                      <a:extLst>
                        <a:ext uri="{FF2B5EF4-FFF2-40B4-BE49-F238E27FC236}">
                          <a16:creationId xmlns:a16="http://schemas.microsoft.com/office/drawing/2014/main" id="{90122426-3F5B-4640-B443-4A988F674B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2A1D2ECF-F4E8-47C5-A6E2-0B76B197958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4" name="フリーフォーム: 図形 763">
                      <a:extLst>
                        <a:ext uri="{FF2B5EF4-FFF2-40B4-BE49-F238E27FC236}">
                          <a16:creationId xmlns:a16="http://schemas.microsoft.com/office/drawing/2014/main" id="{37D892F9-BBF5-4AED-BE78-C1D4A48D494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5" name="楕円 47">
                      <a:extLst>
                        <a:ext uri="{FF2B5EF4-FFF2-40B4-BE49-F238E27FC236}">
                          <a16:creationId xmlns:a16="http://schemas.microsoft.com/office/drawing/2014/main" id="{E07F9DEF-0074-4CCC-BFEA-EB3445F43B97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6" name="楕円 47">
                      <a:extLst>
                        <a:ext uri="{FF2B5EF4-FFF2-40B4-BE49-F238E27FC236}">
                          <a16:creationId xmlns:a16="http://schemas.microsoft.com/office/drawing/2014/main" id="{46E6791F-22AA-4577-9249-957C8DF44A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5FF6415D-3793-4478-83A7-CE55DE50456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B8E2937C-ABE1-45AB-9299-4A56CC6D6C51}"/>
                    </a:ext>
                  </a:extLst>
                </p:cNvPr>
                <p:cNvGrpSpPr/>
                <p:nvPr/>
              </p:nvGrpSpPr>
              <p:grpSpPr>
                <a:xfrm>
                  <a:off x="407946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53" name="グループ化 752">
                    <a:extLst>
                      <a:ext uri="{FF2B5EF4-FFF2-40B4-BE49-F238E27FC236}">
                        <a16:creationId xmlns:a16="http://schemas.microsoft.com/office/drawing/2014/main" id="{05AFCFA6-2DF1-40A9-968D-909A2E25030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55" name="フリーフォーム: 図形 754">
                      <a:extLst>
                        <a:ext uri="{FF2B5EF4-FFF2-40B4-BE49-F238E27FC236}">
                          <a16:creationId xmlns:a16="http://schemas.microsoft.com/office/drawing/2014/main" id="{B731BB98-72CD-422A-9F39-5FDC601D6A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6" name="フリーフォーム: 図形 755">
                      <a:extLst>
                        <a:ext uri="{FF2B5EF4-FFF2-40B4-BE49-F238E27FC236}">
                          <a16:creationId xmlns:a16="http://schemas.microsoft.com/office/drawing/2014/main" id="{7785D699-BCEF-4FDE-A63C-87D0996D3413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7" name="フリーフォーム: 図形 756">
                      <a:extLst>
                        <a:ext uri="{FF2B5EF4-FFF2-40B4-BE49-F238E27FC236}">
                          <a16:creationId xmlns:a16="http://schemas.microsoft.com/office/drawing/2014/main" id="{958E70DD-6651-42BE-9E08-7D5989F28346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8" name="楕円 47">
                      <a:extLst>
                        <a:ext uri="{FF2B5EF4-FFF2-40B4-BE49-F238E27FC236}">
                          <a16:creationId xmlns:a16="http://schemas.microsoft.com/office/drawing/2014/main" id="{65CE9AF9-329F-4E39-9328-CB1CCE7708C7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9" name="楕円 47">
                      <a:extLst>
                        <a:ext uri="{FF2B5EF4-FFF2-40B4-BE49-F238E27FC236}">
                          <a16:creationId xmlns:a16="http://schemas.microsoft.com/office/drawing/2014/main" id="{D9E6D9E2-BB76-4C61-B785-3D5EC4F048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F534BFDC-E266-4F52-889B-D42A8D6D2607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848E56C8-049F-4A9E-A005-F50EA87F7ADE}"/>
                    </a:ext>
                  </a:extLst>
                </p:cNvPr>
                <p:cNvGrpSpPr/>
                <p:nvPr/>
              </p:nvGrpSpPr>
              <p:grpSpPr>
                <a:xfrm>
                  <a:off x="43771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B90E1FD1-9D8A-4AF0-8640-BA6415090DB4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48" name="フリーフォーム: 図形 747">
                      <a:extLst>
                        <a:ext uri="{FF2B5EF4-FFF2-40B4-BE49-F238E27FC236}">
                          <a16:creationId xmlns:a16="http://schemas.microsoft.com/office/drawing/2014/main" id="{BF64EDD7-2ECE-4B27-B935-E900CB7D4F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9" name="フリーフォーム: 図形 748">
                      <a:extLst>
                        <a:ext uri="{FF2B5EF4-FFF2-40B4-BE49-F238E27FC236}">
                          <a16:creationId xmlns:a16="http://schemas.microsoft.com/office/drawing/2014/main" id="{637EA125-E56F-4479-B9FE-9B1D644FB77F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0" name="フリーフォーム: 図形 749">
                      <a:extLst>
                        <a:ext uri="{FF2B5EF4-FFF2-40B4-BE49-F238E27FC236}">
                          <a16:creationId xmlns:a16="http://schemas.microsoft.com/office/drawing/2014/main" id="{2D2036A5-B090-4F9D-BC86-D3F73C3E0576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1" name="楕円 47">
                      <a:extLst>
                        <a:ext uri="{FF2B5EF4-FFF2-40B4-BE49-F238E27FC236}">
                          <a16:creationId xmlns:a16="http://schemas.microsoft.com/office/drawing/2014/main" id="{B6DA64F4-E39A-4BF4-B680-270BCE7DF530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2" name="楕円 47">
                      <a:extLst>
                        <a:ext uri="{FF2B5EF4-FFF2-40B4-BE49-F238E27FC236}">
                          <a16:creationId xmlns:a16="http://schemas.microsoft.com/office/drawing/2014/main" id="{53F89A4F-D916-4845-9AB3-CE7439A3D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1220D2A6-55D8-417C-9BB4-24357B22EB72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E86ACDDF-56BF-41E1-8F50-475359E4CEDC}"/>
                    </a:ext>
                  </a:extLst>
                </p:cNvPr>
                <p:cNvGrpSpPr/>
                <p:nvPr/>
              </p:nvGrpSpPr>
              <p:grpSpPr>
                <a:xfrm>
                  <a:off x="468430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FC7D579B-48CF-46DE-A213-2D4DEBB4F7D6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41" name="フリーフォーム: 図形 740">
                      <a:extLst>
                        <a:ext uri="{FF2B5EF4-FFF2-40B4-BE49-F238E27FC236}">
                          <a16:creationId xmlns:a16="http://schemas.microsoft.com/office/drawing/2014/main" id="{6F788501-97FB-4597-B5DF-89153171E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2" name="フリーフォーム: 図形 741">
                      <a:extLst>
                        <a:ext uri="{FF2B5EF4-FFF2-40B4-BE49-F238E27FC236}">
                          <a16:creationId xmlns:a16="http://schemas.microsoft.com/office/drawing/2014/main" id="{ED1A849F-DF73-49C9-AED5-93E372BCAF87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3" name="フリーフォーム: 図形 742">
                      <a:extLst>
                        <a:ext uri="{FF2B5EF4-FFF2-40B4-BE49-F238E27FC236}">
                          <a16:creationId xmlns:a16="http://schemas.microsoft.com/office/drawing/2014/main" id="{AADD88E4-4093-477D-96E5-29EA495697D1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4" name="楕円 47">
                      <a:extLst>
                        <a:ext uri="{FF2B5EF4-FFF2-40B4-BE49-F238E27FC236}">
                          <a16:creationId xmlns:a16="http://schemas.microsoft.com/office/drawing/2014/main" id="{13754435-0E26-48DE-B868-19D429D26C9B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5" name="楕円 47">
                      <a:extLst>
                        <a:ext uri="{FF2B5EF4-FFF2-40B4-BE49-F238E27FC236}">
                          <a16:creationId xmlns:a16="http://schemas.microsoft.com/office/drawing/2014/main" id="{BE3EC94C-55AA-4B3A-A9A8-E9C80F847A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6D1FA3B3-9649-4781-BE7E-B70EA274693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4F57834B-8330-4771-A043-37138808617E}"/>
                    </a:ext>
                  </a:extLst>
                </p:cNvPr>
                <p:cNvGrpSpPr/>
                <p:nvPr/>
              </p:nvGrpSpPr>
              <p:grpSpPr>
                <a:xfrm>
                  <a:off x="5101813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32" name="グループ化 731">
                    <a:extLst>
                      <a:ext uri="{FF2B5EF4-FFF2-40B4-BE49-F238E27FC236}">
                        <a16:creationId xmlns:a16="http://schemas.microsoft.com/office/drawing/2014/main" id="{70652D54-CDAC-49DF-8A76-2557DC2D3853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34" name="フリーフォーム: 図形 733">
                      <a:extLst>
                        <a:ext uri="{FF2B5EF4-FFF2-40B4-BE49-F238E27FC236}">
                          <a16:creationId xmlns:a16="http://schemas.microsoft.com/office/drawing/2014/main" id="{08A269AA-4F83-4E61-BD74-FA774A3622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E00E3DD5-F04C-4EAA-9CCB-D21D2D4E4E34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6" name="フリーフォーム: 図形 735">
                      <a:extLst>
                        <a:ext uri="{FF2B5EF4-FFF2-40B4-BE49-F238E27FC236}">
                          <a16:creationId xmlns:a16="http://schemas.microsoft.com/office/drawing/2014/main" id="{2E03DCD3-81F3-4D39-B091-3F4907E844E7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7" name="楕円 47">
                      <a:extLst>
                        <a:ext uri="{FF2B5EF4-FFF2-40B4-BE49-F238E27FC236}">
                          <a16:creationId xmlns:a16="http://schemas.microsoft.com/office/drawing/2014/main" id="{A687D8F4-CB41-4544-BEB6-B2BCB6D3FB03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8" name="楕円 47">
                      <a:extLst>
                        <a:ext uri="{FF2B5EF4-FFF2-40B4-BE49-F238E27FC236}">
                          <a16:creationId xmlns:a16="http://schemas.microsoft.com/office/drawing/2014/main" id="{7031A42D-3825-4FFC-8480-E8DC6F10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289B13C2-F0EF-48C2-9755-9B840925569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FDC09597-EA8D-403C-B6BE-02D757197B60}"/>
                    </a:ext>
                  </a:extLst>
                </p:cNvPr>
                <p:cNvGrpSpPr/>
                <p:nvPr/>
              </p:nvGrpSpPr>
              <p:grpSpPr>
                <a:xfrm>
                  <a:off x="5418520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A36234B0-3E67-4BF3-9E7A-1CE7A2376F52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27" name="フリーフォーム: 図形 726">
                      <a:extLst>
                        <a:ext uri="{FF2B5EF4-FFF2-40B4-BE49-F238E27FC236}">
                          <a16:creationId xmlns:a16="http://schemas.microsoft.com/office/drawing/2014/main" id="{75B71E3C-D9AB-4BC9-B1D0-0D5FA3B12C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8" name="フリーフォーム: 図形 727">
                      <a:extLst>
                        <a:ext uri="{FF2B5EF4-FFF2-40B4-BE49-F238E27FC236}">
                          <a16:creationId xmlns:a16="http://schemas.microsoft.com/office/drawing/2014/main" id="{5518A4BF-9695-4410-848A-CF9BF016CBB6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4D71A103-3D05-40EF-ACC3-8A6CC1EEE084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0" name="楕円 47">
                      <a:extLst>
                        <a:ext uri="{FF2B5EF4-FFF2-40B4-BE49-F238E27FC236}">
                          <a16:creationId xmlns:a16="http://schemas.microsoft.com/office/drawing/2014/main" id="{85FA01D7-559F-475B-8CEF-13E1EE98BFA7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1" name="楕円 47">
                      <a:extLst>
                        <a:ext uri="{FF2B5EF4-FFF2-40B4-BE49-F238E27FC236}">
                          <a16:creationId xmlns:a16="http://schemas.microsoft.com/office/drawing/2014/main" id="{7E492421-7E92-4CBD-B5A9-215FB236FF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E9F8A5DC-91BF-42EB-A06F-CDE32843D529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6EEDDD72-1C9C-46F3-B909-62F680A439F4}"/>
                    </a:ext>
                  </a:extLst>
                </p:cNvPr>
                <p:cNvGrpSpPr/>
                <p:nvPr/>
              </p:nvGrpSpPr>
              <p:grpSpPr>
                <a:xfrm>
                  <a:off x="5735226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18" name="グループ化 717">
                    <a:extLst>
                      <a:ext uri="{FF2B5EF4-FFF2-40B4-BE49-F238E27FC236}">
                        <a16:creationId xmlns:a16="http://schemas.microsoft.com/office/drawing/2014/main" id="{082FA041-42AE-4FC0-A596-6F2738BE09B7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F9F9925C-B1AD-4D2F-8145-A5641C5716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1" name="フリーフォーム: 図形 720">
                      <a:extLst>
                        <a:ext uri="{FF2B5EF4-FFF2-40B4-BE49-F238E27FC236}">
                          <a16:creationId xmlns:a16="http://schemas.microsoft.com/office/drawing/2014/main" id="{15709F0A-3F60-4498-B054-9AE194E0521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62F66996-AD2B-4887-B9E2-26AEF34422B3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3" name="楕円 47">
                      <a:extLst>
                        <a:ext uri="{FF2B5EF4-FFF2-40B4-BE49-F238E27FC236}">
                          <a16:creationId xmlns:a16="http://schemas.microsoft.com/office/drawing/2014/main" id="{D5390051-A2C2-4AC7-8022-0A4B594F7AE2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4" name="楕円 47">
                      <a:extLst>
                        <a:ext uri="{FF2B5EF4-FFF2-40B4-BE49-F238E27FC236}">
                          <a16:creationId xmlns:a16="http://schemas.microsoft.com/office/drawing/2014/main" id="{DA57B96D-4FB2-43F8-9A50-FE77E4EA1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288DA511-B442-4AE8-9431-5D7F05C0F12F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9EB1B1AA-0C28-4C3E-83B4-12FEF8084DE2}"/>
                    </a:ext>
                  </a:extLst>
                </p:cNvPr>
                <p:cNvGrpSpPr/>
                <p:nvPr/>
              </p:nvGrpSpPr>
              <p:grpSpPr>
                <a:xfrm>
                  <a:off x="6051932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31267B41-D9D8-43EE-B083-66FD61B8FAC8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13" name="フリーフォーム: 図形 712">
                      <a:extLst>
                        <a:ext uri="{FF2B5EF4-FFF2-40B4-BE49-F238E27FC236}">
                          <a16:creationId xmlns:a16="http://schemas.microsoft.com/office/drawing/2014/main" id="{68A2E61B-09C6-4604-9B30-2F2DDAC62B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4" name="フリーフォーム: 図形 713">
                      <a:extLst>
                        <a:ext uri="{FF2B5EF4-FFF2-40B4-BE49-F238E27FC236}">
                          <a16:creationId xmlns:a16="http://schemas.microsoft.com/office/drawing/2014/main" id="{7B8D2268-13B8-47E0-94F4-9619BE9F8D80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5" name="フリーフォーム: 図形 714">
                      <a:extLst>
                        <a:ext uri="{FF2B5EF4-FFF2-40B4-BE49-F238E27FC236}">
                          <a16:creationId xmlns:a16="http://schemas.microsoft.com/office/drawing/2014/main" id="{961112DB-1CEA-4559-9648-7DEAD34364FB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6" name="楕円 47">
                      <a:extLst>
                        <a:ext uri="{FF2B5EF4-FFF2-40B4-BE49-F238E27FC236}">
                          <a16:creationId xmlns:a16="http://schemas.microsoft.com/office/drawing/2014/main" id="{F1D27D50-CCA4-457F-9DDA-54C4B1AC2425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7" name="楕円 47">
                      <a:extLst>
                        <a:ext uri="{FF2B5EF4-FFF2-40B4-BE49-F238E27FC236}">
                          <a16:creationId xmlns:a16="http://schemas.microsoft.com/office/drawing/2014/main" id="{BC99D286-18B6-41C1-9621-751BA9193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83707450-005C-4FFB-B907-83AD09CE2533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96AAFCAB-120A-44EE-963F-F59AC72C9D16}"/>
                    </a:ext>
                  </a:extLst>
                </p:cNvPr>
                <p:cNvGrpSpPr/>
                <p:nvPr/>
              </p:nvGrpSpPr>
              <p:grpSpPr>
                <a:xfrm>
                  <a:off x="6368639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8499BBB7-765A-4423-A4F5-5F1B4EC39C8F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B1E2A335-F6F4-4C5D-905B-F551297F75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A153CADD-F11F-4247-8BDC-0F4F659BA7E1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9394C713-4086-4DF5-88F0-213A45B4401D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9" name="楕円 47">
                      <a:extLst>
                        <a:ext uri="{FF2B5EF4-FFF2-40B4-BE49-F238E27FC236}">
                          <a16:creationId xmlns:a16="http://schemas.microsoft.com/office/drawing/2014/main" id="{CD6846B1-B697-4218-A3BB-8D207D4386C1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0" name="楕円 47">
                      <a:extLst>
                        <a:ext uri="{FF2B5EF4-FFF2-40B4-BE49-F238E27FC236}">
                          <a16:creationId xmlns:a16="http://schemas.microsoft.com/office/drawing/2014/main" id="{5C5A5B5F-8A64-4642-ABF0-AD49CA098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A9D39DF2-7896-4368-8712-EC83D54503FA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12F53F52-DB90-49D8-BB68-38D09BF53CA8}"/>
                    </a:ext>
                  </a:extLst>
                </p:cNvPr>
                <p:cNvGrpSpPr/>
                <p:nvPr/>
              </p:nvGrpSpPr>
              <p:grpSpPr>
                <a:xfrm>
                  <a:off x="6685345" y="5260975"/>
                  <a:ext cx="303706" cy="623642"/>
                  <a:chOff x="582057" y="4687800"/>
                  <a:chExt cx="1134824" cy="2330292"/>
                </a:xfrm>
              </p:grpSpPr>
              <p:grpSp>
                <p:nvGrpSpPr>
                  <p:cNvPr id="697" name="グループ化 696">
                    <a:extLst>
                      <a:ext uri="{FF2B5EF4-FFF2-40B4-BE49-F238E27FC236}">
                        <a16:creationId xmlns:a16="http://schemas.microsoft.com/office/drawing/2014/main" id="{DB6A863D-E389-4CAD-85F7-AAC833D60978}"/>
                      </a:ext>
                    </a:extLst>
                  </p:cNvPr>
                  <p:cNvGrpSpPr/>
                  <p:nvPr/>
                </p:nvGrpSpPr>
                <p:grpSpPr>
                  <a:xfrm>
                    <a:off x="582057" y="4717721"/>
                    <a:ext cx="1134824" cy="2300371"/>
                    <a:chOff x="1003299" y="1987362"/>
                    <a:chExt cx="1166984" cy="2365563"/>
                  </a:xfrm>
                  <a:solidFill>
                    <a:srgbClr val="006600"/>
                  </a:solidFill>
                </p:grpSpPr>
                <p:sp>
                  <p:nvSpPr>
                    <p:cNvPr id="699" name="フリーフォーム: 図形 698">
                      <a:extLst>
                        <a:ext uri="{FF2B5EF4-FFF2-40B4-BE49-F238E27FC236}">
                          <a16:creationId xmlns:a16="http://schemas.microsoft.com/office/drawing/2014/main" id="{968DFBE0-FBBE-4BC5-8AD7-360B2D45FC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58440" y="2772244"/>
                      <a:ext cx="72272" cy="1580681"/>
                    </a:xfrm>
                    <a:custGeom>
                      <a:avLst/>
                      <a:gdLst>
                        <a:gd name="connsiteX0" fmla="*/ 34158 w 309616"/>
                        <a:gd name="connsiteY0" fmla="*/ 0 h 1739558"/>
                        <a:gd name="connsiteX1" fmla="*/ 275456 w 309616"/>
                        <a:gd name="connsiteY1" fmla="*/ 0 h 1739558"/>
                        <a:gd name="connsiteX2" fmla="*/ 300903 w 309616"/>
                        <a:gd name="connsiteY2" fmla="*/ 10541 h 1739558"/>
                        <a:gd name="connsiteX3" fmla="*/ 292193 w 309616"/>
                        <a:gd name="connsiteY3" fmla="*/ 371082 h 1739558"/>
                        <a:gd name="connsiteX4" fmla="*/ 289112 w 309616"/>
                        <a:gd name="connsiteY4" fmla="*/ 763744 h 1739558"/>
                        <a:gd name="connsiteX5" fmla="*/ 301029 w 309616"/>
                        <a:gd name="connsiteY5" fmla="*/ 1522134 h 1739558"/>
                        <a:gd name="connsiteX6" fmla="*/ 309616 w 309616"/>
                        <a:gd name="connsiteY6" fmla="*/ 1725409 h 1739558"/>
                        <a:gd name="connsiteX7" fmla="*/ 275456 w 309616"/>
                        <a:gd name="connsiteY7" fmla="*/ 1739558 h 1739558"/>
                        <a:gd name="connsiteX8" fmla="*/ 34158 w 309616"/>
                        <a:gd name="connsiteY8" fmla="*/ 1739558 h 1739558"/>
                        <a:gd name="connsiteX9" fmla="*/ 0 w 309616"/>
                        <a:gd name="connsiteY9" fmla="*/ 1725409 h 1739558"/>
                        <a:gd name="connsiteX10" fmla="*/ 8587 w 309616"/>
                        <a:gd name="connsiteY10" fmla="*/ 1522134 h 1739558"/>
                        <a:gd name="connsiteX11" fmla="*/ 20503 w 309616"/>
                        <a:gd name="connsiteY11" fmla="*/ 763744 h 1739558"/>
                        <a:gd name="connsiteX12" fmla="*/ 17423 w 309616"/>
                        <a:gd name="connsiteY12" fmla="*/ 371082 h 1739558"/>
                        <a:gd name="connsiteX13" fmla="*/ 8712 w 309616"/>
                        <a:gd name="connsiteY13" fmla="*/ 10540 h 1739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09616" h="1739558">
                          <a:moveTo>
                            <a:pt x="34158" y="0"/>
                          </a:moveTo>
                          <a:lnTo>
                            <a:pt x="275456" y="0"/>
                          </a:lnTo>
                          <a:lnTo>
                            <a:pt x="300903" y="10541"/>
                          </a:lnTo>
                          <a:lnTo>
                            <a:pt x="292193" y="371082"/>
                          </a:lnTo>
                          <a:cubicBezTo>
                            <a:pt x="290173" y="497915"/>
                            <a:pt x="289112" y="629238"/>
                            <a:pt x="289112" y="763744"/>
                          </a:cubicBezTo>
                          <a:cubicBezTo>
                            <a:pt x="289112" y="1032757"/>
                            <a:pt x="293355" y="1289035"/>
                            <a:pt x="301029" y="1522134"/>
                          </a:cubicBezTo>
                          <a:lnTo>
                            <a:pt x="309616" y="1725409"/>
                          </a:lnTo>
                          <a:lnTo>
                            <a:pt x="275456" y="1739558"/>
                          </a:lnTo>
                          <a:lnTo>
                            <a:pt x="34158" y="1739558"/>
                          </a:lnTo>
                          <a:lnTo>
                            <a:pt x="0" y="1725409"/>
                          </a:lnTo>
                          <a:lnTo>
                            <a:pt x="8587" y="1522134"/>
                          </a:lnTo>
                          <a:cubicBezTo>
                            <a:pt x="16260" y="1289035"/>
                            <a:pt x="20503" y="1032757"/>
                            <a:pt x="20503" y="763744"/>
                          </a:cubicBezTo>
                          <a:cubicBezTo>
                            <a:pt x="20503" y="629238"/>
                            <a:pt x="19442" y="497915"/>
                            <a:pt x="17423" y="371082"/>
                          </a:cubicBezTo>
                          <a:lnTo>
                            <a:pt x="8712" y="105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0" name="フリーフォーム: 図形 699">
                      <a:extLst>
                        <a:ext uri="{FF2B5EF4-FFF2-40B4-BE49-F238E27FC236}">
                          <a16:creationId xmlns:a16="http://schemas.microsoft.com/office/drawing/2014/main" id="{5CC2F29F-24E3-467F-B09B-C4420F5D26D9}"/>
                        </a:ext>
                      </a:extLst>
                    </p:cNvPr>
                    <p:cNvSpPr/>
                    <p:nvPr/>
                  </p:nvSpPr>
                  <p:spPr>
                    <a:xfrm rot="21109946" flipH="1">
                      <a:off x="1475254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1" name="フリーフォーム: 図形 700">
                      <a:extLst>
                        <a:ext uri="{FF2B5EF4-FFF2-40B4-BE49-F238E27FC236}">
                          <a16:creationId xmlns:a16="http://schemas.microsoft.com/office/drawing/2014/main" id="{705DABFF-1E38-46A2-B812-4DC5F071E91D}"/>
                        </a:ext>
                      </a:extLst>
                    </p:cNvPr>
                    <p:cNvSpPr/>
                    <p:nvPr/>
                  </p:nvSpPr>
                  <p:spPr>
                    <a:xfrm rot="490054">
                      <a:off x="1204043" y="1987362"/>
                      <a:ext cx="518108" cy="796097"/>
                    </a:xfrm>
                    <a:custGeom>
                      <a:avLst/>
                      <a:gdLst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414037 w 1173379"/>
                        <a:gd name="connsiteY2" fmla="*/ 588183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43433 w 1173379"/>
                        <a:gd name="connsiteY2" fmla="*/ 786591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73379"/>
                        <a:gd name="connsiteY0" fmla="*/ 0 h 1349026"/>
                        <a:gd name="connsiteX1" fmla="*/ 244884 w 1173379"/>
                        <a:gd name="connsiteY1" fmla="*/ 32936 h 1349026"/>
                        <a:gd name="connsiteX2" fmla="*/ 595192 w 1173379"/>
                        <a:gd name="connsiteY2" fmla="*/ 717580 h 1349026"/>
                        <a:gd name="connsiteX3" fmla="*/ 1169218 w 1173379"/>
                        <a:gd name="connsiteY3" fmla="*/ 1132699 h 1349026"/>
                        <a:gd name="connsiteX4" fmla="*/ 1173379 w 1173379"/>
                        <a:gd name="connsiteY4" fmla="*/ 1133204 h 1349026"/>
                        <a:gd name="connsiteX5" fmla="*/ 1112145 w 1173379"/>
                        <a:gd name="connsiteY5" fmla="*/ 1209399 h 1349026"/>
                        <a:gd name="connsiteX6" fmla="*/ 1015131 w 1173379"/>
                        <a:gd name="connsiteY6" fmla="*/ 1282994 h 1349026"/>
                        <a:gd name="connsiteX7" fmla="*/ 121191 w 1173379"/>
                        <a:gd name="connsiteY7" fmla="*/ 933589 h 1349026"/>
                        <a:gd name="connsiteX8" fmla="*/ 168553 w 1173379"/>
                        <a:gd name="connsiteY8" fmla="*/ 58307 h 1349026"/>
                        <a:gd name="connsiteX9" fmla="*/ 245413 w 1173379"/>
                        <a:gd name="connsiteY9" fmla="*/ 0 h 1349026"/>
                        <a:gd name="connsiteX0" fmla="*/ 245413 w 1169218"/>
                        <a:gd name="connsiteY0" fmla="*/ 0 h 1349026"/>
                        <a:gd name="connsiteX1" fmla="*/ 244884 w 1169218"/>
                        <a:gd name="connsiteY1" fmla="*/ 32936 h 1349026"/>
                        <a:gd name="connsiteX2" fmla="*/ 595192 w 1169218"/>
                        <a:gd name="connsiteY2" fmla="*/ 717580 h 1349026"/>
                        <a:gd name="connsiteX3" fmla="*/ 1169218 w 1169218"/>
                        <a:gd name="connsiteY3" fmla="*/ 1132699 h 1349026"/>
                        <a:gd name="connsiteX4" fmla="*/ 1112145 w 1169218"/>
                        <a:gd name="connsiteY4" fmla="*/ 1209399 h 1349026"/>
                        <a:gd name="connsiteX5" fmla="*/ 1015131 w 1169218"/>
                        <a:gd name="connsiteY5" fmla="*/ 1282994 h 1349026"/>
                        <a:gd name="connsiteX6" fmla="*/ 121191 w 1169218"/>
                        <a:gd name="connsiteY6" fmla="*/ 933589 h 1349026"/>
                        <a:gd name="connsiteX7" fmla="*/ 168553 w 1169218"/>
                        <a:gd name="connsiteY7" fmla="*/ 58307 h 1349026"/>
                        <a:gd name="connsiteX8" fmla="*/ 245413 w 1169218"/>
                        <a:gd name="connsiteY8" fmla="*/ 0 h 1349026"/>
                        <a:gd name="connsiteX0" fmla="*/ 245413 w 1112145"/>
                        <a:gd name="connsiteY0" fmla="*/ 0 h 1349026"/>
                        <a:gd name="connsiteX1" fmla="*/ 244884 w 1112145"/>
                        <a:gd name="connsiteY1" fmla="*/ 32936 h 1349026"/>
                        <a:gd name="connsiteX2" fmla="*/ 595192 w 1112145"/>
                        <a:gd name="connsiteY2" fmla="*/ 717580 h 1349026"/>
                        <a:gd name="connsiteX3" fmla="*/ 1112145 w 1112145"/>
                        <a:gd name="connsiteY3" fmla="*/ 1209399 h 1349026"/>
                        <a:gd name="connsiteX4" fmla="*/ 1015131 w 1112145"/>
                        <a:gd name="connsiteY4" fmla="*/ 1282994 h 1349026"/>
                        <a:gd name="connsiteX5" fmla="*/ 121191 w 1112145"/>
                        <a:gd name="connsiteY5" fmla="*/ 933589 h 1349026"/>
                        <a:gd name="connsiteX6" fmla="*/ 168553 w 1112145"/>
                        <a:gd name="connsiteY6" fmla="*/ 58307 h 1349026"/>
                        <a:gd name="connsiteX7" fmla="*/ 245413 w 1112145"/>
                        <a:gd name="connsiteY7" fmla="*/ 0 h 1349026"/>
                        <a:gd name="connsiteX0" fmla="*/ 245413 w 1026067"/>
                        <a:gd name="connsiteY0" fmla="*/ 0 h 1349026"/>
                        <a:gd name="connsiteX1" fmla="*/ 244884 w 1026067"/>
                        <a:gd name="connsiteY1" fmla="*/ 32936 h 1349026"/>
                        <a:gd name="connsiteX2" fmla="*/ 595192 w 1026067"/>
                        <a:gd name="connsiteY2" fmla="*/ 717580 h 1349026"/>
                        <a:gd name="connsiteX3" fmla="*/ 1015131 w 1026067"/>
                        <a:gd name="connsiteY3" fmla="*/ 1282994 h 1349026"/>
                        <a:gd name="connsiteX4" fmla="*/ 121191 w 1026067"/>
                        <a:gd name="connsiteY4" fmla="*/ 933589 h 1349026"/>
                        <a:gd name="connsiteX5" fmla="*/ 168553 w 1026067"/>
                        <a:gd name="connsiteY5" fmla="*/ 58307 h 1349026"/>
                        <a:gd name="connsiteX6" fmla="*/ 245413 w 1026067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244884 w 1036036"/>
                        <a:gd name="connsiteY1" fmla="*/ 32936 h 1349026"/>
                        <a:gd name="connsiteX2" fmla="*/ 595192 w 1036036"/>
                        <a:gd name="connsiteY2" fmla="*/ 717580 h 1349026"/>
                        <a:gd name="connsiteX3" fmla="*/ 1015131 w 1036036"/>
                        <a:gd name="connsiteY3" fmla="*/ 1282994 h 1349026"/>
                        <a:gd name="connsiteX4" fmla="*/ 121191 w 1036036"/>
                        <a:gd name="connsiteY4" fmla="*/ 933589 h 1349026"/>
                        <a:gd name="connsiteX5" fmla="*/ 168553 w 1036036"/>
                        <a:gd name="connsiteY5" fmla="*/ 58307 h 1349026"/>
                        <a:gd name="connsiteX6" fmla="*/ 245413 w 1036036"/>
                        <a:gd name="connsiteY6" fmla="*/ 0 h 1349026"/>
                        <a:gd name="connsiteX0" fmla="*/ 245413 w 1036036"/>
                        <a:gd name="connsiteY0" fmla="*/ 0 h 1349026"/>
                        <a:gd name="connsiteX1" fmla="*/ 595192 w 1036036"/>
                        <a:gd name="connsiteY1" fmla="*/ 717580 h 1349026"/>
                        <a:gd name="connsiteX2" fmla="*/ 1015131 w 1036036"/>
                        <a:gd name="connsiteY2" fmla="*/ 1282994 h 1349026"/>
                        <a:gd name="connsiteX3" fmla="*/ 121191 w 1036036"/>
                        <a:gd name="connsiteY3" fmla="*/ 933589 h 1349026"/>
                        <a:gd name="connsiteX4" fmla="*/ 168553 w 1036036"/>
                        <a:gd name="connsiteY4" fmla="*/ 58307 h 1349026"/>
                        <a:gd name="connsiteX5" fmla="*/ 245413 w 1036036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5603"/>
                        <a:gd name="connsiteY0" fmla="*/ 0 h 1349026"/>
                        <a:gd name="connsiteX1" fmla="*/ 595192 w 1035603"/>
                        <a:gd name="connsiteY1" fmla="*/ 717580 h 1349026"/>
                        <a:gd name="connsiteX2" fmla="*/ 1015131 w 1035603"/>
                        <a:gd name="connsiteY2" fmla="*/ 1282994 h 1349026"/>
                        <a:gd name="connsiteX3" fmla="*/ 121191 w 1035603"/>
                        <a:gd name="connsiteY3" fmla="*/ 933589 h 1349026"/>
                        <a:gd name="connsiteX4" fmla="*/ 168553 w 1035603"/>
                        <a:gd name="connsiteY4" fmla="*/ 58307 h 1349026"/>
                        <a:gd name="connsiteX5" fmla="*/ 245413 w 1035603"/>
                        <a:gd name="connsiteY5" fmla="*/ 0 h 1349026"/>
                        <a:gd name="connsiteX0" fmla="*/ 245413 w 1034989"/>
                        <a:gd name="connsiteY0" fmla="*/ 0 h 1349026"/>
                        <a:gd name="connsiteX1" fmla="*/ 595192 w 1034989"/>
                        <a:gd name="connsiteY1" fmla="*/ 717580 h 1349026"/>
                        <a:gd name="connsiteX2" fmla="*/ 1015131 w 1034989"/>
                        <a:gd name="connsiteY2" fmla="*/ 1282994 h 1349026"/>
                        <a:gd name="connsiteX3" fmla="*/ 121191 w 1034989"/>
                        <a:gd name="connsiteY3" fmla="*/ 933589 h 1349026"/>
                        <a:gd name="connsiteX4" fmla="*/ 168553 w 1034989"/>
                        <a:gd name="connsiteY4" fmla="*/ 58307 h 1349026"/>
                        <a:gd name="connsiteX5" fmla="*/ 245413 w 1034989"/>
                        <a:gd name="connsiteY5" fmla="*/ 0 h 1349026"/>
                        <a:gd name="connsiteX0" fmla="*/ 245413 w 1034570"/>
                        <a:gd name="connsiteY0" fmla="*/ 0 h 1349026"/>
                        <a:gd name="connsiteX1" fmla="*/ 589577 w 1034570"/>
                        <a:gd name="connsiteY1" fmla="*/ 779492 h 1349026"/>
                        <a:gd name="connsiteX2" fmla="*/ 1015131 w 1034570"/>
                        <a:gd name="connsiteY2" fmla="*/ 1282994 h 1349026"/>
                        <a:gd name="connsiteX3" fmla="*/ 121191 w 1034570"/>
                        <a:gd name="connsiteY3" fmla="*/ 933589 h 1349026"/>
                        <a:gd name="connsiteX4" fmla="*/ 168553 w 1034570"/>
                        <a:gd name="connsiteY4" fmla="*/ 58307 h 1349026"/>
                        <a:gd name="connsiteX5" fmla="*/ 245413 w 1034570"/>
                        <a:gd name="connsiteY5" fmla="*/ 0 h 1349026"/>
                        <a:gd name="connsiteX0" fmla="*/ 245413 w 1035575"/>
                        <a:gd name="connsiteY0" fmla="*/ 0 h 1349026"/>
                        <a:gd name="connsiteX1" fmla="*/ 589577 w 1035575"/>
                        <a:gd name="connsiteY1" fmla="*/ 779492 h 1349026"/>
                        <a:gd name="connsiteX2" fmla="*/ 1015131 w 1035575"/>
                        <a:gd name="connsiteY2" fmla="*/ 1282994 h 1349026"/>
                        <a:gd name="connsiteX3" fmla="*/ 121191 w 1035575"/>
                        <a:gd name="connsiteY3" fmla="*/ 933589 h 1349026"/>
                        <a:gd name="connsiteX4" fmla="*/ 168553 w 1035575"/>
                        <a:gd name="connsiteY4" fmla="*/ 58307 h 1349026"/>
                        <a:gd name="connsiteX5" fmla="*/ 245413 w 1035575"/>
                        <a:gd name="connsiteY5" fmla="*/ 0 h 1349026"/>
                        <a:gd name="connsiteX0" fmla="*/ 245413 w 1035164"/>
                        <a:gd name="connsiteY0" fmla="*/ 0 h 1349026"/>
                        <a:gd name="connsiteX1" fmla="*/ 589577 w 1035164"/>
                        <a:gd name="connsiteY1" fmla="*/ 779492 h 1349026"/>
                        <a:gd name="connsiteX2" fmla="*/ 1015131 w 1035164"/>
                        <a:gd name="connsiteY2" fmla="*/ 1282994 h 1349026"/>
                        <a:gd name="connsiteX3" fmla="*/ 121191 w 1035164"/>
                        <a:gd name="connsiteY3" fmla="*/ 933589 h 1349026"/>
                        <a:gd name="connsiteX4" fmla="*/ 168553 w 1035164"/>
                        <a:gd name="connsiteY4" fmla="*/ 58307 h 1349026"/>
                        <a:gd name="connsiteX5" fmla="*/ 245413 w 1035164"/>
                        <a:gd name="connsiteY5" fmla="*/ 0 h 1349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5164" h="1349026">
                          <a:moveTo>
                            <a:pt x="245413" y="0"/>
                          </a:moveTo>
                          <a:cubicBezTo>
                            <a:pt x="235097" y="145597"/>
                            <a:pt x="242298" y="658527"/>
                            <a:pt x="589577" y="779492"/>
                          </a:cubicBezTo>
                          <a:cubicBezTo>
                            <a:pt x="936856" y="900457"/>
                            <a:pt x="1094131" y="1246993"/>
                            <a:pt x="1015131" y="1282994"/>
                          </a:cubicBezTo>
                          <a:cubicBezTo>
                            <a:pt x="728408" y="1448534"/>
                            <a:pt x="328178" y="1292100"/>
                            <a:pt x="121191" y="933589"/>
                          </a:cubicBezTo>
                          <a:cubicBezTo>
                            <a:pt x="-59922" y="619892"/>
                            <a:pt x="-33072" y="255422"/>
                            <a:pt x="168553" y="58307"/>
                          </a:cubicBezTo>
                          <a:lnTo>
                            <a:pt x="245413" y="0"/>
                          </a:ln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2" name="楕円 47">
                      <a:extLst>
                        <a:ext uri="{FF2B5EF4-FFF2-40B4-BE49-F238E27FC236}">
                          <a16:creationId xmlns:a16="http://schemas.microsoft.com/office/drawing/2014/main" id="{0CC4B091-F5C5-4A07-8EA0-7853E18D4F3F}"/>
                        </a:ext>
                      </a:extLst>
                    </p:cNvPr>
                    <p:cNvSpPr/>
                    <p:nvPr/>
                  </p:nvSpPr>
                  <p:spPr>
                    <a:xfrm rot="531641" flipH="1">
                      <a:off x="1701727" y="2595062"/>
                      <a:ext cx="468556" cy="1290793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738133 w 1214526"/>
                        <a:gd name="connsiteY2" fmla="*/ 963043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163514"/>
                        <a:gd name="connsiteY0" fmla="*/ 1032190 h 1960525"/>
                        <a:gd name="connsiteX1" fmla="*/ 0 w 1163514"/>
                        <a:gd name="connsiteY1" fmla="*/ 0 h 1960525"/>
                        <a:gd name="connsiteX2" fmla="*/ 738133 w 1163514"/>
                        <a:gd name="connsiteY2" fmla="*/ 963043 h 1960525"/>
                        <a:gd name="connsiteX3" fmla="*/ 1163514 w 1163514"/>
                        <a:gd name="connsiteY3" fmla="*/ 1960525 h 1960525"/>
                        <a:gd name="connsiteX4" fmla="*/ 234140 w 1163514"/>
                        <a:gd name="connsiteY4" fmla="*/ 1032190 h 1960525"/>
                        <a:gd name="connsiteX0" fmla="*/ 234140 w 1210343"/>
                        <a:gd name="connsiteY0" fmla="*/ 1032190 h 1960525"/>
                        <a:gd name="connsiteX1" fmla="*/ 0 w 1210343"/>
                        <a:gd name="connsiteY1" fmla="*/ 0 h 1960525"/>
                        <a:gd name="connsiteX2" fmla="*/ 738133 w 1210343"/>
                        <a:gd name="connsiteY2" fmla="*/ 963043 h 1960525"/>
                        <a:gd name="connsiteX3" fmla="*/ 1163514 w 1210343"/>
                        <a:gd name="connsiteY3" fmla="*/ 1960525 h 1960525"/>
                        <a:gd name="connsiteX4" fmla="*/ 234140 w 1210343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  <a:gd name="connsiteX0" fmla="*/ 234140 w 1201902"/>
                        <a:gd name="connsiteY0" fmla="*/ 1032190 h 1960525"/>
                        <a:gd name="connsiteX1" fmla="*/ 0 w 1201902"/>
                        <a:gd name="connsiteY1" fmla="*/ 0 h 1960525"/>
                        <a:gd name="connsiteX2" fmla="*/ 738133 w 1201902"/>
                        <a:gd name="connsiteY2" fmla="*/ 963043 h 1960525"/>
                        <a:gd name="connsiteX3" fmla="*/ 1163514 w 1201902"/>
                        <a:gd name="connsiteY3" fmla="*/ 1960525 h 1960525"/>
                        <a:gd name="connsiteX4" fmla="*/ 234140 w 1201902"/>
                        <a:gd name="connsiteY4" fmla="*/ 1032190 h 1960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1902" h="1960525">
                          <a:moveTo>
                            <a:pt x="234140" y="1032190"/>
                          </a:moveTo>
                          <a:cubicBezTo>
                            <a:pt x="213659" y="689314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676844" y="604043"/>
                            <a:pt x="738133" y="963043"/>
                          </a:cubicBezTo>
                          <a:cubicBezTo>
                            <a:pt x="799422" y="1322043"/>
                            <a:pt x="1350049" y="1463778"/>
                            <a:pt x="1163514" y="1960525"/>
                          </a:cubicBezTo>
                          <a:cubicBezTo>
                            <a:pt x="429641" y="1623989"/>
                            <a:pt x="254621" y="1375066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3" name="楕円 47">
                      <a:extLst>
                        <a:ext uri="{FF2B5EF4-FFF2-40B4-BE49-F238E27FC236}">
                          <a16:creationId xmlns:a16="http://schemas.microsoft.com/office/drawing/2014/main" id="{034658B0-1E04-4899-99EE-3120323BF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99" y="2669590"/>
                      <a:ext cx="597930" cy="1320932"/>
                    </a:xfrm>
                    <a:custGeom>
                      <a:avLst/>
                      <a:gdLst>
                        <a:gd name="connsiteX0" fmla="*/ 0 w 357706"/>
                        <a:gd name="connsiteY0" fmla="*/ 963613 h 1927225"/>
                        <a:gd name="connsiteX1" fmla="*/ 178853 w 357706"/>
                        <a:gd name="connsiteY1" fmla="*/ 0 h 1927225"/>
                        <a:gd name="connsiteX2" fmla="*/ 357706 w 357706"/>
                        <a:gd name="connsiteY2" fmla="*/ 963613 h 1927225"/>
                        <a:gd name="connsiteX3" fmla="*/ 178853 w 357706"/>
                        <a:gd name="connsiteY3" fmla="*/ 1927226 h 1927225"/>
                        <a:gd name="connsiteX4" fmla="*/ 0 w 357706"/>
                        <a:gd name="connsiteY4" fmla="*/ 963613 h 1927225"/>
                        <a:gd name="connsiteX0" fmla="*/ 105686 w 463392"/>
                        <a:gd name="connsiteY0" fmla="*/ 1020763 h 1984376"/>
                        <a:gd name="connsiteX1" fmla="*/ 36889 w 463392"/>
                        <a:gd name="connsiteY1" fmla="*/ 0 h 1984376"/>
                        <a:gd name="connsiteX2" fmla="*/ 463392 w 463392"/>
                        <a:gd name="connsiteY2" fmla="*/ 1020763 h 1984376"/>
                        <a:gd name="connsiteX3" fmla="*/ 284539 w 463392"/>
                        <a:gd name="connsiteY3" fmla="*/ 1984376 h 1984376"/>
                        <a:gd name="connsiteX4" fmla="*/ 105686 w 463392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426503"/>
                        <a:gd name="connsiteY0" fmla="*/ 1020763 h 1984376"/>
                        <a:gd name="connsiteX1" fmla="*/ 0 w 426503"/>
                        <a:gd name="connsiteY1" fmla="*/ 0 h 1984376"/>
                        <a:gd name="connsiteX2" fmla="*/ 426503 w 426503"/>
                        <a:gd name="connsiteY2" fmla="*/ 1020763 h 1984376"/>
                        <a:gd name="connsiteX3" fmla="*/ 247650 w 426503"/>
                        <a:gd name="connsiteY3" fmla="*/ 1984376 h 1984376"/>
                        <a:gd name="connsiteX4" fmla="*/ 68797 w 426503"/>
                        <a:gd name="connsiteY4" fmla="*/ 1020763 h 1984376"/>
                        <a:gd name="connsiteX0" fmla="*/ 68797 w 636568"/>
                        <a:gd name="connsiteY0" fmla="*/ 1020763 h 2009776"/>
                        <a:gd name="connsiteX1" fmla="*/ 0 w 636568"/>
                        <a:gd name="connsiteY1" fmla="*/ 0 h 2009776"/>
                        <a:gd name="connsiteX2" fmla="*/ 426503 w 636568"/>
                        <a:gd name="connsiteY2" fmla="*/ 1020763 h 2009776"/>
                        <a:gd name="connsiteX3" fmla="*/ 615950 w 636568"/>
                        <a:gd name="connsiteY3" fmla="*/ 2009776 h 2009776"/>
                        <a:gd name="connsiteX4" fmla="*/ 68797 w 636568"/>
                        <a:gd name="connsiteY4" fmla="*/ 1020763 h 2009776"/>
                        <a:gd name="connsiteX0" fmla="*/ 68797 w 711454"/>
                        <a:gd name="connsiteY0" fmla="*/ 1020763 h 2020569"/>
                        <a:gd name="connsiteX1" fmla="*/ 0 w 711454"/>
                        <a:gd name="connsiteY1" fmla="*/ 0 h 2020569"/>
                        <a:gd name="connsiteX2" fmla="*/ 426503 w 711454"/>
                        <a:gd name="connsiteY2" fmla="*/ 1020763 h 2020569"/>
                        <a:gd name="connsiteX3" fmla="*/ 615950 w 711454"/>
                        <a:gd name="connsiteY3" fmla="*/ 2009776 h 2020569"/>
                        <a:gd name="connsiteX4" fmla="*/ 68797 w 711454"/>
                        <a:gd name="connsiteY4" fmla="*/ 1020763 h 2020569"/>
                        <a:gd name="connsiteX0" fmla="*/ 68797 w 717322"/>
                        <a:gd name="connsiteY0" fmla="*/ 1020763 h 2020171"/>
                        <a:gd name="connsiteX1" fmla="*/ 0 w 717322"/>
                        <a:gd name="connsiteY1" fmla="*/ 0 h 2020171"/>
                        <a:gd name="connsiteX2" fmla="*/ 426503 w 717322"/>
                        <a:gd name="connsiteY2" fmla="*/ 1020763 h 2020171"/>
                        <a:gd name="connsiteX3" fmla="*/ 615950 w 717322"/>
                        <a:gd name="connsiteY3" fmla="*/ 2009776 h 2020171"/>
                        <a:gd name="connsiteX4" fmla="*/ 68797 w 717322"/>
                        <a:gd name="connsiteY4" fmla="*/ 1020763 h 2020171"/>
                        <a:gd name="connsiteX0" fmla="*/ 68797 w 660398"/>
                        <a:gd name="connsiteY0" fmla="*/ 1020763 h 2009776"/>
                        <a:gd name="connsiteX1" fmla="*/ 0 w 660398"/>
                        <a:gd name="connsiteY1" fmla="*/ 0 h 2009776"/>
                        <a:gd name="connsiteX2" fmla="*/ 426503 w 660398"/>
                        <a:gd name="connsiteY2" fmla="*/ 1020763 h 2009776"/>
                        <a:gd name="connsiteX3" fmla="*/ 615950 w 660398"/>
                        <a:gd name="connsiteY3" fmla="*/ 2009776 h 2009776"/>
                        <a:gd name="connsiteX4" fmla="*/ 68797 w 660398"/>
                        <a:gd name="connsiteY4" fmla="*/ 1020763 h 200977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68797 w 782377"/>
                        <a:gd name="connsiteY0" fmla="*/ 1020763 h 2003426"/>
                        <a:gd name="connsiteX1" fmla="*/ 0 w 782377"/>
                        <a:gd name="connsiteY1" fmla="*/ 0 h 2003426"/>
                        <a:gd name="connsiteX2" fmla="*/ 426503 w 782377"/>
                        <a:gd name="connsiteY2" fmla="*/ 1020763 h 2003426"/>
                        <a:gd name="connsiteX3" fmla="*/ 742950 w 782377"/>
                        <a:gd name="connsiteY3" fmla="*/ 2003426 h 2003426"/>
                        <a:gd name="connsiteX4" fmla="*/ 68797 w 782377"/>
                        <a:gd name="connsiteY4" fmla="*/ 1020763 h 2003426"/>
                        <a:gd name="connsiteX0" fmla="*/ 81222 w 970884"/>
                        <a:gd name="connsiteY0" fmla="*/ 1020763 h 1995507"/>
                        <a:gd name="connsiteX1" fmla="*/ 12425 w 970884"/>
                        <a:gd name="connsiteY1" fmla="*/ 0 h 1995507"/>
                        <a:gd name="connsiteX2" fmla="*/ 438928 w 970884"/>
                        <a:gd name="connsiteY2" fmla="*/ 1020763 h 1995507"/>
                        <a:gd name="connsiteX3" fmla="*/ 941287 w 970884"/>
                        <a:gd name="connsiteY3" fmla="*/ 1995507 h 1995507"/>
                        <a:gd name="connsiteX4" fmla="*/ 81222 w 970884"/>
                        <a:gd name="connsiteY4" fmla="*/ 1020763 h 1995507"/>
                        <a:gd name="connsiteX0" fmla="*/ 81222 w 970885"/>
                        <a:gd name="connsiteY0" fmla="*/ 1020763 h 1995507"/>
                        <a:gd name="connsiteX1" fmla="*/ 12425 w 970885"/>
                        <a:gd name="connsiteY1" fmla="*/ 0 h 1995507"/>
                        <a:gd name="connsiteX2" fmla="*/ 438928 w 970885"/>
                        <a:gd name="connsiteY2" fmla="*/ 1020763 h 1995507"/>
                        <a:gd name="connsiteX3" fmla="*/ 941287 w 970885"/>
                        <a:gd name="connsiteY3" fmla="*/ 1995507 h 1995507"/>
                        <a:gd name="connsiteX4" fmla="*/ 81222 w 970885"/>
                        <a:gd name="connsiteY4" fmla="*/ 1020763 h 1995507"/>
                        <a:gd name="connsiteX0" fmla="*/ 81222 w 974651"/>
                        <a:gd name="connsiteY0" fmla="*/ 1020763 h 1995507"/>
                        <a:gd name="connsiteX1" fmla="*/ 12425 w 974651"/>
                        <a:gd name="connsiteY1" fmla="*/ 0 h 1995507"/>
                        <a:gd name="connsiteX2" fmla="*/ 509751 w 974651"/>
                        <a:gd name="connsiteY2" fmla="*/ 1107869 h 1995507"/>
                        <a:gd name="connsiteX3" fmla="*/ 941287 w 974651"/>
                        <a:gd name="connsiteY3" fmla="*/ 1995507 h 1995507"/>
                        <a:gd name="connsiteX4" fmla="*/ 81222 w 974651"/>
                        <a:gd name="connsiteY4" fmla="*/ 1020763 h 1995507"/>
                        <a:gd name="connsiteX0" fmla="*/ 81222 w 969505"/>
                        <a:gd name="connsiteY0" fmla="*/ 1020763 h 1995507"/>
                        <a:gd name="connsiteX1" fmla="*/ 12425 w 969505"/>
                        <a:gd name="connsiteY1" fmla="*/ 0 h 1995507"/>
                        <a:gd name="connsiteX2" fmla="*/ 509751 w 969505"/>
                        <a:gd name="connsiteY2" fmla="*/ 1107869 h 1995507"/>
                        <a:gd name="connsiteX3" fmla="*/ 941287 w 969505"/>
                        <a:gd name="connsiteY3" fmla="*/ 1995507 h 1995507"/>
                        <a:gd name="connsiteX4" fmla="*/ 81222 w 969505"/>
                        <a:gd name="connsiteY4" fmla="*/ 1020763 h 1995507"/>
                        <a:gd name="connsiteX0" fmla="*/ 68797 w 957080"/>
                        <a:gd name="connsiteY0" fmla="*/ 1020763 h 1995507"/>
                        <a:gd name="connsiteX1" fmla="*/ 0 w 957080"/>
                        <a:gd name="connsiteY1" fmla="*/ 0 h 1995507"/>
                        <a:gd name="connsiteX2" fmla="*/ 497326 w 957080"/>
                        <a:gd name="connsiteY2" fmla="*/ 1107869 h 1995507"/>
                        <a:gd name="connsiteX3" fmla="*/ 928862 w 957080"/>
                        <a:gd name="connsiteY3" fmla="*/ 1995507 h 1995507"/>
                        <a:gd name="connsiteX4" fmla="*/ 68797 w 957080"/>
                        <a:gd name="connsiteY4" fmla="*/ 1020763 h 1995507"/>
                        <a:gd name="connsiteX0" fmla="*/ 68797 w 959886"/>
                        <a:gd name="connsiteY0" fmla="*/ 1020763 h 1995507"/>
                        <a:gd name="connsiteX1" fmla="*/ 0 w 959886"/>
                        <a:gd name="connsiteY1" fmla="*/ 0 h 1995507"/>
                        <a:gd name="connsiteX2" fmla="*/ 497326 w 959886"/>
                        <a:gd name="connsiteY2" fmla="*/ 1107869 h 1995507"/>
                        <a:gd name="connsiteX3" fmla="*/ 928862 w 959886"/>
                        <a:gd name="connsiteY3" fmla="*/ 1995507 h 1995507"/>
                        <a:gd name="connsiteX4" fmla="*/ 68797 w 959886"/>
                        <a:gd name="connsiteY4" fmla="*/ 1020763 h 1995507"/>
                        <a:gd name="connsiteX0" fmla="*/ 68797 w 955865"/>
                        <a:gd name="connsiteY0" fmla="*/ 1020763 h 1995507"/>
                        <a:gd name="connsiteX1" fmla="*/ 0 w 955865"/>
                        <a:gd name="connsiteY1" fmla="*/ 0 h 1995507"/>
                        <a:gd name="connsiteX2" fmla="*/ 408797 w 955865"/>
                        <a:gd name="connsiteY2" fmla="*/ 1068275 h 1995507"/>
                        <a:gd name="connsiteX3" fmla="*/ 928862 w 955865"/>
                        <a:gd name="connsiteY3" fmla="*/ 1995507 h 1995507"/>
                        <a:gd name="connsiteX4" fmla="*/ 68797 w 955865"/>
                        <a:gd name="connsiteY4" fmla="*/ 1020763 h 1995507"/>
                        <a:gd name="connsiteX0" fmla="*/ 68797 w 958420"/>
                        <a:gd name="connsiteY0" fmla="*/ 1020763 h 1995507"/>
                        <a:gd name="connsiteX1" fmla="*/ 0 w 958420"/>
                        <a:gd name="connsiteY1" fmla="*/ 0 h 1995507"/>
                        <a:gd name="connsiteX2" fmla="*/ 408797 w 958420"/>
                        <a:gd name="connsiteY2" fmla="*/ 1068275 h 1995507"/>
                        <a:gd name="connsiteX3" fmla="*/ 928862 w 958420"/>
                        <a:gd name="connsiteY3" fmla="*/ 1995507 h 1995507"/>
                        <a:gd name="connsiteX4" fmla="*/ 68797 w 9584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68797 w 965020"/>
                        <a:gd name="connsiteY0" fmla="*/ 1020763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68797 w 965020"/>
                        <a:gd name="connsiteY4" fmla="*/ 1020763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965020"/>
                        <a:gd name="connsiteY0" fmla="*/ 1099950 h 1995507"/>
                        <a:gd name="connsiteX1" fmla="*/ 0 w 965020"/>
                        <a:gd name="connsiteY1" fmla="*/ 0 h 1995507"/>
                        <a:gd name="connsiteX2" fmla="*/ 523884 w 965020"/>
                        <a:gd name="connsiteY2" fmla="*/ 1147462 h 1995507"/>
                        <a:gd name="connsiteX3" fmla="*/ 928862 w 965020"/>
                        <a:gd name="connsiteY3" fmla="*/ 1995507 h 1995507"/>
                        <a:gd name="connsiteX4" fmla="*/ 121915 w 965020"/>
                        <a:gd name="connsiteY4" fmla="*/ 1099950 h 1995507"/>
                        <a:gd name="connsiteX0" fmla="*/ 121915 w 1129770"/>
                        <a:gd name="connsiteY0" fmla="*/ 1099950 h 1987978"/>
                        <a:gd name="connsiteX1" fmla="*/ 0 w 1129770"/>
                        <a:gd name="connsiteY1" fmla="*/ 0 h 1987978"/>
                        <a:gd name="connsiteX2" fmla="*/ 523884 w 1129770"/>
                        <a:gd name="connsiteY2" fmla="*/ 1147462 h 1987978"/>
                        <a:gd name="connsiteX3" fmla="*/ 1102301 w 1129770"/>
                        <a:gd name="connsiteY3" fmla="*/ 1987978 h 1987978"/>
                        <a:gd name="connsiteX4" fmla="*/ 121915 w 1129770"/>
                        <a:gd name="connsiteY4" fmla="*/ 1099950 h 1987978"/>
                        <a:gd name="connsiteX0" fmla="*/ 121915 w 1129772"/>
                        <a:gd name="connsiteY0" fmla="*/ 1099950 h 1987978"/>
                        <a:gd name="connsiteX1" fmla="*/ 0 w 1129772"/>
                        <a:gd name="connsiteY1" fmla="*/ 0 h 1987978"/>
                        <a:gd name="connsiteX2" fmla="*/ 523884 w 1129772"/>
                        <a:gd name="connsiteY2" fmla="*/ 1147462 h 1987978"/>
                        <a:gd name="connsiteX3" fmla="*/ 1102301 w 1129772"/>
                        <a:gd name="connsiteY3" fmla="*/ 1987978 h 1987978"/>
                        <a:gd name="connsiteX4" fmla="*/ 121915 w 1129772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23884 w 1102301"/>
                        <a:gd name="connsiteY2" fmla="*/ 114746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121915 w 1102301"/>
                        <a:gd name="connsiteY0" fmla="*/ 1099950 h 1987978"/>
                        <a:gd name="connsiteX1" fmla="*/ 0 w 1102301"/>
                        <a:gd name="connsiteY1" fmla="*/ 0 h 1987978"/>
                        <a:gd name="connsiteX2" fmla="*/ 554492 w 1102301"/>
                        <a:gd name="connsiteY2" fmla="*/ 1087232 h 1987978"/>
                        <a:gd name="connsiteX3" fmla="*/ 1102301 w 1102301"/>
                        <a:gd name="connsiteY3" fmla="*/ 1987978 h 1987978"/>
                        <a:gd name="connsiteX4" fmla="*/ 121915 w 1102301"/>
                        <a:gd name="connsiteY4" fmla="*/ 1099950 h 198797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  <a:gd name="connsiteX0" fmla="*/ 234140 w 1214526"/>
                        <a:gd name="connsiteY0" fmla="*/ 1032190 h 1920218"/>
                        <a:gd name="connsiteX1" fmla="*/ 0 w 1214526"/>
                        <a:gd name="connsiteY1" fmla="*/ 0 h 1920218"/>
                        <a:gd name="connsiteX2" fmla="*/ 666717 w 1214526"/>
                        <a:gd name="connsiteY2" fmla="*/ 1019472 h 1920218"/>
                        <a:gd name="connsiteX3" fmla="*/ 1214526 w 1214526"/>
                        <a:gd name="connsiteY3" fmla="*/ 1920218 h 1920218"/>
                        <a:gd name="connsiteX4" fmla="*/ 234140 w 1214526"/>
                        <a:gd name="connsiteY4" fmla="*/ 1032190 h 1920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4526" h="1920218">
                          <a:moveTo>
                            <a:pt x="234140" y="1032190"/>
                          </a:moveTo>
                          <a:cubicBezTo>
                            <a:pt x="215361" y="704625"/>
                            <a:pt x="211467" y="329331"/>
                            <a:pt x="0" y="0"/>
                          </a:cubicBezTo>
                          <a:cubicBezTo>
                            <a:pt x="487323" y="295227"/>
                            <a:pt x="464296" y="699436"/>
                            <a:pt x="666717" y="1019472"/>
                          </a:cubicBezTo>
                          <a:cubicBezTo>
                            <a:pt x="869138" y="1339508"/>
                            <a:pt x="1156206" y="1423471"/>
                            <a:pt x="1214526" y="1920218"/>
                          </a:cubicBezTo>
                          <a:cubicBezTo>
                            <a:pt x="266405" y="1623989"/>
                            <a:pt x="252919" y="1359755"/>
                            <a:pt x="234140" y="103219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77EE4F85-9DCD-41A8-AB68-BE9618601236}"/>
                      </a:ext>
                    </a:extLst>
                  </p:cNvPr>
                  <p:cNvSpPr/>
                  <p:nvPr/>
                </p:nvSpPr>
                <p:spPr>
                  <a:xfrm>
                    <a:off x="891443" y="4687800"/>
                    <a:ext cx="534132" cy="835943"/>
                  </a:xfrm>
                  <a:custGeom>
                    <a:avLst/>
                    <a:gdLst>
                      <a:gd name="connsiteX0" fmla="*/ 355784 w 1134766"/>
                      <a:gd name="connsiteY0" fmla="*/ 561 h 1375710"/>
                      <a:gd name="connsiteX1" fmla="*/ 530649 w 1134766"/>
                      <a:gd name="connsiteY1" fmla="*/ 63225 h 1375710"/>
                      <a:gd name="connsiteX2" fmla="*/ 566398 w 1134766"/>
                      <a:gd name="connsiteY2" fmla="*/ 91807 h 1375710"/>
                      <a:gd name="connsiteX3" fmla="*/ 625586 w 1134766"/>
                      <a:gd name="connsiteY3" fmla="*/ 50047 h 1375710"/>
                      <a:gd name="connsiteX4" fmla="*/ 778982 w 1134766"/>
                      <a:gd name="connsiteY4" fmla="*/ 563 h 1375710"/>
                      <a:gd name="connsiteX5" fmla="*/ 865804 w 1134766"/>
                      <a:gd name="connsiteY5" fmla="*/ 9039 h 1375710"/>
                      <a:gd name="connsiteX6" fmla="*/ 1096298 w 1134766"/>
                      <a:gd name="connsiteY6" fmla="*/ 798654 h 1375710"/>
                      <a:gd name="connsiteX7" fmla="*/ 676724 w 1134766"/>
                      <a:gd name="connsiteY7" fmla="*/ 1356885 h 1375710"/>
                      <a:gd name="connsiteX8" fmla="*/ 636940 w 1134766"/>
                      <a:gd name="connsiteY8" fmla="*/ 1365393 h 1375710"/>
                      <a:gd name="connsiteX9" fmla="*/ 632890 w 1134766"/>
                      <a:gd name="connsiteY9" fmla="*/ 1367232 h 1375710"/>
                      <a:gd name="connsiteX10" fmla="*/ 624518 w 1134766"/>
                      <a:gd name="connsiteY10" fmla="*/ 1368049 h 1375710"/>
                      <a:gd name="connsiteX11" fmla="*/ 588698 w 1134766"/>
                      <a:gd name="connsiteY11" fmla="*/ 1375710 h 1375710"/>
                      <a:gd name="connsiteX12" fmla="*/ 567377 w 1134766"/>
                      <a:gd name="connsiteY12" fmla="*/ 1373628 h 1375710"/>
                      <a:gd name="connsiteX13" fmla="*/ 546068 w 1134766"/>
                      <a:gd name="connsiteY13" fmla="*/ 1375708 h 1375710"/>
                      <a:gd name="connsiteX14" fmla="*/ 510270 w 1134766"/>
                      <a:gd name="connsiteY14" fmla="*/ 1368053 h 1375710"/>
                      <a:gd name="connsiteX15" fmla="*/ 501877 w 1134766"/>
                      <a:gd name="connsiteY15" fmla="*/ 1367233 h 1375710"/>
                      <a:gd name="connsiteX16" fmla="*/ 497817 w 1134766"/>
                      <a:gd name="connsiteY16" fmla="*/ 1365390 h 1375710"/>
                      <a:gd name="connsiteX17" fmla="*/ 458043 w 1134766"/>
                      <a:gd name="connsiteY17" fmla="*/ 1356884 h 1375710"/>
                      <a:gd name="connsiteX18" fmla="*/ 38468 w 1134766"/>
                      <a:gd name="connsiteY18" fmla="*/ 798653 h 1375710"/>
                      <a:gd name="connsiteX19" fmla="*/ 268963 w 1134766"/>
                      <a:gd name="connsiteY19" fmla="*/ 9038 h 1375710"/>
                      <a:gd name="connsiteX20" fmla="*/ 355784 w 1134766"/>
                      <a:gd name="connsiteY20" fmla="*/ 561 h 13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134766" h="1375710">
                        <a:moveTo>
                          <a:pt x="355784" y="561"/>
                        </a:moveTo>
                        <a:cubicBezTo>
                          <a:pt x="414332" y="4265"/>
                          <a:pt x="473683" y="26169"/>
                          <a:pt x="530649" y="63225"/>
                        </a:cubicBezTo>
                        <a:lnTo>
                          <a:pt x="566398" y="91807"/>
                        </a:lnTo>
                        <a:lnTo>
                          <a:pt x="625586" y="50047"/>
                        </a:lnTo>
                        <a:cubicBezTo>
                          <a:pt x="675909" y="20979"/>
                          <a:pt x="727753" y="3803"/>
                          <a:pt x="778982" y="563"/>
                        </a:cubicBezTo>
                        <a:cubicBezTo>
                          <a:pt x="808256" y="-1289"/>
                          <a:pt x="837329" y="1409"/>
                          <a:pt x="865804" y="9039"/>
                        </a:cubicBezTo>
                        <a:cubicBezTo>
                          <a:pt x="1093598" y="70076"/>
                          <a:pt x="1196794" y="423599"/>
                          <a:pt x="1096298" y="798654"/>
                        </a:cubicBezTo>
                        <a:cubicBezTo>
                          <a:pt x="1020927" y="1079945"/>
                          <a:pt x="852384" y="1293459"/>
                          <a:pt x="676724" y="1356885"/>
                        </a:cubicBezTo>
                        <a:lnTo>
                          <a:pt x="636940" y="1365393"/>
                        </a:lnTo>
                        <a:lnTo>
                          <a:pt x="632890" y="1367232"/>
                        </a:lnTo>
                        <a:lnTo>
                          <a:pt x="624518" y="1368049"/>
                        </a:lnTo>
                        <a:lnTo>
                          <a:pt x="588698" y="1375710"/>
                        </a:lnTo>
                        <a:lnTo>
                          <a:pt x="567377" y="1373628"/>
                        </a:lnTo>
                        <a:lnTo>
                          <a:pt x="546068" y="1375708"/>
                        </a:lnTo>
                        <a:lnTo>
                          <a:pt x="510270" y="1368053"/>
                        </a:lnTo>
                        <a:lnTo>
                          <a:pt x="501877" y="1367233"/>
                        </a:lnTo>
                        <a:lnTo>
                          <a:pt x="497817" y="1365390"/>
                        </a:lnTo>
                        <a:lnTo>
                          <a:pt x="458043" y="1356884"/>
                        </a:lnTo>
                        <a:cubicBezTo>
                          <a:pt x="282382" y="1293458"/>
                          <a:pt x="113839" y="1079944"/>
                          <a:pt x="38468" y="798653"/>
                        </a:cubicBezTo>
                        <a:cubicBezTo>
                          <a:pt x="-62028" y="423598"/>
                          <a:pt x="41168" y="70075"/>
                          <a:pt x="268963" y="9038"/>
                        </a:cubicBezTo>
                        <a:cubicBezTo>
                          <a:pt x="297437" y="1408"/>
                          <a:pt x="326510" y="-1290"/>
                          <a:pt x="355784" y="561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668" name="四角形: 上の 2 つの角を丸める 667">
                <a:extLst>
                  <a:ext uri="{FF2B5EF4-FFF2-40B4-BE49-F238E27FC236}">
                    <a16:creationId xmlns:a16="http://schemas.microsoft.com/office/drawing/2014/main" id="{10FB680E-CFC0-47DD-98E0-5C0FEF291320}"/>
                  </a:ext>
                </a:extLst>
              </p:cNvPr>
              <p:cNvSpPr/>
              <p:nvPr/>
            </p:nvSpPr>
            <p:spPr>
              <a:xfrm>
                <a:off x="4572719" y="2978150"/>
                <a:ext cx="587602" cy="663575"/>
              </a:xfrm>
              <a:prstGeom prst="round2SameRect">
                <a:avLst>
                  <a:gd name="adj1" fmla="val 8485"/>
                  <a:gd name="adj2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F57C5E03-DD08-4200-B43E-567D26F29B96}"/>
                  </a:ext>
                </a:extLst>
              </p:cNvPr>
              <p:cNvSpPr/>
              <p:nvPr/>
            </p:nvSpPr>
            <p:spPr>
              <a:xfrm>
                <a:off x="4218662" y="3396665"/>
                <a:ext cx="289668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四角形: 上の 2 つの角を丸める 669">
                <a:extLst>
                  <a:ext uri="{FF2B5EF4-FFF2-40B4-BE49-F238E27FC236}">
                    <a16:creationId xmlns:a16="http://schemas.microsoft.com/office/drawing/2014/main" id="{44ED7A44-B1AF-444A-906F-438880455A7E}"/>
                  </a:ext>
                </a:extLst>
              </p:cNvPr>
              <p:cNvSpPr/>
              <p:nvPr/>
            </p:nvSpPr>
            <p:spPr>
              <a:xfrm>
                <a:off x="4188746" y="3396665"/>
                <a:ext cx="87684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四角形: 上の 2 つの角を丸める 670">
                <a:extLst>
                  <a:ext uri="{FF2B5EF4-FFF2-40B4-BE49-F238E27FC236}">
                    <a16:creationId xmlns:a16="http://schemas.microsoft.com/office/drawing/2014/main" id="{BC4B93E1-4968-4526-8635-7CBAF6DEE0A8}"/>
                  </a:ext>
                </a:extLst>
              </p:cNvPr>
              <p:cNvSpPr/>
              <p:nvPr/>
            </p:nvSpPr>
            <p:spPr>
              <a:xfrm>
                <a:off x="4448303" y="3396665"/>
                <a:ext cx="87684" cy="3371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8EA3742-D88E-4B07-99F1-6316A6FB8BA4}"/>
                  </a:ext>
                </a:extLst>
              </p:cNvPr>
              <p:cNvSpPr/>
              <p:nvPr/>
            </p:nvSpPr>
            <p:spPr>
              <a:xfrm>
                <a:off x="3513324" y="3558669"/>
                <a:ext cx="1868326" cy="176968"/>
              </a:xfrm>
              <a:custGeom>
                <a:avLst/>
                <a:gdLst>
                  <a:gd name="connsiteX0" fmla="*/ 25249 w 1868326"/>
                  <a:gd name="connsiteY0" fmla="*/ 0 h 251507"/>
                  <a:gd name="connsiteX1" fmla="*/ 1843077 w 1868326"/>
                  <a:gd name="connsiteY1" fmla="*/ 0 h 251507"/>
                  <a:gd name="connsiteX2" fmla="*/ 1868326 w 1868326"/>
                  <a:gd name="connsiteY2" fmla="*/ 25249 h 251507"/>
                  <a:gd name="connsiteX3" fmla="*/ 1868326 w 1868326"/>
                  <a:gd name="connsiteY3" fmla="*/ 251507 h 251507"/>
                  <a:gd name="connsiteX4" fmla="*/ 1850158 w 1868326"/>
                  <a:gd name="connsiteY4" fmla="*/ 251507 h 251507"/>
                  <a:gd name="connsiteX5" fmla="*/ 1850158 w 1868326"/>
                  <a:gd name="connsiteY5" fmla="*/ 29712 h 251507"/>
                  <a:gd name="connsiteX6" fmla="*/ 1842538 w 1868326"/>
                  <a:gd name="connsiteY6" fmla="*/ 22092 h 251507"/>
                  <a:gd name="connsiteX7" fmla="*/ 1812059 w 1868326"/>
                  <a:gd name="connsiteY7" fmla="*/ 22092 h 251507"/>
                  <a:gd name="connsiteX8" fmla="*/ 1804439 w 1868326"/>
                  <a:gd name="connsiteY8" fmla="*/ 29712 h 251507"/>
                  <a:gd name="connsiteX9" fmla="*/ 1804439 w 1868326"/>
                  <a:gd name="connsiteY9" fmla="*/ 251507 h 251507"/>
                  <a:gd name="connsiteX10" fmla="*/ 1784052 w 1868326"/>
                  <a:gd name="connsiteY10" fmla="*/ 251507 h 251507"/>
                  <a:gd name="connsiteX11" fmla="*/ 1784052 w 1868326"/>
                  <a:gd name="connsiteY11" fmla="*/ 29712 h 251507"/>
                  <a:gd name="connsiteX12" fmla="*/ 1776432 w 1868326"/>
                  <a:gd name="connsiteY12" fmla="*/ 22092 h 251507"/>
                  <a:gd name="connsiteX13" fmla="*/ 1745953 w 1868326"/>
                  <a:gd name="connsiteY13" fmla="*/ 22092 h 251507"/>
                  <a:gd name="connsiteX14" fmla="*/ 1738333 w 1868326"/>
                  <a:gd name="connsiteY14" fmla="*/ 29712 h 251507"/>
                  <a:gd name="connsiteX15" fmla="*/ 1738333 w 1868326"/>
                  <a:gd name="connsiteY15" fmla="*/ 251507 h 251507"/>
                  <a:gd name="connsiteX16" fmla="*/ 1717956 w 1868326"/>
                  <a:gd name="connsiteY16" fmla="*/ 251507 h 251507"/>
                  <a:gd name="connsiteX17" fmla="*/ 1717956 w 1868326"/>
                  <a:gd name="connsiteY17" fmla="*/ 29712 h 251507"/>
                  <a:gd name="connsiteX18" fmla="*/ 1710336 w 1868326"/>
                  <a:gd name="connsiteY18" fmla="*/ 22092 h 251507"/>
                  <a:gd name="connsiteX19" fmla="*/ 1679857 w 1868326"/>
                  <a:gd name="connsiteY19" fmla="*/ 22092 h 251507"/>
                  <a:gd name="connsiteX20" fmla="*/ 1672237 w 1868326"/>
                  <a:gd name="connsiteY20" fmla="*/ 29712 h 251507"/>
                  <a:gd name="connsiteX21" fmla="*/ 1672237 w 1868326"/>
                  <a:gd name="connsiteY21" fmla="*/ 251507 h 251507"/>
                  <a:gd name="connsiteX22" fmla="*/ 1651860 w 1868326"/>
                  <a:gd name="connsiteY22" fmla="*/ 251507 h 251507"/>
                  <a:gd name="connsiteX23" fmla="*/ 1651860 w 1868326"/>
                  <a:gd name="connsiteY23" fmla="*/ 29712 h 251507"/>
                  <a:gd name="connsiteX24" fmla="*/ 1644240 w 1868326"/>
                  <a:gd name="connsiteY24" fmla="*/ 22092 h 251507"/>
                  <a:gd name="connsiteX25" fmla="*/ 1613761 w 1868326"/>
                  <a:gd name="connsiteY25" fmla="*/ 22092 h 251507"/>
                  <a:gd name="connsiteX26" fmla="*/ 1606141 w 1868326"/>
                  <a:gd name="connsiteY26" fmla="*/ 29712 h 251507"/>
                  <a:gd name="connsiteX27" fmla="*/ 1606141 w 1868326"/>
                  <a:gd name="connsiteY27" fmla="*/ 251507 h 251507"/>
                  <a:gd name="connsiteX28" fmla="*/ 1585764 w 1868326"/>
                  <a:gd name="connsiteY28" fmla="*/ 251507 h 251507"/>
                  <a:gd name="connsiteX29" fmla="*/ 1585764 w 1868326"/>
                  <a:gd name="connsiteY29" fmla="*/ 29712 h 251507"/>
                  <a:gd name="connsiteX30" fmla="*/ 1578144 w 1868326"/>
                  <a:gd name="connsiteY30" fmla="*/ 22092 h 251507"/>
                  <a:gd name="connsiteX31" fmla="*/ 1547665 w 1868326"/>
                  <a:gd name="connsiteY31" fmla="*/ 22092 h 251507"/>
                  <a:gd name="connsiteX32" fmla="*/ 1540045 w 1868326"/>
                  <a:gd name="connsiteY32" fmla="*/ 29712 h 251507"/>
                  <a:gd name="connsiteX33" fmla="*/ 1540045 w 1868326"/>
                  <a:gd name="connsiteY33" fmla="*/ 251507 h 251507"/>
                  <a:gd name="connsiteX34" fmla="*/ 1519668 w 1868326"/>
                  <a:gd name="connsiteY34" fmla="*/ 251507 h 251507"/>
                  <a:gd name="connsiteX35" fmla="*/ 1519668 w 1868326"/>
                  <a:gd name="connsiteY35" fmla="*/ 29712 h 251507"/>
                  <a:gd name="connsiteX36" fmla="*/ 1512048 w 1868326"/>
                  <a:gd name="connsiteY36" fmla="*/ 22092 h 251507"/>
                  <a:gd name="connsiteX37" fmla="*/ 1481569 w 1868326"/>
                  <a:gd name="connsiteY37" fmla="*/ 22092 h 251507"/>
                  <a:gd name="connsiteX38" fmla="*/ 1473949 w 1868326"/>
                  <a:gd name="connsiteY38" fmla="*/ 29712 h 251507"/>
                  <a:gd name="connsiteX39" fmla="*/ 1473949 w 1868326"/>
                  <a:gd name="connsiteY39" fmla="*/ 251507 h 251507"/>
                  <a:gd name="connsiteX40" fmla="*/ 1453572 w 1868326"/>
                  <a:gd name="connsiteY40" fmla="*/ 251507 h 251507"/>
                  <a:gd name="connsiteX41" fmla="*/ 1453572 w 1868326"/>
                  <a:gd name="connsiteY41" fmla="*/ 29712 h 251507"/>
                  <a:gd name="connsiteX42" fmla="*/ 1445952 w 1868326"/>
                  <a:gd name="connsiteY42" fmla="*/ 22092 h 251507"/>
                  <a:gd name="connsiteX43" fmla="*/ 1415473 w 1868326"/>
                  <a:gd name="connsiteY43" fmla="*/ 22092 h 251507"/>
                  <a:gd name="connsiteX44" fmla="*/ 1407853 w 1868326"/>
                  <a:gd name="connsiteY44" fmla="*/ 29712 h 251507"/>
                  <a:gd name="connsiteX45" fmla="*/ 1407853 w 1868326"/>
                  <a:gd name="connsiteY45" fmla="*/ 251507 h 251507"/>
                  <a:gd name="connsiteX46" fmla="*/ 1387476 w 1868326"/>
                  <a:gd name="connsiteY46" fmla="*/ 251507 h 251507"/>
                  <a:gd name="connsiteX47" fmla="*/ 1387476 w 1868326"/>
                  <a:gd name="connsiteY47" fmla="*/ 29712 h 251507"/>
                  <a:gd name="connsiteX48" fmla="*/ 1379856 w 1868326"/>
                  <a:gd name="connsiteY48" fmla="*/ 22092 h 251507"/>
                  <a:gd name="connsiteX49" fmla="*/ 1349377 w 1868326"/>
                  <a:gd name="connsiteY49" fmla="*/ 22092 h 251507"/>
                  <a:gd name="connsiteX50" fmla="*/ 1341757 w 1868326"/>
                  <a:gd name="connsiteY50" fmla="*/ 29712 h 251507"/>
                  <a:gd name="connsiteX51" fmla="*/ 1341757 w 1868326"/>
                  <a:gd name="connsiteY51" fmla="*/ 251507 h 251507"/>
                  <a:gd name="connsiteX52" fmla="*/ 1321380 w 1868326"/>
                  <a:gd name="connsiteY52" fmla="*/ 251507 h 251507"/>
                  <a:gd name="connsiteX53" fmla="*/ 1321380 w 1868326"/>
                  <a:gd name="connsiteY53" fmla="*/ 29712 h 251507"/>
                  <a:gd name="connsiteX54" fmla="*/ 1313760 w 1868326"/>
                  <a:gd name="connsiteY54" fmla="*/ 22092 h 251507"/>
                  <a:gd name="connsiteX55" fmla="*/ 1283281 w 1868326"/>
                  <a:gd name="connsiteY55" fmla="*/ 22092 h 251507"/>
                  <a:gd name="connsiteX56" fmla="*/ 1275661 w 1868326"/>
                  <a:gd name="connsiteY56" fmla="*/ 29712 h 251507"/>
                  <a:gd name="connsiteX57" fmla="*/ 1275661 w 1868326"/>
                  <a:gd name="connsiteY57" fmla="*/ 251507 h 251507"/>
                  <a:gd name="connsiteX58" fmla="*/ 1255284 w 1868326"/>
                  <a:gd name="connsiteY58" fmla="*/ 251507 h 251507"/>
                  <a:gd name="connsiteX59" fmla="*/ 1255284 w 1868326"/>
                  <a:gd name="connsiteY59" fmla="*/ 29712 h 251507"/>
                  <a:gd name="connsiteX60" fmla="*/ 1247664 w 1868326"/>
                  <a:gd name="connsiteY60" fmla="*/ 22092 h 251507"/>
                  <a:gd name="connsiteX61" fmla="*/ 1217185 w 1868326"/>
                  <a:gd name="connsiteY61" fmla="*/ 22092 h 251507"/>
                  <a:gd name="connsiteX62" fmla="*/ 1209565 w 1868326"/>
                  <a:gd name="connsiteY62" fmla="*/ 29712 h 251507"/>
                  <a:gd name="connsiteX63" fmla="*/ 1209565 w 1868326"/>
                  <a:gd name="connsiteY63" fmla="*/ 251507 h 251507"/>
                  <a:gd name="connsiteX64" fmla="*/ 1189188 w 1868326"/>
                  <a:gd name="connsiteY64" fmla="*/ 251507 h 251507"/>
                  <a:gd name="connsiteX65" fmla="*/ 1189188 w 1868326"/>
                  <a:gd name="connsiteY65" fmla="*/ 29712 h 251507"/>
                  <a:gd name="connsiteX66" fmla="*/ 1181568 w 1868326"/>
                  <a:gd name="connsiteY66" fmla="*/ 22092 h 251507"/>
                  <a:gd name="connsiteX67" fmla="*/ 1151089 w 1868326"/>
                  <a:gd name="connsiteY67" fmla="*/ 22092 h 251507"/>
                  <a:gd name="connsiteX68" fmla="*/ 1143469 w 1868326"/>
                  <a:gd name="connsiteY68" fmla="*/ 29712 h 251507"/>
                  <a:gd name="connsiteX69" fmla="*/ 1143469 w 1868326"/>
                  <a:gd name="connsiteY69" fmla="*/ 251507 h 251507"/>
                  <a:gd name="connsiteX70" fmla="*/ 1123092 w 1868326"/>
                  <a:gd name="connsiteY70" fmla="*/ 251507 h 251507"/>
                  <a:gd name="connsiteX71" fmla="*/ 1123092 w 1868326"/>
                  <a:gd name="connsiteY71" fmla="*/ 29712 h 251507"/>
                  <a:gd name="connsiteX72" fmla="*/ 1115472 w 1868326"/>
                  <a:gd name="connsiteY72" fmla="*/ 22092 h 251507"/>
                  <a:gd name="connsiteX73" fmla="*/ 1084993 w 1868326"/>
                  <a:gd name="connsiteY73" fmla="*/ 22092 h 251507"/>
                  <a:gd name="connsiteX74" fmla="*/ 1077373 w 1868326"/>
                  <a:gd name="connsiteY74" fmla="*/ 29712 h 251507"/>
                  <a:gd name="connsiteX75" fmla="*/ 1077373 w 1868326"/>
                  <a:gd name="connsiteY75" fmla="*/ 251507 h 251507"/>
                  <a:gd name="connsiteX76" fmla="*/ 1056996 w 1868326"/>
                  <a:gd name="connsiteY76" fmla="*/ 251507 h 251507"/>
                  <a:gd name="connsiteX77" fmla="*/ 1056996 w 1868326"/>
                  <a:gd name="connsiteY77" fmla="*/ 29712 h 251507"/>
                  <a:gd name="connsiteX78" fmla="*/ 1049376 w 1868326"/>
                  <a:gd name="connsiteY78" fmla="*/ 22092 h 251507"/>
                  <a:gd name="connsiteX79" fmla="*/ 1018897 w 1868326"/>
                  <a:gd name="connsiteY79" fmla="*/ 22092 h 251507"/>
                  <a:gd name="connsiteX80" fmla="*/ 1011277 w 1868326"/>
                  <a:gd name="connsiteY80" fmla="*/ 29712 h 251507"/>
                  <a:gd name="connsiteX81" fmla="*/ 1011277 w 1868326"/>
                  <a:gd name="connsiteY81" fmla="*/ 251507 h 251507"/>
                  <a:gd name="connsiteX82" fmla="*/ 990900 w 1868326"/>
                  <a:gd name="connsiteY82" fmla="*/ 251507 h 251507"/>
                  <a:gd name="connsiteX83" fmla="*/ 990900 w 1868326"/>
                  <a:gd name="connsiteY83" fmla="*/ 29712 h 251507"/>
                  <a:gd name="connsiteX84" fmla="*/ 983280 w 1868326"/>
                  <a:gd name="connsiteY84" fmla="*/ 22092 h 251507"/>
                  <a:gd name="connsiteX85" fmla="*/ 952801 w 1868326"/>
                  <a:gd name="connsiteY85" fmla="*/ 22092 h 251507"/>
                  <a:gd name="connsiteX86" fmla="*/ 945181 w 1868326"/>
                  <a:gd name="connsiteY86" fmla="*/ 29712 h 251507"/>
                  <a:gd name="connsiteX87" fmla="*/ 945181 w 1868326"/>
                  <a:gd name="connsiteY87" fmla="*/ 251507 h 251507"/>
                  <a:gd name="connsiteX88" fmla="*/ 924804 w 1868326"/>
                  <a:gd name="connsiteY88" fmla="*/ 251507 h 251507"/>
                  <a:gd name="connsiteX89" fmla="*/ 924804 w 1868326"/>
                  <a:gd name="connsiteY89" fmla="*/ 29712 h 251507"/>
                  <a:gd name="connsiteX90" fmla="*/ 917184 w 1868326"/>
                  <a:gd name="connsiteY90" fmla="*/ 22092 h 251507"/>
                  <a:gd name="connsiteX91" fmla="*/ 886705 w 1868326"/>
                  <a:gd name="connsiteY91" fmla="*/ 22092 h 251507"/>
                  <a:gd name="connsiteX92" fmla="*/ 879085 w 1868326"/>
                  <a:gd name="connsiteY92" fmla="*/ 29712 h 251507"/>
                  <a:gd name="connsiteX93" fmla="*/ 879085 w 1868326"/>
                  <a:gd name="connsiteY93" fmla="*/ 251507 h 251507"/>
                  <a:gd name="connsiteX94" fmla="*/ 858708 w 1868326"/>
                  <a:gd name="connsiteY94" fmla="*/ 251507 h 251507"/>
                  <a:gd name="connsiteX95" fmla="*/ 858708 w 1868326"/>
                  <a:gd name="connsiteY95" fmla="*/ 29712 h 251507"/>
                  <a:gd name="connsiteX96" fmla="*/ 851088 w 1868326"/>
                  <a:gd name="connsiteY96" fmla="*/ 22092 h 251507"/>
                  <a:gd name="connsiteX97" fmla="*/ 820609 w 1868326"/>
                  <a:gd name="connsiteY97" fmla="*/ 22092 h 251507"/>
                  <a:gd name="connsiteX98" fmla="*/ 812989 w 1868326"/>
                  <a:gd name="connsiteY98" fmla="*/ 29712 h 251507"/>
                  <a:gd name="connsiteX99" fmla="*/ 812989 w 1868326"/>
                  <a:gd name="connsiteY99" fmla="*/ 251507 h 251507"/>
                  <a:gd name="connsiteX100" fmla="*/ 792612 w 1868326"/>
                  <a:gd name="connsiteY100" fmla="*/ 251507 h 251507"/>
                  <a:gd name="connsiteX101" fmla="*/ 792612 w 1868326"/>
                  <a:gd name="connsiteY101" fmla="*/ 29712 h 251507"/>
                  <a:gd name="connsiteX102" fmla="*/ 784992 w 1868326"/>
                  <a:gd name="connsiteY102" fmla="*/ 22092 h 251507"/>
                  <a:gd name="connsiteX103" fmla="*/ 754513 w 1868326"/>
                  <a:gd name="connsiteY103" fmla="*/ 22092 h 251507"/>
                  <a:gd name="connsiteX104" fmla="*/ 746893 w 1868326"/>
                  <a:gd name="connsiteY104" fmla="*/ 29712 h 251507"/>
                  <a:gd name="connsiteX105" fmla="*/ 746893 w 1868326"/>
                  <a:gd name="connsiteY105" fmla="*/ 251507 h 251507"/>
                  <a:gd name="connsiteX106" fmla="*/ 726516 w 1868326"/>
                  <a:gd name="connsiteY106" fmla="*/ 251507 h 251507"/>
                  <a:gd name="connsiteX107" fmla="*/ 726516 w 1868326"/>
                  <a:gd name="connsiteY107" fmla="*/ 29712 h 251507"/>
                  <a:gd name="connsiteX108" fmla="*/ 718896 w 1868326"/>
                  <a:gd name="connsiteY108" fmla="*/ 22092 h 251507"/>
                  <a:gd name="connsiteX109" fmla="*/ 688417 w 1868326"/>
                  <a:gd name="connsiteY109" fmla="*/ 22092 h 251507"/>
                  <a:gd name="connsiteX110" fmla="*/ 680797 w 1868326"/>
                  <a:gd name="connsiteY110" fmla="*/ 29712 h 251507"/>
                  <a:gd name="connsiteX111" fmla="*/ 680797 w 1868326"/>
                  <a:gd name="connsiteY111" fmla="*/ 251507 h 251507"/>
                  <a:gd name="connsiteX112" fmla="*/ 660420 w 1868326"/>
                  <a:gd name="connsiteY112" fmla="*/ 251507 h 251507"/>
                  <a:gd name="connsiteX113" fmla="*/ 660420 w 1868326"/>
                  <a:gd name="connsiteY113" fmla="*/ 29712 h 251507"/>
                  <a:gd name="connsiteX114" fmla="*/ 652800 w 1868326"/>
                  <a:gd name="connsiteY114" fmla="*/ 22092 h 251507"/>
                  <a:gd name="connsiteX115" fmla="*/ 622321 w 1868326"/>
                  <a:gd name="connsiteY115" fmla="*/ 22092 h 251507"/>
                  <a:gd name="connsiteX116" fmla="*/ 614701 w 1868326"/>
                  <a:gd name="connsiteY116" fmla="*/ 29712 h 251507"/>
                  <a:gd name="connsiteX117" fmla="*/ 614701 w 1868326"/>
                  <a:gd name="connsiteY117" fmla="*/ 251507 h 251507"/>
                  <a:gd name="connsiteX118" fmla="*/ 594324 w 1868326"/>
                  <a:gd name="connsiteY118" fmla="*/ 251507 h 251507"/>
                  <a:gd name="connsiteX119" fmla="*/ 594324 w 1868326"/>
                  <a:gd name="connsiteY119" fmla="*/ 29712 h 251507"/>
                  <a:gd name="connsiteX120" fmla="*/ 586704 w 1868326"/>
                  <a:gd name="connsiteY120" fmla="*/ 22092 h 251507"/>
                  <a:gd name="connsiteX121" fmla="*/ 556225 w 1868326"/>
                  <a:gd name="connsiteY121" fmla="*/ 22092 h 251507"/>
                  <a:gd name="connsiteX122" fmla="*/ 548605 w 1868326"/>
                  <a:gd name="connsiteY122" fmla="*/ 29712 h 251507"/>
                  <a:gd name="connsiteX123" fmla="*/ 548605 w 1868326"/>
                  <a:gd name="connsiteY123" fmla="*/ 251507 h 251507"/>
                  <a:gd name="connsiteX124" fmla="*/ 528228 w 1868326"/>
                  <a:gd name="connsiteY124" fmla="*/ 251507 h 251507"/>
                  <a:gd name="connsiteX125" fmla="*/ 528228 w 1868326"/>
                  <a:gd name="connsiteY125" fmla="*/ 29712 h 251507"/>
                  <a:gd name="connsiteX126" fmla="*/ 520608 w 1868326"/>
                  <a:gd name="connsiteY126" fmla="*/ 22092 h 251507"/>
                  <a:gd name="connsiteX127" fmla="*/ 490129 w 1868326"/>
                  <a:gd name="connsiteY127" fmla="*/ 22092 h 251507"/>
                  <a:gd name="connsiteX128" fmla="*/ 482509 w 1868326"/>
                  <a:gd name="connsiteY128" fmla="*/ 29712 h 251507"/>
                  <a:gd name="connsiteX129" fmla="*/ 482509 w 1868326"/>
                  <a:gd name="connsiteY129" fmla="*/ 251507 h 251507"/>
                  <a:gd name="connsiteX130" fmla="*/ 462132 w 1868326"/>
                  <a:gd name="connsiteY130" fmla="*/ 251507 h 251507"/>
                  <a:gd name="connsiteX131" fmla="*/ 462132 w 1868326"/>
                  <a:gd name="connsiteY131" fmla="*/ 29712 h 251507"/>
                  <a:gd name="connsiteX132" fmla="*/ 454512 w 1868326"/>
                  <a:gd name="connsiteY132" fmla="*/ 22092 h 251507"/>
                  <a:gd name="connsiteX133" fmla="*/ 424033 w 1868326"/>
                  <a:gd name="connsiteY133" fmla="*/ 22092 h 251507"/>
                  <a:gd name="connsiteX134" fmla="*/ 416413 w 1868326"/>
                  <a:gd name="connsiteY134" fmla="*/ 29712 h 251507"/>
                  <a:gd name="connsiteX135" fmla="*/ 416413 w 1868326"/>
                  <a:gd name="connsiteY135" fmla="*/ 251507 h 251507"/>
                  <a:gd name="connsiteX136" fmla="*/ 396036 w 1868326"/>
                  <a:gd name="connsiteY136" fmla="*/ 251507 h 251507"/>
                  <a:gd name="connsiteX137" fmla="*/ 396036 w 1868326"/>
                  <a:gd name="connsiteY137" fmla="*/ 29712 h 251507"/>
                  <a:gd name="connsiteX138" fmla="*/ 388416 w 1868326"/>
                  <a:gd name="connsiteY138" fmla="*/ 22092 h 251507"/>
                  <a:gd name="connsiteX139" fmla="*/ 357937 w 1868326"/>
                  <a:gd name="connsiteY139" fmla="*/ 22092 h 251507"/>
                  <a:gd name="connsiteX140" fmla="*/ 350317 w 1868326"/>
                  <a:gd name="connsiteY140" fmla="*/ 29712 h 251507"/>
                  <a:gd name="connsiteX141" fmla="*/ 350317 w 1868326"/>
                  <a:gd name="connsiteY141" fmla="*/ 251507 h 251507"/>
                  <a:gd name="connsiteX142" fmla="*/ 329940 w 1868326"/>
                  <a:gd name="connsiteY142" fmla="*/ 251507 h 251507"/>
                  <a:gd name="connsiteX143" fmla="*/ 329940 w 1868326"/>
                  <a:gd name="connsiteY143" fmla="*/ 29712 h 251507"/>
                  <a:gd name="connsiteX144" fmla="*/ 322320 w 1868326"/>
                  <a:gd name="connsiteY144" fmla="*/ 22092 h 251507"/>
                  <a:gd name="connsiteX145" fmla="*/ 291841 w 1868326"/>
                  <a:gd name="connsiteY145" fmla="*/ 22092 h 251507"/>
                  <a:gd name="connsiteX146" fmla="*/ 284221 w 1868326"/>
                  <a:gd name="connsiteY146" fmla="*/ 29712 h 251507"/>
                  <a:gd name="connsiteX147" fmla="*/ 284221 w 1868326"/>
                  <a:gd name="connsiteY147" fmla="*/ 251507 h 251507"/>
                  <a:gd name="connsiteX148" fmla="*/ 263844 w 1868326"/>
                  <a:gd name="connsiteY148" fmla="*/ 251507 h 251507"/>
                  <a:gd name="connsiteX149" fmla="*/ 263844 w 1868326"/>
                  <a:gd name="connsiteY149" fmla="*/ 29712 h 251507"/>
                  <a:gd name="connsiteX150" fmla="*/ 256224 w 1868326"/>
                  <a:gd name="connsiteY150" fmla="*/ 22092 h 251507"/>
                  <a:gd name="connsiteX151" fmla="*/ 225745 w 1868326"/>
                  <a:gd name="connsiteY151" fmla="*/ 22092 h 251507"/>
                  <a:gd name="connsiteX152" fmla="*/ 218125 w 1868326"/>
                  <a:gd name="connsiteY152" fmla="*/ 29712 h 251507"/>
                  <a:gd name="connsiteX153" fmla="*/ 218125 w 1868326"/>
                  <a:gd name="connsiteY153" fmla="*/ 251507 h 251507"/>
                  <a:gd name="connsiteX154" fmla="*/ 197748 w 1868326"/>
                  <a:gd name="connsiteY154" fmla="*/ 251507 h 251507"/>
                  <a:gd name="connsiteX155" fmla="*/ 197748 w 1868326"/>
                  <a:gd name="connsiteY155" fmla="*/ 29712 h 251507"/>
                  <a:gd name="connsiteX156" fmla="*/ 190128 w 1868326"/>
                  <a:gd name="connsiteY156" fmla="*/ 22092 h 251507"/>
                  <a:gd name="connsiteX157" fmla="*/ 159649 w 1868326"/>
                  <a:gd name="connsiteY157" fmla="*/ 22092 h 251507"/>
                  <a:gd name="connsiteX158" fmla="*/ 152029 w 1868326"/>
                  <a:gd name="connsiteY158" fmla="*/ 29712 h 251507"/>
                  <a:gd name="connsiteX159" fmla="*/ 152029 w 1868326"/>
                  <a:gd name="connsiteY159" fmla="*/ 251507 h 251507"/>
                  <a:gd name="connsiteX160" fmla="*/ 131652 w 1868326"/>
                  <a:gd name="connsiteY160" fmla="*/ 251507 h 251507"/>
                  <a:gd name="connsiteX161" fmla="*/ 131652 w 1868326"/>
                  <a:gd name="connsiteY161" fmla="*/ 29712 h 251507"/>
                  <a:gd name="connsiteX162" fmla="*/ 124032 w 1868326"/>
                  <a:gd name="connsiteY162" fmla="*/ 22092 h 251507"/>
                  <a:gd name="connsiteX163" fmla="*/ 93553 w 1868326"/>
                  <a:gd name="connsiteY163" fmla="*/ 22092 h 251507"/>
                  <a:gd name="connsiteX164" fmla="*/ 85933 w 1868326"/>
                  <a:gd name="connsiteY164" fmla="*/ 29712 h 251507"/>
                  <a:gd name="connsiteX165" fmla="*/ 85933 w 1868326"/>
                  <a:gd name="connsiteY165" fmla="*/ 251507 h 251507"/>
                  <a:gd name="connsiteX166" fmla="*/ 65556 w 1868326"/>
                  <a:gd name="connsiteY166" fmla="*/ 251507 h 251507"/>
                  <a:gd name="connsiteX167" fmla="*/ 65556 w 1868326"/>
                  <a:gd name="connsiteY167" fmla="*/ 29712 h 251507"/>
                  <a:gd name="connsiteX168" fmla="*/ 57936 w 1868326"/>
                  <a:gd name="connsiteY168" fmla="*/ 22092 h 251507"/>
                  <a:gd name="connsiteX169" fmla="*/ 27457 w 1868326"/>
                  <a:gd name="connsiteY169" fmla="*/ 22092 h 251507"/>
                  <a:gd name="connsiteX170" fmla="*/ 19837 w 1868326"/>
                  <a:gd name="connsiteY170" fmla="*/ 29712 h 251507"/>
                  <a:gd name="connsiteX171" fmla="*/ 19837 w 1868326"/>
                  <a:gd name="connsiteY171" fmla="*/ 251507 h 251507"/>
                  <a:gd name="connsiteX172" fmla="*/ 0 w 1868326"/>
                  <a:gd name="connsiteY172" fmla="*/ 251507 h 251507"/>
                  <a:gd name="connsiteX173" fmla="*/ 0 w 1868326"/>
                  <a:gd name="connsiteY173" fmla="*/ 25249 h 251507"/>
                  <a:gd name="connsiteX174" fmla="*/ 25249 w 1868326"/>
                  <a:gd name="connsiteY174" fmla="*/ 0 h 251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868326" h="251507">
                    <a:moveTo>
                      <a:pt x="25249" y="0"/>
                    </a:moveTo>
                    <a:lnTo>
                      <a:pt x="1843077" y="0"/>
                    </a:lnTo>
                    <a:cubicBezTo>
                      <a:pt x="1857022" y="0"/>
                      <a:pt x="1868326" y="11304"/>
                      <a:pt x="1868326" y="25249"/>
                    </a:cubicBezTo>
                    <a:lnTo>
                      <a:pt x="1868326" y="251507"/>
                    </a:lnTo>
                    <a:lnTo>
                      <a:pt x="1850158" y="251507"/>
                    </a:lnTo>
                    <a:lnTo>
                      <a:pt x="1850158" y="29712"/>
                    </a:lnTo>
                    <a:cubicBezTo>
                      <a:pt x="1850158" y="25504"/>
                      <a:pt x="1846746" y="22092"/>
                      <a:pt x="1842538" y="22092"/>
                    </a:cubicBezTo>
                    <a:lnTo>
                      <a:pt x="1812059" y="22092"/>
                    </a:lnTo>
                    <a:cubicBezTo>
                      <a:pt x="1807851" y="22092"/>
                      <a:pt x="1804439" y="25504"/>
                      <a:pt x="1804439" y="29712"/>
                    </a:cubicBezTo>
                    <a:lnTo>
                      <a:pt x="1804439" y="251507"/>
                    </a:lnTo>
                    <a:lnTo>
                      <a:pt x="1784052" y="251507"/>
                    </a:lnTo>
                    <a:lnTo>
                      <a:pt x="1784052" y="29712"/>
                    </a:lnTo>
                    <a:cubicBezTo>
                      <a:pt x="1784052" y="25504"/>
                      <a:pt x="1780640" y="22092"/>
                      <a:pt x="1776432" y="22092"/>
                    </a:cubicBezTo>
                    <a:lnTo>
                      <a:pt x="1745953" y="22092"/>
                    </a:lnTo>
                    <a:cubicBezTo>
                      <a:pt x="1741745" y="22092"/>
                      <a:pt x="1738333" y="25504"/>
                      <a:pt x="1738333" y="29712"/>
                    </a:cubicBezTo>
                    <a:lnTo>
                      <a:pt x="1738333" y="251507"/>
                    </a:lnTo>
                    <a:lnTo>
                      <a:pt x="1717956" y="251507"/>
                    </a:lnTo>
                    <a:lnTo>
                      <a:pt x="1717956" y="29712"/>
                    </a:lnTo>
                    <a:cubicBezTo>
                      <a:pt x="1717956" y="25504"/>
                      <a:pt x="1714544" y="22092"/>
                      <a:pt x="1710336" y="22092"/>
                    </a:cubicBezTo>
                    <a:lnTo>
                      <a:pt x="1679857" y="22092"/>
                    </a:lnTo>
                    <a:cubicBezTo>
                      <a:pt x="1675649" y="22092"/>
                      <a:pt x="1672237" y="25504"/>
                      <a:pt x="1672237" y="29712"/>
                    </a:cubicBezTo>
                    <a:lnTo>
                      <a:pt x="1672237" y="251507"/>
                    </a:lnTo>
                    <a:lnTo>
                      <a:pt x="1651860" y="251507"/>
                    </a:lnTo>
                    <a:lnTo>
                      <a:pt x="1651860" y="29712"/>
                    </a:lnTo>
                    <a:cubicBezTo>
                      <a:pt x="1651860" y="25504"/>
                      <a:pt x="1648448" y="22092"/>
                      <a:pt x="1644240" y="22092"/>
                    </a:cubicBezTo>
                    <a:lnTo>
                      <a:pt x="1613761" y="22092"/>
                    </a:lnTo>
                    <a:cubicBezTo>
                      <a:pt x="1609553" y="22092"/>
                      <a:pt x="1606141" y="25504"/>
                      <a:pt x="1606141" y="29712"/>
                    </a:cubicBezTo>
                    <a:lnTo>
                      <a:pt x="1606141" y="251507"/>
                    </a:lnTo>
                    <a:lnTo>
                      <a:pt x="1585764" y="251507"/>
                    </a:lnTo>
                    <a:lnTo>
                      <a:pt x="1585764" y="29712"/>
                    </a:lnTo>
                    <a:cubicBezTo>
                      <a:pt x="1585764" y="25504"/>
                      <a:pt x="1582352" y="22092"/>
                      <a:pt x="1578144" y="22092"/>
                    </a:cubicBezTo>
                    <a:lnTo>
                      <a:pt x="1547665" y="22092"/>
                    </a:lnTo>
                    <a:cubicBezTo>
                      <a:pt x="1543457" y="22092"/>
                      <a:pt x="1540045" y="25504"/>
                      <a:pt x="1540045" y="29712"/>
                    </a:cubicBezTo>
                    <a:lnTo>
                      <a:pt x="1540045" y="251507"/>
                    </a:lnTo>
                    <a:lnTo>
                      <a:pt x="1519668" y="251507"/>
                    </a:lnTo>
                    <a:lnTo>
                      <a:pt x="1519668" y="29712"/>
                    </a:lnTo>
                    <a:cubicBezTo>
                      <a:pt x="1519668" y="25504"/>
                      <a:pt x="1516256" y="22092"/>
                      <a:pt x="1512048" y="22092"/>
                    </a:cubicBezTo>
                    <a:lnTo>
                      <a:pt x="1481569" y="22092"/>
                    </a:lnTo>
                    <a:cubicBezTo>
                      <a:pt x="1477361" y="22092"/>
                      <a:pt x="1473949" y="25504"/>
                      <a:pt x="1473949" y="29712"/>
                    </a:cubicBezTo>
                    <a:lnTo>
                      <a:pt x="1473949" y="251507"/>
                    </a:lnTo>
                    <a:lnTo>
                      <a:pt x="1453572" y="251507"/>
                    </a:lnTo>
                    <a:lnTo>
                      <a:pt x="1453572" y="29712"/>
                    </a:lnTo>
                    <a:cubicBezTo>
                      <a:pt x="1453572" y="25504"/>
                      <a:pt x="1450160" y="22092"/>
                      <a:pt x="1445952" y="22092"/>
                    </a:cubicBezTo>
                    <a:lnTo>
                      <a:pt x="1415473" y="22092"/>
                    </a:lnTo>
                    <a:cubicBezTo>
                      <a:pt x="1411265" y="22092"/>
                      <a:pt x="1407853" y="25504"/>
                      <a:pt x="1407853" y="29712"/>
                    </a:cubicBezTo>
                    <a:lnTo>
                      <a:pt x="1407853" y="251507"/>
                    </a:lnTo>
                    <a:lnTo>
                      <a:pt x="1387476" y="251507"/>
                    </a:lnTo>
                    <a:lnTo>
                      <a:pt x="1387476" y="29712"/>
                    </a:lnTo>
                    <a:cubicBezTo>
                      <a:pt x="1387476" y="25504"/>
                      <a:pt x="1384064" y="22092"/>
                      <a:pt x="1379856" y="22092"/>
                    </a:cubicBezTo>
                    <a:lnTo>
                      <a:pt x="1349377" y="22092"/>
                    </a:lnTo>
                    <a:cubicBezTo>
                      <a:pt x="1345169" y="22092"/>
                      <a:pt x="1341757" y="25504"/>
                      <a:pt x="1341757" y="29712"/>
                    </a:cubicBezTo>
                    <a:lnTo>
                      <a:pt x="1341757" y="251507"/>
                    </a:lnTo>
                    <a:lnTo>
                      <a:pt x="1321380" y="251507"/>
                    </a:lnTo>
                    <a:lnTo>
                      <a:pt x="1321380" y="29712"/>
                    </a:lnTo>
                    <a:cubicBezTo>
                      <a:pt x="1321380" y="25504"/>
                      <a:pt x="1317968" y="22092"/>
                      <a:pt x="1313760" y="22092"/>
                    </a:cubicBezTo>
                    <a:lnTo>
                      <a:pt x="1283281" y="22092"/>
                    </a:lnTo>
                    <a:cubicBezTo>
                      <a:pt x="1279073" y="22092"/>
                      <a:pt x="1275661" y="25504"/>
                      <a:pt x="1275661" y="29712"/>
                    </a:cubicBezTo>
                    <a:lnTo>
                      <a:pt x="1275661" y="251507"/>
                    </a:lnTo>
                    <a:lnTo>
                      <a:pt x="1255284" y="251507"/>
                    </a:lnTo>
                    <a:lnTo>
                      <a:pt x="1255284" y="29712"/>
                    </a:lnTo>
                    <a:cubicBezTo>
                      <a:pt x="1255284" y="25504"/>
                      <a:pt x="1251872" y="22092"/>
                      <a:pt x="1247664" y="22092"/>
                    </a:cubicBezTo>
                    <a:lnTo>
                      <a:pt x="1217185" y="22092"/>
                    </a:lnTo>
                    <a:cubicBezTo>
                      <a:pt x="1212977" y="22092"/>
                      <a:pt x="1209565" y="25504"/>
                      <a:pt x="1209565" y="29712"/>
                    </a:cubicBezTo>
                    <a:lnTo>
                      <a:pt x="1209565" y="251507"/>
                    </a:lnTo>
                    <a:lnTo>
                      <a:pt x="1189188" y="251507"/>
                    </a:lnTo>
                    <a:lnTo>
                      <a:pt x="1189188" y="29712"/>
                    </a:lnTo>
                    <a:cubicBezTo>
                      <a:pt x="1189188" y="25504"/>
                      <a:pt x="1185776" y="22092"/>
                      <a:pt x="1181568" y="22092"/>
                    </a:cubicBezTo>
                    <a:lnTo>
                      <a:pt x="1151089" y="22092"/>
                    </a:lnTo>
                    <a:cubicBezTo>
                      <a:pt x="1146881" y="22092"/>
                      <a:pt x="1143469" y="25504"/>
                      <a:pt x="1143469" y="29712"/>
                    </a:cubicBezTo>
                    <a:lnTo>
                      <a:pt x="1143469" y="251507"/>
                    </a:lnTo>
                    <a:lnTo>
                      <a:pt x="1123092" y="251507"/>
                    </a:lnTo>
                    <a:lnTo>
                      <a:pt x="1123092" y="29712"/>
                    </a:lnTo>
                    <a:cubicBezTo>
                      <a:pt x="1123092" y="25504"/>
                      <a:pt x="1119680" y="22092"/>
                      <a:pt x="1115472" y="22092"/>
                    </a:cubicBezTo>
                    <a:lnTo>
                      <a:pt x="1084993" y="22092"/>
                    </a:lnTo>
                    <a:cubicBezTo>
                      <a:pt x="1080785" y="22092"/>
                      <a:pt x="1077373" y="25504"/>
                      <a:pt x="1077373" y="29712"/>
                    </a:cubicBezTo>
                    <a:lnTo>
                      <a:pt x="1077373" y="251507"/>
                    </a:lnTo>
                    <a:lnTo>
                      <a:pt x="1056996" y="251507"/>
                    </a:lnTo>
                    <a:lnTo>
                      <a:pt x="1056996" y="29712"/>
                    </a:lnTo>
                    <a:cubicBezTo>
                      <a:pt x="1056996" y="25504"/>
                      <a:pt x="1053584" y="22092"/>
                      <a:pt x="1049376" y="22092"/>
                    </a:cubicBezTo>
                    <a:lnTo>
                      <a:pt x="1018897" y="22092"/>
                    </a:lnTo>
                    <a:cubicBezTo>
                      <a:pt x="1014689" y="22092"/>
                      <a:pt x="1011277" y="25504"/>
                      <a:pt x="1011277" y="29712"/>
                    </a:cubicBezTo>
                    <a:lnTo>
                      <a:pt x="1011277" y="251507"/>
                    </a:lnTo>
                    <a:lnTo>
                      <a:pt x="990900" y="251507"/>
                    </a:lnTo>
                    <a:lnTo>
                      <a:pt x="990900" y="29712"/>
                    </a:lnTo>
                    <a:cubicBezTo>
                      <a:pt x="990900" y="25504"/>
                      <a:pt x="987488" y="22092"/>
                      <a:pt x="983280" y="22092"/>
                    </a:cubicBezTo>
                    <a:lnTo>
                      <a:pt x="952801" y="22092"/>
                    </a:lnTo>
                    <a:cubicBezTo>
                      <a:pt x="948593" y="22092"/>
                      <a:pt x="945181" y="25504"/>
                      <a:pt x="945181" y="29712"/>
                    </a:cubicBezTo>
                    <a:lnTo>
                      <a:pt x="945181" y="251507"/>
                    </a:lnTo>
                    <a:lnTo>
                      <a:pt x="924804" y="251507"/>
                    </a:lnTo>
                    <a:lnTo>
                      <a:pt x="924804" y="29712"/>
                    </a:lnTo>
                    <a:cubicBezTo>
                      <a:pt x="924804" y="25504"/>
                      <a:pt x="921392" y="22092"/>
                      <a:pt x="917184" y="22092"/>
                    </a:cubicBezTo>
                    <a:lnTo>
                      <a:pt x="886705" y="22092"/>
                    </a:lnTo>
                    <a:cubicBezTo>
                      <a:pt x="882497" y="22092"/>
                      <a:pt x="879085" y="25504"/>
                      <a:pt x="879085" y="29712"/>
                    </a:cubicBezTo>
                    <a:lnTo>
                      <a:pt x="879085" y="251507"/>
                    </a:lnTo>
                    <a:lnTo>
                      <a:pt x="858708" y="251507"/>
                    </a:lnTo>
                    <a:lnTo>
                      <a:pt x="858708" y="29712"/>
                    </a:lnTo>
                    <a:cubicBezTo>
                      <a:pt x="858708" y="25504"/>
                      <a:pt x="855296" y="22092"/>
                      <a:pt x="851088" y="22092"/>
                    </a:cubicBezTo>
                    <a:lnTo>
                      <a:pt x="820609" y="22092"/>
                    </a:lnTo>
                    <a:cubicBezTo>
                      <a:pt x="816401" y="22092"/>
                      <a:pt x="812989" y="25504"/>
                      <a:pt x="812989" y="29712"/>
                    </a:cubicBezTo>
                    <a:lnTo>
                      <a:pt x="812989" y="251507"/>
                    </a:lnTo>
                    <a:lnTo>
                      <a:pt x="792612" y="251507"/>
                    </a:lnTo>
                    <a:lnTo>
                      <a:pt x="792612" y="29712"/>
                    </a:lnTo>
                    <a:cubicBezTo>
                      <a:pt x="792612" y="25504"/>
                      <a:pt x="789200" y="22092"/>
                      <a:pt x="784992" y="22092"/>
                    </a:cubicBezTo>
                    <a:lnTo>
                      <a:pt x="754513" y="22092"/>
                    </a:lnTo>
                    <a:cubicBezTo>
                      <a:pt x="750305" y="22092"/>
                      <a:pt x="746893" y="25504"/>
                      <a:pt x="746893" y="29712"/>
                    </a:cubicBezTo>
                    <a:lnTo>
                      <a:pt x="746893" y="251507"/>
                    </a:lnTo>
                    <a:lnTo>
                      <a:pt x="726516" y="251507"/>
                    </a:lnTo>
                    <a:lnTo>
                      <a:pt x="726516" y="29712"/>
                    </a:lnTo>
                    <a:cubicBezTo>
                      <a:pt x="726516" y="25504"/>
                      <a:pt x="723104" y="22092"/>
                      <a:pt x="718896" y="22092"/>
                    </a:cubicBezTo>
                    <a:lnTo>
                      <a:pt x="688417" y="22092"/>
                    </a:lnTo>
                    <a:cubicBezTo>
                      <a:pt x="684209" y="22092"/>
                      <a:pt x="680797" y="25504"/>
                      <a:pt x="680797" y="29712"/>
                    </a:cubicBezTo>
                    <a:lnTo>
                      <a:pt x="680797" y="251507"/>
                    </a:lnTo>
                    <a:lnTo>
                      <a:pt x="660420" y="251507"/>
                    </a:lnTo>
                    <a:lnTo>
                      <a:pt x="660420" y="29712"/>
                    </a:lnTo>
                    <a:cubicBezTo>
                      <a:pt x="660420" y="25504"/>
                      <a:pt x="657008" y="22092"/>
                      <a:pt x="652800" y="22092"/>
                    </a:cubicBezTo>
                    <a:lnTo>
                      <a:pt x="622321" y="22092"/>
                    </a:lnTo>
                    <a:cubicBezTo>
                      <a:pt x="618113" y="22092"/>
                      <a:pt x="614701" y="25504"/>
                      <a:pt x="614701" y="29712"/>
                    </a:cubicBezTo>
                    <a:lnTo>
                      <a:pt x="614701" y="251507"/>
                    </a:lnTo>
                    <a:lnTo>
                      <a:pt x="594324" y="251507"/>
                    </a:lnTo>
                    <a:lnTo>
                      <a:pt x="594324" y="29712"/>
                    </a:lnTo>
                    <a:cubicBezTo>
                      <a:pt x="594324" y="25504"/>
                      <a:pt x="590912" y="22092"/>
                      <a:pt x="586704" y="22092"/>
                    </a:cubicBezTo>
                    <a:lnTo>
                      <a:pt x="556225" y="22092"/>
                    </a:lnTo>
                    <a:cubicBezTo>
                      <a:pt x="552017" y="22092"/>
                      <a:pt x="548605" y="25504"/>
                      <a:pt x="548605" y="29712"/>
                    </a:cubicBezTo>
                    <a:lnTo>
                      <a:pt x="548605" y="251507"/>
                    </a:lnTo>
                    <a:lnTo>
                      <a:pt x="528228" y="251507"/>
                    </a:lnTo>
                    <a:lnTo>
                      <a:pt x="528228" y="29712"/>
                    </a:lnTo>
                    <a:cubicBezTo>
                      <a:pt x="528228" y="25504"/>
                      <a:pt x="524816" y="22092"/>
                      <a:pt x="520608" y="22092"/>
                    </a:cubicBezTo>
                    <a:lnTo>
                      <a:pt x="490129" y="22092"/>
                    </a:lnTo>
                    <a:cubicBezTo>
                      <a:pt x="485921" y="22092"/>
                      <a:pt x="482509" y="25504"/>
                      <a:pt x="482509" y="29712"/>
                    </a:cubicBezTo>
                    <a:lnTo>
                      <a:pt x="482509" y="251507"/>
                    </a:lnTo>
                    <a:lnTo>
                      <a:pt x="462132" y="251507"/>
                    </a:lnTo>
                    <a:lnTo>
                      <a:pt x="462132" y="29712"/>
                    </a:lnTo>
                    <a:cubicBezTo>
                      <a:pt x="462132" y="25504"/>
                      <a:pt x="458720" y="22092"/>
                      <a:pt x="454512" y="22092"/>
                    </a:cubicBezTo>
                    <a:lnTo>
                      <a:pt x="424033" y="22092"/>
                    </a:lnTo>
                    <a:cubicBezTo>
                      <a:pt x="419825" y="22092"/>
                      <a:pt x="416413" y="25504"/>
                      <a:pt x="416413" y="29712"/>
                    </a:cubicBezTo>
                    <a:lnTo>
                      <a:pt x="416413" y="251507"/>
                    </a:lnTo>
                    <a:lnTo>
                      <a:pt x="396036" y="251507"/>
                    </a:lnTo>
                    <a:lnTo>
                      <a:pt x="396036" y="29712"/>
                    </a:lnTo>
                    <a:cubicBezTo>
                      <a:pt x="396036" y="25504"/>
                      <a:pt x="392624" y="22092"/>
                      <a:pt x="388416" y="22092"/>
                    </a:cubicBezTo>
                    <a:lnTo>
                      <a:pt x="357937" y="22092"/>
                    </a:lnTo>
                    <a:cubicBezTo>
                      <a:pt x="353729" y="22092"/>
                      <a:pt x="350317" y="25504"/>
                      <a:pt x="350317" y="29712"/>
                    </a:cubicBezTo>
                    <a:lnTo>
                      <a:pt x="350317" y="251507"/>
                    </a:lnTo>
                    <a:lnTo>
                      <a:pt x="329940" y="251507"/>
                    </a:lnTo>
                    <a:lnTo>
                      <a:pt x="329940" y="29712"/>
                    </a:lnTo>
                    <a:cubicBezTo>
                      <a:pt x="329940" y="25504"/>
                      <a:pt x="326528" y="22092"/>
                      <a:pt x="322320" y="22092"/>
                    </a:cubicBezTo>
                    <a:lnTo>
                      <a:pt x="291841" y="22092"/>
                    </a:lnTo>
                    <a:cubicBezTo>
                      <a:pt x="287633" y="22092"/>
                      <a:pt x="284221" y="25504"/>
                      <a:pt x="284221" y="29712"/>
                    </a:cubicBezTo>
                    <a:lnTo>
                      <a:pt x="284221" y="251507"/>
                    </a:lnTo>
                    <a:lnTo>
                      <a:pt x="263844" y="251507"/>
                    </a:lnTo>
                    <a:lnTo>
                      <a:pt x="263844" y="29712"/>
                    </a:lnTo>
                    <a:cubicBezTo>
                      <a:pt x="263844" y="25504"/>
                      <a:pt x="260432" y="22092"/>
                      <a:pt x="256224" y="22092"/>
                    </a:cubicBezTo>
                    <a:lnTo>
                      <a:pt x="225745" y="22092"/>
                    </a:lnTo>
                    <a:cubicBezTo>
                      <a:pt x="221537" y="22092"/>
                      <a:pt x="218125" y="25504"/>
                      <a:pt x="218125" y="29712"/>
                    </a:cubicBezTo>
                    <a:lnTo>
                      <a:pt x="218125" y="251507"/>
                    </a:lnTo>
                    <a:lnTo>
                      <a:pt x="197748" y="251507"/>
                    </a:lnTo>
                    <a:lnTo>
                      <a:pt x="197748" y="29712"/>
                    </a:lnTo>
                    <a:cubicBezTo>
                      <a:pt x="197748" y="25504"/>
                      <a:pt x="194336" y="22092"/>
                      <a:pt x="190128" y="22092"/>
                    </a:cubicBezTo>
                    <a:lnTo>
                      <a:pt x="159649" y="22092"/>
                    </a:lnTo>
                    <a:cubicBezTo>
                      <a:pt x="155441" y="22092"/>
                      <a:pt x="152029" y="25504"/>
                      <a:pt x="152029" y="29712"/>
                    </a:cubicBezTo>
                    <a:lnTo>
                      <a:pt x="152029" y="251507"/>
                    </a:lnTo>
                    <a:lnTo>
                      <a:pt x="131652" y="251507"/>
                    </a:lnTo>
                    <a:lnTo>
                      <a:pt x="131652" y="29712"/>
                    </a:lnTo>
                    <a:cubicBezTo>
                      <a:pt x="131652" y="25504"/>
                      <a:pt x="128240" y="22092"/>
                      <a:pt x="124032" y="22092"/>
                    </a:cubicBezTo>
                    <a:lnTo>
                      <a:pt x="93553" y="22092"/>
                    </a:lnTo>
                    <a:cubicBezTo>
                      <a:pt x="89345" y="22092"/>
                      <a:pt x="85933" y="25504"/>
                      <a:pt x="85933" y="29712"/>
                    </a:cubicBezTo>
                    <a:lnTo>
                      <a:pt x="85933" y="251507"/>
                    </a:lnTo>
                    <a:lnTo>
                      <a:pt x="65556" y="251507"/>
                    </a:lnTo>
                    <a:lnTo>
                      <a:pt x="65556" y="29712"/>
                    </a:lnTo>
                    <a:cubicBezTo>
                      <a:pt x="65556" y="25504"/>
                      <a:pt x="62144" y="22092"/>
                      <a:pt x="57936" y="22092"/>
                    </a:cubicBezTo>
                    <a:lnTo>
                      <a:pt x="27457" y="22092"/>
                    </a:lnTo>
                    <a:cubicBezTo>
                      <a:pt x="23249" y="22092"/>
                      <a:pt x="19837" y="25504"/>
                      <a:pt x="19837" y="29712"/>
                    </a:cubicBezTo>
                    <a:lnTo>
                      <a:pt x="19837" y="251507"/>
                    </a:lnTo>
                    <a:lnTo>
                      <a:pt x="0" y="251507"/>
                    </a:lnTo>
                    <a:lnTo>
                      <a:pt x="0" y="25249"/>
                    </a:lnTo>
                    <a:cubicBezTo>
                      <a:pt x="0" y="11304"/>
                      <a:pt x="11304" y="0"/>
                      <a:pt x="2524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楕円 5123">
                <a:extLst>
                  <a:ext uri="{FF2B5EF4-FFF2-40B4-BE49-F238E27FC236}">
                    <a16:creationId xmlns:a16="http://schemas.microsoft.com/office/drawing/2014/main" id="{EB872409-DA3E-4B89-A2F5-45B08077EDEE}"/>
                  </a:ext>
                </a:extLst>
              </p:cNvPr>
              <p:cNvSpPr/>
              <p:nvPr/>
            </p:nvSpPr>
            <p:spPr>
              <a:xfrm rot="21249240">
                <a:off x="3361607" y="3467101"/>
                <a:ext cx="509942" cy="1130656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楕円 5123">
                <a:extLst>
                  <a:ext uri="{FF2B5EF4-FFF2-40B4-BE49-F238E27FC236}">
                    <a16:creationId xmlns:a16="http://schemas.microsoft.com/office/drawing/2014/main" id="{A556EB30-8F73-4C18-A89D-C7CDBE48A895}"/>
                  </a:ext>
                </a:extLst>
              </p:cNvPr>
              <p:cNvSpPr/>
              <p:nvPr/>
            </p:nvSpPr>
            <p:spPr>
              <a:xfrm rot="1110329" flipH="1">
                <a:off x="4684118" y="3474331"/>
                <a:ext cx="536730" cy="1116722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  <a:gd name="connsiteX0" fmla="*/ 0 w 509942"/>
                  <a:gd name="connsiteY0" fmla="*/ 642939 h 1208267"/>
                  <a:gd name="connsiteX1" fmla="*/ 140671 w 509942"/>
                  <a:gd name="connsiteY1" fmla="*/ 77611 h 1208267"/>
                  <a:gd name="connsiteX2" fmla="*/ 509942 w 509942"/>
                  <a:gd name="connsiteY2" fmla="*/ 642939 h 1208267"/>
                  <a:gd name="connsiteX3" fmla="*/ 140671 w 509942"/>
                  <a:gd name="connsiteY3" fmla="*/ 1208267 h 1208267"/>
                  <a:gd name="connsiteX4" fmla="*/ 0 w 509942"/>
                  <a:gd name="connsiteY4" fmla="*/ 642939 h 1208267"/>
                  <a:gd name="connsiteX0" fmla="*/ 33 w 509975"/>
                  <a:gd name="connsiteY0" fmla="*/ 642939 h 1208267"/>
                  <a:gd name="connsiteX1" fmla="*/ 140704 w 509975"/>
                  <a:gd name="connsiteY1" fmla="*/ 77611 h 1208267"/>
                  <a:gd name="connsiteX2" fmla="*/ 509975 w 509975"/>
                  <a:gd name="connsiteY2" fmla="*/ 642939 h 1208267"/>
                  <a:gd name="connsiteX3" fmla="*/ 140704 w 509975"/>
                  <a:gd name="connsiteY3" fmla="*/ 1208267 h 1208267"/>
                  <a:gd name="connsiteX4" fmla="*/ 33 w 509975"/>
                  <a:gd name="connsiteY4" fmla="*/ 642939 h 1208267"/>
                  <a:gd name="connsiteX0" fmla="*/ 33 w 509975"/>
                  <a:gd name="connsiteY0" fmla="*/ 657814 h 1223142"/>
                  <a:gd name="connsiteX1" fmla="*/ 140722 w 509975"/>
                  <a:gd name="connsiteY1" fmla="*/ 75991 h 1223142"/>
                  <a:gd name="connsiteX2" fmla="*/ 509975 w 509975"/>
                  <a:gd name="connsiteY2" fmla="*/ 657814 h 1223142"/>
                  <a:gd name="connsiteX3" fmla="*/ 140704 w 509975"/>
                  <a:gd name="connsiteY3" fmla="*/ 1223142 h 1223142"/>
                  <a:gd name="connsiteX4" fmla="*/ 33 w 509975"/>
                  <a:gd name="connsiteY4" fmla="*/ 657814 h 1223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75" h="1223142">
                    <a:moveTo>
                      <a:pt x="33" y="657814"/>
                    </a:moveTo>
                    <a:cubicBezTo>
                      <a:pt x="33" y="345592"/>
                      <a:pt x="-5908" y="313429"/>
                      <a:pt x="140722" y="75991"/>
                    </a:cubicBezTo>
                    <a:cubicBezTo>
                      <a:pt x="241603" y="-201102"/>
                      <a:pt x="509975" y="345592"/>
                      <a:pt x="509975" y="657814"/>
                    </a:cubicBezTo>
                    <a:cubicBezTo>
                      <a:pt x="509975" y="970036"/>
                      <a:pt x="218394" y="1223142"/>
                      <a:pt x="140704" y="1223142"/>
                    </a:cubicBezTo>
                    <a:cubicBezTo>
                      <a:pt x="63014" y="1223142"/>
                      <a:pt x="33" y="970036"/>
                      <a:pt x="33" y="657814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楕円 5123">
                <a:extLst>
                  <a:ext uri="{FF2B5EF4-FFF2-40B4-BE49-F238E27FC236}">
                    <a16:creationId xmlns:a16="http://schemas.microsoft.com/office/drawing/2014/main" id="{4E39217D-18B8-4AAD-B86C-ECC010FBAABF}"/>
                  </a:ext>
                </a:extLst>
              </p:cNvPr>
              <p:cNvSpPr/>
              <p:nvPr/>
            </p:nvSpPr>
            <p:spPr>
              <a:xfrm rot="894609" flipH="1">
                <a:off x="4676336" y="3467101"/>
                <a:ext cx="466487" cy="1130656"/>
              </a:xfrm>
              <a:custGeom>
                <a:avLst/>
                <a:gdLst>
                  <a:gd name="connsiteX0" fmla="*/ 0 w 281341"/>
                  <a:gd name="connsiteY0" fmla="*/ 565328 h 1130655"/>
                  <a:gd name="connsiteX1" fmla="*/ 140671 w 281341"/>
                  <a:gd name="connsiteY1" fmla="*/ 0 h 1130655"/>
                  <a:gd name="connsiteX2" fmla="*/ 281342 w 281341"/>
                  <a:gd name="connsiteY2" fmla="*/ 565328 h 1130655"/>
                  <a:gd name="connsiteX3" fmla="*/ 140671 w 281341"/>
                  <a:gd name="connsiteY3" fmla="*/ 1130656 h 1130655"/>
                  <a:gd name="connsiteX4" fmla="*/ 0 w 281341"/>
                  <a:gd name="connsiteY4" fmla="*/ 565328 h 1130655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281342"/>
                  <a:gd name="connsiteY0" fmla="*/ 565328 h 1130656"/>
                  <a:gd name="connsiteX1" fmla="*/ 140671 w 281342"/>
                  <a:gd name="connsiteY1" fmla="*/ 0 h 1130656"/>
                  <a:gd name="connsiteX2" fmla="*/ 281342 w 281342"/>
                  <a:gd name="connsiteY2" fmla="*/ 565328 h 1130656"/>
                  <a:gd name="connsiteX3" fmla="*/ 140671 w 281342"/>
                  <a:gd name="connsiteY3" fmla="*/ 1130656 h 1130656"/>
                  <a:gd name="connsiteX4" fmla="*/ 0 w 281342"/>
                  <a:gd name="connsiteY4" fmla="*/ 565328 h 1130656"/>
                  <a:gd name="connsiteX0" fmla="*/ 0 w 509942"/>
                  <a:gd name="connsiteY0" fmla="*/ 565328 h 1130656"/>
                  <a:gd name="connsiteX1" fmla="*/ 140671 w 509942"/>
                  <a:gd name="connsiteY1" fmla="*/ 0 h 1130656"/>
                  <a:gd name="connsiteX2" fmla="*/ 509942 w 509942"/>
                  <a:gd name="connsiteY2" fmla="*/ 565328 h 1130656"/>
                  <a:gd name="connsiteX3" fmla="*/ 140671 w 509942"/>
                  <a:gd name="connsiteY3" fmla="*/ 1130656 h 1130656"/>
                  <a:gd name="connsiteX4" fmla="*/ 0 w 509942"/>
                  <a:gd name="connsiteY4" fmla="*/ 565328 h 113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9942" h="1130656">
                    <a:moveTo>
                      <a:pt x="0" y="565328"/>
                    </a:moveTo>
                    <a:cubicBezTo>
                      <a:pt x="0" y="253106"/>
                      <a:pt x="62981" y="0"/>
                      <a:pt x="140671" y="0"/>
                    </a:cubicBezTo>
                    <a:cubicBezTo>
                      <a:pt x="218361" y="0"/>
                      <a:pt x="509942" y="253106"/>
                      <a:pt x="509942" y="565328"/>
                    </a:cubicBezTo>
                    <a:cubicBezTo>
                      <a:pt x="509942" y="877550"/>
                      <a:pt x="218361" y="1130656"/>
                      <a:pt x="140671" y="1130656"/>
                    </a:cubicBezTo>
                    <a:cubicBezTo>
                      <a:pt x="62981" y="1130656"/>
                      <a:pt x="0" y="877550"/>
                      <a:pt x="0" y="56532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楕円 572">
                <a:extLst>
                  <a:ext uri="{FF2B5EF4-FFF2-40B4-BE49-F238E27FC236}">
                    <a16:creationId xmlns:a16="http://schemas.microsoft.com/office/drawing/2014/main" id="{A5FFD129-2EDF-484F-A3AC-651EE472B066}"/>
                  </a:ext>
                </a:extLst>
              </p:cNvPr>
              <p:cNvSpPr/>
              <p:nvPr/>
            </p:nvSpPr>
            <p:spPr>
              <a:xfrm>
                <a:off x="4378123" y="952968"/>
                <a:ext cx="260292" cy="700792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楕円 572">
                <a:extLst>
                  <a:ext uri="{FF2B5EF4-FFF2-40B4-BE49-F238E27FC236}">
                    <a16:creationId xmlns:a16="http://schemas.microsoft.com/office/drawing/2014/main" id="{70CEF8ED-1CDE-43C9-BDBC-9E1905957CE0}"/>
                  </a:ext>
                </a:extLst>
              </p:cNvPr>
              <p:cNvSpPr/>
              <p:nvPr/>
            </p:nvSpPr>
            <p:spPr>
              <a:xfrm flipH="1">
                <a:off x="4506270" y="952968"/>
                <a:ext cx="260292" cy="700792"/>
              </a:xfrm>
              <a:custGeom>
                <a:avLst/>
                <a:gdLst>
                  <a:gd name="connsiteX0" fmla="*/ 0 w 302058"/>
                  <a:gd name="connsiteY0" fmla="*/ 258171 h 516341"/>
                  <a:gd name="connsiteX1" fmla="*/ 151029 w 302058"/>
                  <a:gd name="connsiteY1" fmla="*/ 0 h 516341"/>
                  <a:gd name="connsiteX2" fmla="*/ 302058 w 302058"/>
                  <a:gd name="connsiteY2" fmla="*/ 258171 h 516341"/>
                  <a:gd name="connsiteX3" fmla="*/ 151029 w 302058"/>
                  <a:gd name="connsiteY3" fmla="*/ 516342 h 516341"/>
                  <a:gd name="connsiteX4" fmla="*/ 0 w 302058"/>
                  <a:gd name="connsiteY4" fmla="*/ 258171 h 516341"/>
                  <a:gd name="connsiteX0" fmla="*/ 46599 w 348657"/>
                  <a:gd name="connsiteY0" fmla="*/ 442321 h 700492"/>
                  <a:gd name="connsiteX1" fmla="*/ 42053 w 348657"/>
                  <a:gd name="connsiteY1" fmla="*/ 0 h 700492"/>
                  <a:gd name="connsiteX2" fmla="*/ 348657 w 348657"/>
                  <a:gd name="connsiteY2" fmla="*/ 442321 h 700492"/>
                  <a:gd name="connsiteX3" fmla="*/ 197628 w 348657"/>
                  <a:gd name="connsiteY3" fmla="*/ 700492 h 700492"/>
                  <a:gd name="connsiteX4" fmla="*/ 46599 w 348657"/>
                  <a:gd name="connsiteY4" fmla="*/ 442321 h 700492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3703 w 315761"/>
                  <a:gd name="connsiteY0" fmla="*/ 447714 h 705885"/>
                  <a:gd name="connsiteX1" fmla="*/ 74721 w 315761"/>
                  <a:gd name="connsiteY1" fmla="*/ 217350 h 705885"/>
                  <a:gd name="connsiteX2" fmla="*/ 9157 w 315761"/>
                  <a:gd name="connsiteY2" fmla="*/ 5393 h 705885"/>
                  <a:gd name="connsiteX3" fmla="*/ 315761 w 315761"/>
                  <a:gd name="connsiteY3" fmla="*/ 447714 h 705885"/>
                  <a:gd name="connsiteX4" fmla="*/ 164732 w 315761"/>
                  <a:gd name="connsiteY4" fmla="*/ 705885 h 705885"/>
                  <a:gd name="connsiteX5" fmla="*/ 13703 w 315761"/>
                  <a:gd name="connsiteY5" fmla="*/ 447714 h 70588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175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17515 w 319573"/>
                  <a:gd name="connsiteY5" fmla="*/ 449334 h 707505"/>
                  <a:gd name="connsiteX0" fmla="*/ 4815 w 319573"/>
                  <a:gd name="connsiteY0" fmla="*/ 449334 h 707505"/>
                  <a:gd name="connsiteX1" fmla="*/ 53133 w 319573"/>
                  <a:gd name="connsiteY1" fmla="*/ 196745 h 707505"/>
                  <a:gd name="connsiteX2" fmla="*/ 12969 w 319573"/>
                  <a:gd name="connsiteY2" fmla="*/ 7013 h 707505"/>
                  <a:gd name="connsiteX3" fmla="*/ 319573 w 319573"/>
                  <a:gd name="connsiteY3" fmla="*/ 449334 h 707505"/>
                  <a:gd name="connsiteX4" fmla="*/ 168544 w 319573"/>
                  <a:gd name="connsiteY4" fmla="*/ 707505 h 707505"/>
                  <a:gd name="connsiteX5" fmla="*/ 4815 w 319573"/>
                  <a:gd name="connsiteY5" fmla="*/ 449334 h 707505"/>
                  <a:gd name="connsiteX0" fmla="*/ 962 w 255395"/>
                  <a:gd name="connsiteY0" fmla="*/ 449334 h 707505"/>
                  <a:gd name="connsiteX1" fmla="*/ 49280 w 255395"/>
                  <a:gd name="connsiteY1" fmla="*/ 196745 h 707505"/>
                  <a:gd name="connsiteX2" fmla="*/ 9116 w 255395"/>
                  <a:gd name="connsiteY2" fmla="*/ 7013 h 707505"/>
                  <a:gd name="connsiteX3" fmla="*/ 255395 w 255395"/>
                  <a:gd name="connsiteY3" fmla="*/ 449334 h 707505"/>
                  <a:gd name="connsiteX4" fmla="*/ 164691 w 255395"/>
                  <a:gd name="connsiteY4" fmla="*/ 707505 h 707505"/>
                  <a:gd name="connsiteX5" fmla="*/ 962 w 255395"/>
                  <a:gd name="connsiteY5" fmla="*/ 449334 h 707505"/>
                  <a:gd name="connsiteX0" fmla="*/ 5859 w 260292"/>
                  <a:gd name="connsiteY0" fmla="*/ 442621 h 700792"/>
                  <a:gd name="connsiteX1" fmla="*/ 54177 w 260292"/>
                  <a:gd name="connsiteY1" fmla="*/ 190032 h 700792"/>
                  <a:gd name="connsiteX2" fmla="*/ 14013 w 260292"/>
                  <a:gd name="connsiteY2" fmla="*/ 300 h 700792"/>
                  <a:gd name="connsiteX3" fmla="*/ 260292 w 260292"/>
                  <a:gd name="connsiteY3" fmla="*/ 442621 h 700792"/>
                  <a:gd name="connsiteX4" fmla="*/ 169588 w 260292"/>
                  <a:gd name="connsiteY4" fmla="*/ 700792 h 700792"/>
                  <a:gd name="connsiteX5" fmla="*/ 5859 w 260292"/>
                  <a:gd name="connsiteY5" fmla="*/ 442621 h 70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292" h="700792">
                    <a:moveTo>
                      <a:pt x="5859" y="442621"/>
                    </a:moveTo>
                    <a:cubicBezTo>
                      <a:pt x="-676" y="297169"/>
                      <a:pt x="54935" y="263752"/>
                      <a:pt x="54177" y="190032"/>
                    </a:cubicBezTo>
                    <a:cubicBezTo>
                      <a:pt x="53419" y="116312"/>
                      <a:pt x="-33040" y="-6873"/>
                      <a:pt x="14013" y="300"/>
                    </a:cubicBezTo>
                    <a:cubicBezTo>
                      <a:pt x="61066" y="7473"/>
                      <a:pt x="260292" y="300037"/>
                      <a:pt x="260292" y="442621"/>
                    </a:cubicBezTo>
                    <a:cubicBezTo>
                      <a:pt x="260292" y="585205"/>
                      <a:pt x="211993" y="700792"/>
                      <a:pt x="169588" y="700792"/>
                    </a:cubicBezTo>
                    <a:cubicBezTo>
                      <a:pt x="127183" y="700792"/>
                      <a:pt x="12394" y="588073"/>
                      <a:pt x="5859" y="44262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BA670204-E396-49C5-AFEE-76368AE8D1EC}"/>
                  </a:ext>
                </a:extLst>
              </p:cNvPr>
              <p:cNvSpPr/>
              <p:nvPr/>
            </p:nvSpPr>
            <p:spPr>
              <a:xfrm>
                <a:off x="4021742" y="4036760"/>
                <a:ext cx="422850" cy="565513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EF30105F-A8CD-4842-8561-340EC8BDD0B4}"/>
              </a:ext>
            </a:extLst>
          </p:cNvPr>
          <p:cNvGrpSpPr/>
          <p:nvPr/>
        </p:nvGrpSpPr>
        <p:grpSpPr>
          <a:xfrm>
            <a:off x="6614956" y="1286991"/>
            <a:ext cx="2600637" cy="1788521"/>
            <a:chOff x="3417470" y="3681960"/>
            <a:chExt cx="2600637" cy="1788521"/>
          </a:xfrm>
        </p:grpSpPr>
        <p:sp>
          <p:nvSpPr>
            <p:cNvPr id="968" name="楕円 967">
              <a:extLst>
                <a:ext uri="{FF2B5EF4-FFF2-40B4-BE49-F238E27FC236}">
                  <a16:creationId xmlns:a16="http://schemas.microsoft.com/office/drawing/2014/main" id="{86A0C541-290B-4817-BD29-DB5448A88921}"/>
                </a:ext>
              </a:extLst>
            </p:cNvPr>
            <p:cNvSpPr/>
            <p:nvPr/>
          </p:nvSpPr>
          <p:spPr>
            <a:xfrm>
              <a:off x="3574970" y="5154593"/>
              <a:ext cx="2443137" cy="315888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020A744D-F3F7-4786-81FF-3A2BC60D9B22}"/>
                </a:ext>
              </a:extLst>
            </p:cNvPr>
            <p:cNvGrpSpPr/>
            <p:nvPr/>
          </p:nvGrpSpPr>
          <p:grpSpPr>
            <a:xfrm>
              <a:off x="4551669" y="5021405"/>
              <a:ext cx="196899" cy="107142"/>
              <a:chOff x="4551669" y="5010404"/>
              <a:chExt cx="224028" cy="121904"/>
            </a:xfrm>
          </p:grpSpPr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EBBB0925-61AB-4DE4-8B36-51A6A7BC34B6}"/>
                  </a:ext>
                </a:extLst>
              </p:cNvPr>
              <p:cNvSpPr/>
              <p:nvPr/>
            </p:nvSpPr>
            <p:spPr>
              <a:xfrm>
                <a:off x="4577538" y="5033264"/>
                <a:ext cx="177284" cy="9904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台形 1050">
                <a:extLst>
                  <a:ext uri="{FF2B5EF4-FFF2-40B4-BE49-F238E27FC236}">
                    <a16:creationId xmlns:a16="http://schemas.microsoft.com/office/drawing/2014/main" id="{905602C0-31F5-428E-85FB-F0622DDED98E}"/>
                  </a:ext>
                </a:extLst>
              </p:cNvPr>
              <p:cNvSpPr/>
              <p:nvPr/>
            </p:nvSpPr>
            <p:spPr>
              <a:xfrm>
                <a:off x="4551669" y="5010404"/>
                <a:ext cx="224028" cy="45719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5B307F79-1DED-4F3C-B537-E4E8A2AF5E6A}"/>
                </a:ext>
              </a:extLst>
            </p:cNvPr>
            <p:cNvGrpSpPr/>
            <p:nvPr/>
          </p:nvGrpSpPr>
          <p:grpSpPr>
            <a:xfrm>
              <a:off x="5070782" y="5021405"/>
              <a:ext cx="196899" cy="107142"/>
              <a:chOff x="4551669" y="5010404"/>
              <a:chExt cx="224028" cy="121904"/>
            </a:xfrm>
          </p:grpSpPr>
          <p:sp>
            <p:nvSpPr>
              <p:cNvPr id="1048" name="正方形/長方形 1047">
                <a:extLst>
                  <a:ext uri="{FF2B5EF4-FFF2-40B4-BE49-F238E27FC236}">
                    <a16:creationId xmlns:a16="http://schemas.microsoft.com/office/drawing/2014/main" id="{65850D1C-E8D4-465F-8089-4D37A89D0C27}"/>
                  </a:ext>
                </a:extLst>
              </p:cNvPr>
              <p:cNvSpPr/>
              <p:nvPr/>
            </p:nvSpPr>
            <p:spPr>
              <a:xfrm>
                <a:off x="4577538" y="5033264"/>
                <a:ext cx="177284" cy="9904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台形 1048">
                <a:extLst>
                  <a:ext uri="{FF2B5EF4-FFF2-40B4-BE49-F238E27FC236}">
                    <a16:creationId xmlns:a16="http://schemas.microsoft.com/office/drawing/2014/main" id="{C74DB043-0AFD-4C3E-9F20-B2D118DF1081}"/>
                  </a:ext>
                </a:extLst>
              </p:cNvPr>
              <p:cNvSpPr/>
              <p:nvPr/>
            </p:nvSpPr>
            <p:spPr>
              <a:xfrm>
                <a:off x="4551669" y="5010404"/>
                <a:ext cx="224028" cy="45719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35F6C5EF-2416-40D0-A375-41BB6906B3F6}"/>
                </a:ext>
              </a:extLst>
            </p:cNvPr>
            <p:cNvGrpSpPr/>
            <p:nvPr/>
          </p:nvGrpSpPr>
          <p:grpSpPr>
            <a:xfrm>
              <a:off x="5568463" y="5021405"/>
              <a:ext cx="196899" cy="107142"/>
              <a:chOff x="4551669" y="5010404"/>
              <a:chExt cx="224028" cy="121904"/>
            </a:xfrm>
          </p:grpSpPr>
          <p:sp>
            <p:nvSpPr>
              <p:cNvPr id="1046" name="正方形/長方形 1045">
                <a:extLst>
                  <a:ext uri="{FF2B5EF4-FFF2-40B4-BE49-F238E27FC236}">
                    <a16:creationId xmlns:a16="http://schemas.microsoft.com/office/drawing/2014/main" id="{A177BA49-5DDB-48E6-ABCB-32EE2236F966}"/>
                  </a:ext>
                </a:extLst>
              </p:cNvPr>
              <p:cNvSpPr/>
              <p:nvPr/>
            </p:nvSpPr>
            <p:spPr>
              <a:xfrm>
                <a:off x="4577538" y="5033264"/>
                <a:ext cx="177284" cy="9904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台形 1046">
                <a:extLst>
                  <a:ext uri="{FF2B5EF4-FFF2-40B4-BE49-F238E27FC236}">
                    <a16:creationId xmlns:a16="http://schemas.microsoft.com/office/drawing/2014/main" id="{30638371-2B47-44C2-A7AB-6A1496C8F97B}"/>
                  </a:ext>
                </a:extLst>
              </p:cNvPr>
              <p:cNvSpPr/>
              <p:nvPr/>
            </p:nvSpPr>
            <p:spPr>
              <a:xfrm>
                <a:off x="4551669" y="5010404"/>
                <a:ext cx="224028" cy="45719"/>
              </a:xfrm>
              <a:prstGeom prst="trapezoid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72" name="台形 971">
              <a:extLst>
                <a:ext uri="{FF2B5EF4-FFF2-40B4-BE49-F238E27FC236}">
                  <a16:creationId xmlns:a16="http://schemas.microsoft.com/office/drawing/2014/main" id="{5AB22FFE-31AB-44CC-BF5C-BFC02CEC838D}"/>
                </a:ext>
              </a:extLst>
            </p:cNvPr>
            <p:cNvSpPr/>
            <p:nvPr/>
          </p:nvSpPr>
          <p:spPr>
            <a:xfrm rot="17643366">
              <a:off x="3621373" y="4744536"/>
              <a:ext cx="29625" cy="437431"/>
            </a:xfrm>
            <a:prstGeom prst="trapezoid">
              <a:avLst>
                <a:gd name="adj" fmla="val 40001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3" name="二等辺三角形 972">
              <a:extLst>
                <a:ext uri="{FF2B5EF4-FFF2-40B4-BE49-F238E27FC236}">
                  <a16:creationId xmlns:a16="http://schemas.microsoft.com/office/drawing/2014/main" id="{B211E82F-944F-423B-8A3F-0CD79D90A0D6}"/>
                </a:ext>
              </a:extLst>
            </p:cNvPr>
            <p:cNvSpPr/>
            <p:nvPr/>
          </p:nvSpPr>
          <p:spPr>
            <a:xfrm rot="8007733">
              <a:off x="5205772" y="4640001"/>
              <a:ext cx="386773" cy="175095"/>
            </a:xfrm>
            <a:prstGeom prst="triangle">
              <a:avLst>
                <a:gd name="adj" fmla="val 62302"/>
              </a:avLst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4" name="二等辺三角形 973">
              <a:extLst>
                <a:ext uri="{FF2B5EF4-FFF2-40B4-BE49-F238E27FC236}">
                  <a16:creationId xmlns:a16="http://schemas.microsoft.com/office/drawing/2014/main" id="{82EF0FB5-DAA6-42C9-8A93-86EF10C7FCCF}"/>
                </a:ext>
              </a:extLst>
            </p:cNvPr>
            <p:cNvSpPr/>
            <p:nvPr/>
          </p:nvSpPr>
          <p:spPr>
            <a:xfrm rot="8007733">
              <a:off x="5303403" y="4720963"/>
              <a:ext cx="386773" cy="175095"/>
            </a:xfrm>
            <a:prstGeom prst="triangle">
              <a:avLst>
                <a:gd name="adj" fmla="val 62302"/>
              </a:avLst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5" name="四角形: 角を丸くする 974">
              <a:extLst>
                <a:ext uri="{FF2B5EF4-FFF2-40B4-BE49-F238E27FC236}">
                  <a16:creationId xmlns:a16="http://schemas.microsoft.com/office/drawing/2014/main" id="{249F70D4-AA4A-4131-95A0-C5A88BBD5DD6}"/>
                </a:ext>
              </a:extLst>
            </p:cNvPr>
            <p:cNvSpPr/>
            <p:nvPr/>
          </p:nvSpPr>
          <p:spPr>
            <a:xfrm>
              <a:off x="5584987" y="4569861"/>
              <a:ext cx="171028" cy="20374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613CA0D1-5EA5-4E2B-8199-6751F4EA1C67}"/>
                </a:ext>
              </a:extLst>
            </p:cNvPr>
            <p:cNvSpPr/>
            <p:nvPr/>
          </p:nvSpPr>
          <p:spPr>
            <a:xfrm>
              <a:off x="5572870" y="4588481"/>
              <a:ext cx="196899" cy="389375"/>
            </a:xfrm>
            <a:custGeom>
              <a:avLst/>
              <a:gdLst>
                <a:gd name="connsiteX0" fmla="*/ 30089 w 476250"/>
                <a:gd name="connsiteY0" fmla="*/ 0 h 159816"/>
                <a:gd name="connsiteX1" fmla="*/ 446161 w 476250"/>
                <a:gd name="connsiteY1" fmla="*/ 0 h 159816"/>
                <a:gd name="connsiteX2" fmla="*/ 476250 w 476250"/>
                <a:gd name="connsiteY2" fmla="*/ 159816 h 159816"/>
                <a:gd name="connsiteX3" fmla="*/ 470831 w 476250"/>
                <a:gd name="connsiteY3" fmla="*/ 159816 h 159816"/>
                <a:gd name="connsiteX4" fmla="*/ 375769 w 476250"/>
                <a:gd name="connsiteY4" fmla="*/ 137886 h 159816"/>
                <a:gd name="connsiteX5" fmla="*/ 238125 w 476250"/>
                <a:gd name="connsiteY5" fmla="*/ 128377 h 159816"/>
                <a:gd name="connsiteX6" fmla="*/ 100482 w 476250"/>
                <a:gd name="connsiteY6" fmla="*/ 137886 h 159816"/>
                <a:gd name="connsiteX7" fmla="*/ 5420 w 476250"/>
                <a:gd name="connsiteY7" fmla="*/ 159816 h 159816"/>
                <a:gd name="connsiteX8" fmla="*/ 0 w 476250"/>
                <a:gd name="connsiteY8" fmla="*/ 159816 h 159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" h="159816">
                  <a:moveTo>
                    <a:pt x="30089" y="0"/>
                  </a:moveTo>
                  <a:lnTo>
                    <a:pt x="446161" y="0"/>
                  </a:lnTo>
                  <a:lnTo>
                    <a:pt x="476250" y="159816"/>
                  </a:lnTo>
                  <a:lnTo>
                    <a:pt x="470831" y="159816"/>
                  </a:lnTo>
                  <a:lnTo>
                    <a:pt x="375769" y="137886"/>
                  </a:lnTo>
                  <a:cubicBezTo>
                    <a:pt x="333463" y="131763"/>
                    <a:pt x="286949" y="128377"/>
                    <a:pt x="238125" y="128377"/>
                  </a:cubicBezTo>
                  <a:cubicBezTo>
                    <a:pt x="189301" y="128377"/>
                    <a:pt x="142788" y="131763"/>
                    <a:pt x="100482" y="137886"/>
                  </a:cubicBezTo>
                  <a:lnTo>
                    <a:pt x="5420" y="159816"/>
                  </a:lnTo>
                  <a:lnTo>
                    <a:pt x="0" y="159816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7" name="二等辺三角形 976">
              <a:extLst>
                <a:ext uri="{FF2B5EF4-FFF2-40B4-BE49-F238E27FC236}">
                  <a16:creationId xmlns:a16="http://schemas.microsoft.com/office/drawing/2014/main" id="{1848CEDB-799F-4CC8-9DA8-C974D0905D1C}"/>
                </a:ext>
              </a:extLst>
            </p:cNvPr>
            <p:cNvSpPr/>
            <p:nvPr/>
          </p:nvSpPr>
          <p:spPr>
            <a:xfrm rot="5400000">
              <a:off x="5557035" y="4293407"/>
              <a:ext cx="319138" cy="196900"/>
            </a:xfrm>
            <a:prstGeom prst="triangle">
              <a:avLst>
                <a:gd name="adj" fmla="val 62302"/>
              </a:avLst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8" name="台形 977">
              <a:extLst>
                <a:ext uri="{FF2B5EF4-FFF2-40B4-BE49-F238E27FC236}">
                  <a16:creationId xmlns:a16="http://schemas.microsoft.com/office/drawing/2014/main" id="{D700DD92-66BA-40E4-BC8B-CF6195AC63D5}"/>
                </a:ext>
              </a:extLst>
            </p:cNvPr>
            <p:cNvSpPr/>
            <p:nvPr/>
          </p:nvSpPr>
          <p:spPr>
            <a:xfrm>
              <a:off x="5572870" y="4174331"/>
              <a:ext cx="32967" cy="944467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516A55AC-02F4-44D1-A952-A5521252056A}"/>
                </a:ext>
              </a:extLst>
            </p:cNvPr>
            <p:cNvGrpSpPr/>
            <p:nvPr/>
          </p:nvGrpSpPr>
          <p:grpSpPr>
            <a:xfrm>
              <a:off x="4308899" y="4943528"/>
              <a:ext cx="224028" cy="188780"/>
              <a:chOff x="4330863" y="4928129"/>
              <a:chExt cx="224028" cy="188780"/>
            </a:xfrm>
          </p:grpSpPr>
          <p:sp>
            <p:nvSpPr>
              <p:cNvPr id="1041" name="正方形/長方形 1040">
                <a:extLst>
                  <a:ext uri="{FF2B5EF4-FFF2-40B4-BE49-F238E27FC236}">
                    <a16:creationId xmlns:a16="http://schemas.microsoft.com/office/drawing/2014/main" id="{8ADEA5AE-3A73-41D1-B8C8-91BBE8044AE9}"/>
                  </a:ext>
                </a:extLst>
              </p:cNvPr>
              <p:cNvSpPr/>
              <p:nvPr/>
            </p:nvSpPr>
            <p:spPr>
              <a:xfrm>
                <a:off x="4354233" y="5017865"/>
                <a:ext cx="177284" cy="99044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5837245A-4C87-4795-A4CC-6BC2620012FB}"/>
                  </a:ext>
                </a:extLst>
              </p:cNvPr>
              <p:cNvSpPr/>
              <p:nvPr/>
            </p:nvSpPr>
            <p:spPr>
              <a:xfrm>
                <a:off x="4330863" y="4928129"/>
                <a:ext cx="224028" cy="112359"/>
              </a:xfrm>
              <a:prstGeom prst="rect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A1521558-262D-4D60-96BA-92604F9E0557}"/>
                  </a:ext>
                </a:extLst>
              </p:cNvPr>
              <p:cNvSpPr/>
              <p:nvPr/>
            </p:nvSpPr>
            <p:spPr>
              <a:xfrm>
                <a:off x="4362086" y="4945255"/>
                <a:ext cx="39964" cy="34938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4" name="正方形/長方形 1043">
                <a:extLst>
                  <a:ext uri="{FF2B5EF4-FFF2-40B4-BE49-F238E27FC236}">
                    <a16:creationId xmlns:a16="http://schemas.microsoft.com/office/drawing/2014/main" id="{BC207077-9B9E-4BAF-8F1A-42B869687597}"/>
                  </a:ext>
                </a:extLst>
              </p:cNvPr>
              <p:cNvSpPr/>
              <p:nvPr/>
            </p:nvSpPr>
            <p:spPr>
              <a:xfrm>
                <a:off x="4424336" y="4945255"/>
                <a:ext cx="39964" cy="34938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正方形/長方形 1044">
                <a:extLst>
                  <a:ext uri="{FF2B5EF4-FFF2-40B4-BE49-F238E27FC236}">
                    <a16:creationId xmlns:a16="http://schemas.microsoft.com/office/drawing/2014/main" id="{E57E20D1-9284-4504-9684-6F1CD0E081C7}"/>
                  </a:ext>
                </a:extLst>
              </p:cNvPr>
              <p:cNvSpPr/>
              <p:nvPr/>
            </p:nvSpPr>
            <p:spPr>
              <a:xfrm>
                <a:off x="4484700" y="4945255"/>
                <a:ext cx="39964" cy="34938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7EA7A23A-5D11-48F7-8176-D0CB0841D817}"/>
                </a:ext>
              </a:extLst>
            </p:cNvPr>
            <p:cNvGrpSpPr/>
            <p:nvPr/>
          </p:nvGrpSpPr>
          <p:grpSpPr>
            <a:xfrm>
              <a:off x="5012094" y="3814762"/>
              <a:ext cx="500021" cy="1367787"/>
              <a:chOff x="4514333" y="3728556"/>
              <a:chExt cx="531536" cy="1453994"/>
            </a:xfrm>
          </p:grpSpPr>
          <p:sp>
            <p:nvSpPr>
              <p:cNvPr id="1026" name="台形 1025">
                <a:extLst>
                  <a:ext uri="{FF2B5EF4-FFF2-40B4-BE49-F238E27FC236}">
                    <a16:creationId xmlns:a16="http://schemas.microsoft.com/office/drawing/2014/main" id="{4DD0A434-E74E-4FFE-A209-2BCECEB8370A}"/>
                  </a:ext>
                </a:extLst>
              </p:cNvPr>
              <p:cNvSpPr/>
              <p:nvPr/>
            </p:nvSpPr>
            <p:spPr>
              <a:xfrm>
                <a:off x="4757242" y="3777721"/>
                <a:ext cx="45719" cy="1404829"/>
              </a:xfrm>
              <a:prstGeom prst="trapezoid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8915C74D-2B68-4015-B952-19E124DA278A}"/>
                  </a:ext>
                </a:extLst>
              </p:cNvPr>
              <p:cNvGrpSpPr/>
              <p:nvPr/>
            </p:nvGrpSpPr>
            <p:grpSpPr>
              <a:xfrm>
                <a:off x="4514333" y="3849906"/>
                <a:ext cx="531536" cy="940536"/>
                <a:chOff x="4514333" y="3837624"/>
                <a:chExt cx="531536" cy="2110557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1035" name="四角形: 角を丸くする 1034">
                  <a:extLst>
                    <a:ext uri="{FF2B5EF4-FFF2-40B4-BE49-F238E27FC236}">
                      <a16:creationId xmlns:a16="http://schemas.microsoft.com/office/drawing/2014/main" id="{03CFA7B8-D243-40DB-9009-F32A4360D826}"/>
                    </a:ext>
                  </a:extLst>
                </p:cNvPr>
                <p:cNvSpPr/>
                <p:nvPr/>
              </p:nvSpPr>
              <p:spPr>
                <a:xfrm>
                  <a:off x="4650199" y="3837624"/>
                  <a:ext cx="25980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四角形: 角を丸くする 1035">
                  <a:extLst>
                    <a:ext uri="{FF2B5EF4-FFF2-40B4-BE49-F238E27FC236}">
                      <a16:creationId xmlns:a16="http://schemas.microsoft.com/office/drawing/2014/main" id="{508E6D34-2F68-429A-B8E4-DF390BA9FA46}"/>
                    </a:ext>
                  </a:extLst>
                </p:cNvPr>
                <p:cNvSpPr/>
                <p:nvPr/>
              </p:nvSpPr>
              <p:spPr>
                <a:xfrm>
                  <a:off x="4602439" y="4283290"/>
                  <a:ext cx="35532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四角形: 角を丸くする 1036">
                  <a:extLst>
                    <a:ext uri="{FF2B5EF4-FFF2-40B4-BE49-F238E27FC236}">
                      <a16:creationId xmlns:a16="http://schemas.microsoft.com/office/drawing/2014/main" id="{4B60D367-8495-4309-87CB-53776C1C0B89}"/>
                    </a:ext>
                  </a:extLst>
                </p:cNvPr>
                <p:cNvSpPr/>
                <p:nvPr/>
              </p:nvSpPr>
              <p:spPr>
                <a:xfrm>
                  <a:off x="4578627" y="4680203"/>
                  <a:ext cx="402948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四角形: 角を丸くする 1037">
                  <a:extLst>
                    <a:ext uri="{FF2B5EF4-FFF2-40B4-BE49-F238E27FC236}">
                      <a16:creationId xmlns:a16="http://schemas.microsoft.com/office/drawing/2014/main" id="{86333500-3667-4A13-A110-40A92BF7A83E}"/>
                    </a:ext>
                  </a:extLst>
                </p:cNvPr>
                <p:cNvSpPr/>
                <p:nvPr/>
              </p:nvSpPr>
              <p:spPr>
                <a:xfrm>
                  <a:off x="4554814" y="5063006"/>
                  <a:ext cx="450574" cy="4579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四角形: 角を丸くする 1038">
                  <a:extLst>
                    <a:ext uri="{FF2B5EF4-FFF2-40B4-BE49-F238E27FC236}">
                      <a16:creationId xmlns:a16="http://schemas.microsoft.com/office/drawing/2014/main" id="{EC8B429C-FAE0-4A7B-A781-2DB92F981E8B}"/>
                    </a:ext>
                  </a:extLst>
                </p:cNvPr>
                <p:cNvSpPr/>
                <p:nvPr/>
              </p:nvSpPr>
              <p:spPr>
                <a:xfrm>
                  <a:off x="4535764" y="5459053"/>
                  <a:ext cx="48867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四角形: 角を丸くする 1039">
                  <a:extLst>
                    <a:ext uri="{FF2B5EF4-FFF2-40B4-BE49-F238E27FC236}">
                      <a16:creationId xmlns:a16="http://schemas.microsoft.com/office/drawing/2014/main" id="{E42F1803-E19B-4055-9090-0C2318896B04}"/>
                    </a:ext>
                  </a:extLst>
                </p:cNvPr>
                <p:cNvSpPr/>
                <p:nvPr/>
              </p:nvSpPr>
              <p:spPr>
                <a:xfrm>
                  <a:off x="4514333" y="5902386"/>
                  <a:ext cx="531536" cy="45795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8" name="台形 1027">
                <a:extLst>
                  <a:ext uri="{FF2B5EF4-FFF2-40B4-BE49-F238E27FC236}">
                    <a16:creationId xmlns:a16="http://schemas.microsoft.com/office/drawing/2014/main" id="{F8B7FE66-B3FB-4844-BE7F-991FF8D2638D}"/>
                  </a:ext>
                </a:extLst>
              </p:cNvPr>
              <p:cNvSpPr/>
              <p:nvPr/>
            </p:nvSpPr>
            <p:spPr>
              <a:xfrm>
                <a:off x="4531519" y="4768151"/>
                <a:ext cx="500062" cy="192881"/>
              </a:xfrm>
              <a:prstGeom prst="trapezoid">
                <a:avLst>
                  <a:gd name="adj" fmla="val 18827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20242CD2-C240-48C8-A470-DFFD0EF37E24}"/>
                  </a:ext>
                </a:extLst>
              </p:cNvPr>
              <p:cNvSpPr/>
              <p:nvPr/>
            </p:nvSpPr>
            <p:spPr>
              <a:xfrm>
                <a:off x="4543425" y="4558864"/>
                <a:ext cx="476250" cy="159816"/>
              </a:xfrm>
              <a:custGeom>
                <a:avLst/>
                <a:gdLst>
                  <a:gd name="connsiteX0" fmla="*/ 30089 w 476250"/>
                  <a:gd name="connsiteY0" fmla="*/ 0 h 159816"/>
                  <a:gd name="connsiteX1" fmla="*/ 446161 w 476250"/>
                  <a:gd name="connsiteY1" fmla="*/ 0 h 159816"/>
                  <a:gd name="connsiteX2" fmla="*/ 476250 w 476250"/>
                  <a:gd name="connsiteY2" fmla="*/ 159816 h 159816"/>
                  <a:gd name="connsiteX3" fmla="*/ 470831 w 476250"/>
                  <a:gd name="connsiteY3" fmla="*/ 159816 h 159816"/>
                  <a:gd name="connsiteX4" fmla="*/ 375769 w 476250"/>
                  <a:gd name="connsiteY4" fmla="*/ 137886 h 159816"/>
                  <a:gd name="connsiteX5" fmla="*/ 238125 w 476250"/>
                  <a:gd name="connsiteY5" fmla="*/ 128377 h 159816"/>
                  <a:gd name="connsiteX6" fmla="*/ 100482 w 476250"/>
                  <a:gd name="connsiteY6" fmla="*/ 137886 h 159816"/>
                  <a:gd name="connsiteX7" fmla="*/ 5420 w 476250"/>
                  <a:gd name="connsiteY7" fmla="*/ 159816 h 159816"/>
                  <a:gd name="connsiteX8" fmla="*/ 0 w 476250"/>
                  <a:gd name="connsiteY8" fmla="*/ 159816 h 159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0" h="159816">
                    <a:moveTo>
                      <a:pt x="30089" y="0"/>
                    </a:moveTo>
                    <a:lnTo>
                      <a:pt x="446161" y="0"/>
                    </a:lnTo>
                    <a:lnTo>
                      <a:pt x="476250" y="159816"/>
                    </a:lnTo>
                    <a:lnTo>
                      <a:pt x="470831" y="159816"/>
                    </a:lnTo>
                    <a:lnTo>
                      <a:pt x="375769" y="137886"/>
                    </a:lnTo>
                    <a:cubicBezTo>
                      <a:pt x="333463" y="131763"/>
                      <a:pt x="286949" y="128377"/>
                      <a:pt x="238125" y="128377"/>
                    </a:cubicBezTo>
                    <a:cubicBezTo>
                      <a:pt x="189301" y="128377"/>
                      <a:pt x="142788" y="131763"/>
                      <a:pt x="100482" y="137886"/>
                    </a:cubicBezTo>
                    <a:lnTo>
                      <a:pt x="5420" y="159816"/>
                    </a:lnTo>
                    <a:lnTo>
                      <a:pt x="0" y="15981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7B8AC975-643D-47A6-BBCC-81853F48E649}"/>
                  </a:ext>
                </a:extLst>
              </p:cNvPr>
              <p:cNvSpPr/>
              <p:nvPr/>
            </p:nvSpPr>
            <p:spPr>
              <a:xfrm>
                <a:off x="4601060" y="4031837"/>
                <a:ext cx="360980" cy="123631"/>
              </a:xfrm>
              <a:custGeom>
                <a:avLst/>
                <a:gdLst>
                  <a:gd name="connsiteX0" fmla="*/ 23276 w 360980"/>
                  <a:gd name="connsiteY0" fmla="*/ 0 h 123631"/>
                  <a:gd name="connsiteX1" fmla="*/ 337704 w 360980"/>
                  <a:gd name="connsiteY1" fmla="*/ 0 h 123631"/>
                  <a:gd name="connsiteX2" fmla="*/ 360980 w 360980"/>
                  <a:gd name="connsiteY2" fmla="*/ 123631 h 123631"/>
                  <a:gd name="connsiteX3" fmla="*/ 318134 w 360980"/>
                  <a:gd name="connsiteY3" fmla="*/ 113747 h 123631"/>
                  <a:gd name="connsiteX4" fmla="*/ 180490 w 360980"/>
                  <a:gd name="connsiteY4" fmla="*/ 104238 h 123631"/>
                  <a:gd name="connsiteX5" fmla="*/ 42847 w 360980"/>
                  <a:gd name="connsiteY5" fmla="*/ 113747 h 123631"/>
                  <a:gd name="connsiteX6" fmla="*/ 0 w 360980"/>
                  <a:gd name="connsiteY6" fmla="*/ 123631 h 12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980" h="123631">
                    <a:moveTo>
                      <a:pt x="23276" y="0"/>
                    </a:moveTo>
                    <a:lnTo>
                      <a:pt x="337704" y="0"/>
                    </a:lnTo>
                    <a:lnTo>
                      <a:pt x="360980" y="123631"/>
                    </a:lnTo>
                    <a:lnTo>
                      <a:pt x="318134" y="113747"/>
                    </a:lnTo>
                    <a:cubicBezTo>
                      <a:pt x="275828" y="107624"/>
                      <a:pt x="229314" y="104238"/>
                      <a:pt x="180490" y="104238"/>
                    </a:cubicBezTo>
                    <a:cubicBezTo>
                      <a:pt x="131666" y="104238"/>
                      <a:pt x="85153" y="107624"/>
                      <a:pt x="42847" y="113747"/>
                    </a:cubicBezTo>
                    <a:lnTo>
                      <a:pt x="0" y="123631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EF848FDF-5140-4521-BDC9-CCA408C16B60}"/>
                  </a:ext>
                </a:extLst>
              </p:cNvPr>
              <p:cNvSpPr/>
              <p:nvPr/>
            </p:nvSpPr>
            <p:spPr>
              <a:xfrm>
                <a:off x="4648200" y="3856160"/>
                <a:ext cx="266700" cy="126206"/>
              </a:xfrm>
              <a:custGeom>
                <a:avLst/>
                <a:gdLst>
                  <a:gd name="connsiteX0" fmla="*/ 23761 w 266700"/>
                  <a:gd name="connsiteY0" fmla="*/ 0 h 126206"/>
                  <a:gd name="connsiteX1" fmla="*/ 242939 w 266700"/>
                  <a:gd name="connsiteY1" fmla="*/ 0 h 126206"/>
                  <a:gd name="connsiteX2" fmla="*/ 266700 w 266700"/>
                  <a:gd name="connsiteY2" fmla="*/ 126206 h 126206"/>
                  <a:gd name="connsiteX3" fmla="*/ 248327 w 266700"/>
                  <a:gd name="connsiteY3" fmla="*/ 126206 h 126206"/>
                  <a:gd name="connsiteX4" fmla="*/ 219551 w 266700"/>
                  <a:gd name="connsiteY4" fmla="*/ 116557 h 126206"/>
                  <a:gd name="connsiteX5" fmla="*/ 133350 w 266700"/>
                  <a:gd name="connsiteY5" fmla="*/ 107901 h 126206"/>
                  <a:gd name="connsiteX6" fmla="*/ 47149 w 266700"/>
                  <a:gd name="connsiteY6" fmla="*/ 116557 h 126206"/>
                  <a:gd name="connsiteX7" fmla="*/ 18373 w 266700"/>
                  <a:gd name="connsiteY7" fmla="*/ 126206 h 126206"/>
                  <a:gd name="connsiteX8" fmla="*/ 0 w 266700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00" h="126206">
                    <a:moveTo>
                      <a:pt x="23761" y="0"/>
                    </a:moveTo>
                    <a:lnTo>
                      <a:pt x="242939" y="0"/>
                    </a:lnTo>
                    <a:lnTo>
                      <a:pt x="266700" y="126206"/>
                    </a:lnTo>
                    <a:lnTo>
                      <a:pt x="248327" y="126206"/>
                    </a:lnTo>
                    <a:lnTo>
                      <a:pt x="219551" y="116557"/>
                    </a:lnTo>
                    <a:cubicBezTo>
                      <a:pt x="193056" y="110983"/>
                      <a:pt x="163927" y="107901"/>
                      <a:pt x="133350" y="107901"/>
                    </a:cubicBezTo>
                    <a:cubicBezTo>
                      <a:pt x="102773" y="107901"/>
                      <a:pt x="73644" y="110983"/>
                      <a:pt x="47149" y="116557"/>
                    </a:cubicBezTo>
                    <a:lnTo>
                      <a:pt x="18373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98ABB8E3-3512-46DE-B1E1-C4A04F718453}"/>
                  </a:ext>
                </a:extLst>
              </p:cNvPr>
              <p:cNvSpPr/>
              <p:nvPr/>
            </p:nvSpPr>
            <p:spPr>
              <a:xfrm>
                <a:off x="4574381" y="4207512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86172 w 414338"/>
                  <a:gd name="connsiteY3" fmla="*/ 126206 h 126206"/>
                  <a:gd name="connsiteX4" fmla="*/ 344813 w 414338"/>
                  <a:gd name="connsiteY4" fmla="*/ 116665 h 126206"/>
                  <a:gd name="connsiteX5" fmla="*/ 207169 w 414338"/>
                  <a:gd name="connsiteY5" fmla="*/ 107156 h 126206"/>
                  <a:gd name="connsiteX6" fmla="*/ 69526 w 414338"/>
                  <a:gd name="connsiteY6" fmla="*/ 116665 h 126206"/>
                  <a:gd name="connsiteX7" fmla="*/ 28166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86172" y="126206"/>
                    </a:lnTo>
                    <a:lnTo>
                      <a:pt x="344813" y="116665"/>
                    </a:lnTo>
                    <a:cubicBezTo>
                      <a:pt x="302507" y="110542"/>
                      <a:pt x="255993" y="107156"/>
                      <a:pt x="207169" y="107156"/>
                    </a:cubicBezTo>
                    <a:cubicBezTo>
                      <a:pt x="158345" y="107156"/>
                      <a:pt x="111832" y="110542"/>
                      <a:pt x="69526" y="116665"/>
                    </a:cubicBezTo>
                    <a:lnTo>
                      <a:pt x="28166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A3292997-0920-4B1E-8198-EDE53919D941}"/>
                  </a:ext>
                </a:extLst>
              </p:cNvPr>
              <p:cNvSpPr/>
              <p:nvPr/>
            </p:nvSpPr>
            <p:spPr>
              <a:xfrm>
                <a:off x="4574381" y="4381343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96493 w 414338"/>
                  <a:gd name="connsiteY3" fmla="*/ 126206 h 126206"/>
                  <a:gd name="connsiteX4" fmla="*/ 344813 w 414338"/>
                  <a:gd name="connsiteY4" fmla="*/ 114284 h 126206"/>
                  <a:gd name="connsiteX5" fmla="*/ 207169 w 414338"/>
                  <a:gd name="connsiteY5" fmla="*/ 104775 h 126206"/>
                  <a:gd name="connsiteX6" fmla="*/ 69526 w 414338"/>
                  <a:gd name="connsiteY6" fmla="*/ 114284 h 126206"/>
                  <a:gd name="connsiteX7" fmla="*/ 17845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96493" y="126206"/>
                    </a:lnTo>
                    <a:lnTo>
                      <a:pt x="344813" y="114284"/>
                    </a:lnTo>
                    <a:cubicBezTo>
                      <a:pt x="302507" y="108161"/>
                      <a:pt x="255993" y="104775"/>
                      <a:pt x="207169" y="104775"/>
                    </a:cubicBezTo>
                    <a:cubicBezTo>
                      <a:pt x="158345" y="104775"/>
                      <a:pt x="111832" y="108161"/>
                      <a:pt x="69526" y="114284"/>
                    </a:cubicBezTo>
                    <a:lnTo>
                      <a:pt x="17845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二等辺三角形 1033">
                <a:extLst>
                  <a:ext uri="{FF2B5EF4-FFF2-40B4-BE49-F238E27FC236}">
                    <a16:creationId xmlns:a16="http://schemas.microsoft.com/office/drawing/2014/main" id="{6CAC5638-B28F-4567-81CD-6A8A230DF5EF}"/>
                  </a:ext>
                </a:extLst>
              </p:cNvPr>
              <p:cNvSpPr/>
              <p:nvPr/>
            </p:nvSpPr>
            <p:spPr>
              <a:xfrm rot="5400000">
                <a:off x="4779206" y="3717793"/>
                <a:ext cx="73723" cy="95250"/>
              </a:xfrm>
              <a:prstGeom prst="triangl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047A7988-94D3-4835-852A-405C0D2C0B4F}"/>
                </a:ext>
              </a:extLst>
            </p:cNvPr>
            <p:cNvGrpSpPr/>
            <p:nvPr/>
          </p:nvGrpSpPr>
          <p:grpSpPr>
            <a:xfrm>
              <a:off x="4968268" y="4484226"/>
              <a:ext cx="272726" cy="467735"/>
              <a:chOff x="4968268" y="4484226"/>
              <a:chExt cx="272726" cy="467735"/>
            </a:xfrm>
          </p:grpSpPr>
          <p:sp>
            <p:nvSpPr>
              <p:cNvPr id="1024" name="二等辺三角形 1023">
                <a:extLst>
                  <a:ext uri="{FF2B5EF4-FFF2-40B4-BE49-F238E27FC236}">
                    <a16:creationId xmlns:a16="http://schemas.microsoft.com/office/drawing/2014/main" id="{A418E792-9856-4681-B3FC-10FE78628FE2}"/>
                  </a:ext>
                </a:extLst>
              </p:cNvPr>
              <p:cNvSpPr/>
              <p:nvPr/>
            </p:nvSpPr>
            <p:spPr>
              <a:xfrm rot="8007733">
                <a:off x="4862429" y="4590065"/>
                <a:ext cx="386773" cy="175095"/>
              </a:xfrm>
              <a:prstGeom prst="triangle">
                <a:avLst>
                  <a:gd name="adj" fmla="val 62302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5" name="二等辺三角形 1024">
                <a:extLst>
                  <a:ext uri="{FF2B5EF4-FFF2-40B4-BE49-F238E27FC236}">
                    <a16:creationId xmlns:a16="http://schemas.microsoft.com/office/drawing/2014/main" id="{06570D58-5501-4FA0-9A36-EF7D41EC3347}"/>
                  </a:ext>
                </a:extLst>
              </p:cNvPr>
              <p:cNvSpPr/>
              <p:nvPr/>
            </p:nvSpPr>
            <p:spPr>
              <a:xfrm rot="8007733">
                <a:off x="4960060" y="4671027"/>
                <a:ext cx="386773" cy="175095"/>
              </a:xfrm>
              <a:prstGeom prst="triangle">
                <a:avLst>
                  <a:gd name="adj" fmla="val 62302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21529E10-0BB6-425D-80F5-6636F620F541}"/>
                </a:ext>
              </a:extLst>
            </p:cNvPr>
            <p:cNvGrpSpPr/>
            <p:nvPr/>
          </p:nvGrpSpPr>
          <p:grpSpPr>
            <a:xfrm>
              <a:off x="4542430" y="3728556"/>
              <a:ext cx="531536" cy="1453994"/>
              <a:chOff x="4514333" y="3728556"/>
              <a:chExt cx="531536" cy="1453994"/>
            </a:xfrm>
          </p:grpSpPr>
          <p:sp>
            <p:nvSpPr>
              <p:cNvPr id="1009" name="台形 1008">
                <a:extLst>
                  <a:ext uri="{FF2B5EF4-FFF2-40B4-BE49-F238E27FC236}">
                    <a16:creationId xmlns:a16="http://schemas.microsoft.com/office/drawing/2014/main" id="{99BC372D-FC51-464B-8E30-4AC250E115BA}"/>
                  </a:ext>
                </a:extLst>
              </p:cNvPr>
              <p:cNvSpPr/>
              <p:nvPr/>
            </p:nvSpPr>
            <p:spPr>
              <a:xfrm>
                <a:off x="4757242" y="3777721"/>
                <a:ext cx="45719" cy="1404829"/>
              </a:xfrm>
              <a:prstGeom prst="trapezoid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10" name="グループ化 1009">
                <a:extLst>
                  <a:ext uri="{FF2B5EF4-FFF2-40B4-BE49-F238E27FC236}">
                    <a16:creationId xmlns:a16="http://schemas.microsoft.com/office/drawing/2014/main" id="{EC1401A5-055E-4F67-B295-05B1A04DE802}"/>
                  </a:ext>
                </a:extLst>
              </p:cNvPr>
              <p:cNvGrpSpPr/>
              <p:nvPr/>
            </p:nvGrpSpPr>
            <p:grpSpPr>
              <a:xfrm>
                <a:off x="4514333" y="3849906"/>
                <a:ext cx="531536" cy="940536"/>
                <a:chOff x="4514333" y="3837624"/>
                <a:chExt cx="531536" cy="2110557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1018" name="四角形: 角を丸くする 1017">
                  <a:extLst>
                    <a:ext uri="{FF2B5EF4-FFF2-40B4-BE49-F238E27FC236}">
                      <a16:creationId xmlns:a16="http://schemas.microsoft.com/office/drawing/2014/main" id="{3723BAC4-3F19-410B-B3AE-00C747DE7D9D}"/>
                    </a:ext>
                  </a:extLst>
                </p:cNvPr>
                <p:cNvSpPr/>
                <p:nvPr/>
              </p:nvSpPr>
              <p:spPr>
                <a:xfrm>
                  <a:off x="4650199" y="3837624"/>
                  <a:ext cx="25980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四角形: 角を丸くする 1018">
                  <a:extLst>
                    <a:ext uri="{FF2B5EF4-FFF2-40B4-BE49-F238E27FC236}">
                      <a16:creationId xmlns:a16="http://schemas.microsoft.com/office/drawing/2014/main" id="{670D8555-F615-49C4-99DB-A3F171951312}"/>
                    </a:ext>
                  </a:extLst>
                </p:cNvPr>
                <p:cNvSpPr/>
                <p:nvPr/>
              </p:nvSpPr>
              <p:spPr>
                <a:xfrm>
                  <a:off x="4602439" y="4283290"/>
                  <a:ext cx="35532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四角形: 角を丸くする 1019">
                  <a:extLst>
                    <a:ext uri="{FF2B5EF4-FFF2-40B4-BE49-F238E27FC236}">
                      <a16:creationId xmlns:a16="http://schemas.microsoft.com/office/drawing/2014/main" id="{F4286592-941E-41F6-B4FE-D4572F6E6818}"/>
                    </a:ext>
                  </a:extLst>
                </p:cNvPr>
                <p:cNvSpPr/>
                <p:nvPr/>
              </p:nvSpPr>
              <p:spPr>
                <a:xfrm>
                  <a:off x="4578627" y="4680203"/>
                  <a:ext cx="402948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四角形: 角を丸くする 1020">
                  <a:extLst>
                    <a:ext uri="{FF2B5EF4-FFF2-40B4-BE49-F238E27FC236}">
                      <a16:creationId xmlns:a16="http://schemas.microsoft.com/office/drawing/2014/main" id="{D49FDC5C-0F12-4CA7-A4E0-54FD800677B5}"/>
                    </a:ext>
                  </a:extLst>
                </p:cNvPr>
                <p:cNvSpPr/>
                <p:nvPr/>
              </p:nvSpPr>
              <p:spPr>
                <a:xfrm>
                  <a:off x="4554814" y="5063006"/>
                  <a:ext cx="450574" cy="4579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四角形: 角を丸くする 1021">
                  <a:extLst>
                    <a:ext uri="{FF2B5EF4-FFF2-40B4-BE49-F238E27FC236}">
                      <a16:creationId xmlns:a16="http://schemas.microsoft.com/office/drawing/2014/main" id="{73420FBB-C5A4-4D66-BC2C-BC86108186CE}"/>
                    </a:ext>
                  </a:extLst>
                </p:cNvPr>
                <p:cNvSpPr/>
                <p:nvPr/>
              </p:nvSpPr>
              <p:spPr>
                <a:xfrm>
                  <a:off x="4535764" y="5459053"/>
                  <a:ext cx="48867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四角形: 角を丸くする 1022">
                  <a:extLst>
                    <a:ext uri="{FF2B5EF4-FFF2-40B4-BE49-F238E27FC236}">
                      <a16:creationId xmlns:a16="http://schemas.microsoft.com/office/drawing/2014/main" id="{8D508D58-8C49-4005-8AF1-EDBB7C66C74C}"/>
                    </a:ext>
                  </a:extLst>
                </p:cNvPr>
                <p:cNvSpPr/>
                <p:nvPr/>
              </p:nvSpPr>
              <p:spPr>
                <a:xfrm>
                  <a:off x="4514333" y="5902386"/>
                  <a:ext cx="531536" cy="45795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11" name="台形 1010">
                <a:extLst>
                  <a:ext uri="{FF2B5EF4-FFF2-40B4-BE49-F238E27FC236}">
                    <a16:creationId xmlns:a16="http://schemas.microsoft.com/office/drawing/2014/main" id="{7DBC2C9E-E66D-4F3A-B4DE-CA93C3B3D167}"/>
                  </a:ext>
                </a:extLst>
              </p:cNvPr>
              <p:cNvSpPr/>
              <p:nvPr/>
            </p:nvSpPr>
            <p:spPr>
              <a:xfrm>
                <a:off x="4531519" y="4768151"/>
                <a:ext cx="500062" cy="192881"/>
              </a:xfrm>
              <a:prstGeom prst="trapezoid">
                <a:avLst>
                  <a:gd name="adj" fmla="val 18827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11406B5D-F8A1-41CA-ABAF-2F6915E4BB11}"/>
                  </a:ext>
                </a:extLst>
              </p:cNvPr>
              <p:cNvSpPr/>
              <p:nvPr/>
            </p:nvSpPr>
            <p:spPr>
              <a:xfrm>
                <a:off x="4543425" y="4558864"/>
                <a:ext cx="476250" cy="159816"/>
              </a:xfrm>
              <a:custGeom>
                <a:avLst/>
                <a:gdLst>
                  <a:gd name="connsiteX0" fmla="*/ 30089 w 476250"/>
                  <a:gd name="connsiteY0" fmla="*/ 0 h 159816"/>
                  <a:gd name="connsiteX1" fmla="*/ 446161 w 476250"/>
                  <a:gd name="connsiteY1" fmla="*/ 0 h 159816"/>
                  <a:gd name="connsiteX2" fmla="*/ 476250 w 476250"/>
                  <a:gd name="connsiteY2" fmla="*/ 159816 h 159816"/>
                  <a:gd name="connsiteX3" fmla="*/ 470831 w 476250"/>
                  <a:gd name="connsiteY3" fmla="*/ 159816 h 159816"/>
                  <a:gd name="connsiteX4" fmla="*/ 375769 w 476250"/>
                  <a:gd name="connsiteY4" fmla="*/ 137886 h 159816"/>
                  <a:gd name="connsiteX5" fmla="*/ 238125 w 476250"/>
                  <a:gd name="connsiteY5" fmla="*/ 128377 h 159816"/>
                  <a:gd name="connsiteX6" fmla="*/ 100482 w 476250"/>
                  <a:gd name="connsiteY6" fmla="*/ 137886 h 159816"/>
                  <a:gd name="connsiteX7" fmla="*/ 5420 w 476250"/>
                  <a:gd name="connsiteY7" fmla="*/ 159816 h 159816"/>
                  <a:gd name="connsiteX8" fmla="*/ 0 w 476250"/>
                  <a:gd name="connsiteY8" fmla="*/ 159816 h 159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0" h="159816">
                    <a:moveTo>
                      <a:pt x="30089" y="0"/>
                    </a:moveTo>
                    <a:lnTo>
                      <a:pt x="446161" y="0"/>
                    </a:lnTo>
                    <a:lnTo>
                      <a:pt x="476250" y="159816"/>
                    </a:lnTo>
                    <a:lnTo>
                      <a:pt x="470831" y="159816"/>
                    </a:lnTo>
                    <a:lnTo>
                      <a:pt x="375769" y="137886"/>
                    </a:lnTo>
                    <a:cubicBezTo>
                      <a:pt x="333463" y="131763"/>
                      <a:pt x="286949" y="128377"/>
                      <a:pt x="238125" y="128377"/>
                    </a:cubicBezTo>
                    <a:cubicBezTo>
                      <a:pt x="189301" y="128377"/>
                      <a:pt x="142788" y="131763"/>
                      <a:pt x="100482" y="137886"/>
                    </a:cubicBezTo>
                    <a:lnTo>
                      <a:pt x="5420" y="159816"/>
                    </a:lnTo>
                    <a:lnTo>
                      <a:pt x="0" y="15981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BBFBEFAB-5E33-4BE9-9A4A-801B3B0F99A1}"/>
                  </a:ext>
                </a:extLst>
              </p:cNvPr>
              <p:cNvSpPr/>
              <p:nvPr/>
            </p:nvSpPr>
            <p:spPr>
              <a:xfrm>
                <a:off x="4601060" y="4031837"/>
                <a:ext cx="360980" cy="123631"/>
              </a:xfrm>
              <a:custGeom>
                <a:avLst/>
                <a:gdLst>
                  <a:gd name="connsiteX0" fmla="*/ 23276 w 360980"/>
                  <a:gd name="connsiteY0" fmla="*/ 0 h 123631"/>
                  <a:gd name="connsiteX1" fmla="*/ 337704 w 360980"/>
                  <a:gd name="connsiteY1" fmla="*/ 0 h 123631"/>
                  <a:gd name="connsiteX2" fmla="*/ 360980 w 360980"/>
                  <a:gd name="connsiteY2" fmla="*/ 123631 h 123631"/>
                  <a:gd name="connsiteX3" fmla="*/ 318134 w 360980"/>
                  <a:gd name="connsiteY3" fmla="*/ 113747 h 123631"/>
                  <a:gd name="connsiteX4" fmla="*/ 180490 w 360980"/>
                  <a:gd name="connsiteY4" fmla="*/ 104238 h 123631"/>
                  <a:gd name="connsiteX5" fmla="*/ 42847 w 360980"/>
                  <a:gd name="connsiteY5" fmla="*/ 113747 h 123631"/>
                  <a:gd name="connsiteX6" fmla="*/ 0 w 360980"/>
                  <a:gd name="connsiteY6" fmla="*/ 123631 h 12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980" h="123631">
                    <a:moveTo>
                      <a:pt x="23276" y="0"/>
                    </a:moveTo>
                    <a:lnTo>
                      <a:pt x="337704" y="0"/>
                    </a:lnTo>
                    <a:lnTo>
                      <a:pt x="360980" y="123631"/>
                    </a:lnTo>
                    <a:lnTo>
                      <a:pt x="318134" y="113747"/>
                    </a:lnTo>
                    <a:cubicBezTo>
                      <a:pt x="275828" y="107624"/>
                      <a:pt x="229314" y="104238"/>
                      <a:pt x="180490" y="104238"/>
                    </a:cubicBezTo>
                    <a:cubicBezTo>
                      <a:pt x="131666" y="104238"/>
                      <a:pt x="85153" y="107624"/>
                      <a:pt x="42847" y="113747"/>
                    </a:cubicBezTo>
                    <a:lnTo>
                      <a:pt x="0" y="123631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9F72C7ED-561A-45E4-A7E8-F218FA9A29C9}"/>
                  </a:ext>
                </a:extLst>
              </p:cNvPr>
              <p:cNvSpPr/>
              <p:nvPr/>
            </p:nvSpPr>
            <p:spPr>
              <a:xfrm>
                <a:off x="4648200" y="3856160"/>
                <a:ext cx="266700" cy="126206"/>
              </a:xfrm>
              <a:custGeom>
                <a:avLst/>
                <a:gdLst>
                  <a:gd name="connsiteX0" fmla="*/ 23761 w 266700"/>
                  <a:gd name="connsiteY0" fmla="*/ 0 h 126206"/>
                  <a:gd name="connsiteX1" fmla="*/ 242939 w 266700"/>
                  <a:gd name="connsiteY1" fmla="*/ 0 h 126206"/>
                  <a:gd name="connsiteX2" fmla="*/ 266700 w 266700"/>
                  <a:gd name="connsiteY2" fmla="*/ 126206 h 126206"/>
                  <a:gd name="connsiteX3" fmla="*/ 248327 w 266700"/>
                  <a:gd name="connsiteY3" fmla="*/ 126206 h 126206"/>
                  <a:gd name="connsiteX4" fmla="*/ 219551 w 266700"/>
                  <a:gd name="connsiteY4" fmla="*/ 116557 h 126206"/>
                  <a:gd name="connsiteX5" fmla="*/ 133350 w 266700"/>
                  <a:gd name="connsiteY5" fmla="*/ 107901 h 126206"/>
                  <a:gd name="connsiteX6" fmla="*/ 47149 w 266700"/>
                  <a:gd name="connsiteY6" fmla="*/ 116557 h 126206"/>
                  <a:gd name="connsiteX7" fmla="*/ 18373 w 266700"/>
                  <a:gd name="connsiteY7" fmla="*/ 126206 h 126206"/>
                  <a:gd name="connsiteX8" fmla="*/ 0 w 266700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00" h="126206">
                    <a:moveTo>
                      <a:pt x="23761" y="0"/>
                    </a:moveTo>
                    <a:lnTo>
                      <a:pt x="242939" y="0"/>
                    </a:lnTo>
                    <a:lnTo>
                      <a:pt x="266700" y="126206"/>
                    </a:lnTo>
                    <a:lnTo>
                      <a:pt x="248327" y="126206"/>
                    </a:lnTo>
                    <a:lnTo>
                      <a:pt x="219551" y="116557"/>
                    </a:lnTo>
                    <a:cubicBezTo>
                      <a:pt x="193056" y="110983"/>
                      <a:pt x="163927" y="107901"/>
                      <a:pt x="133350" y="107901"/>
                    </a:cubicBezTo>
                    <a:cubicBezTo>
                      <a:pt x="102773" y="107901"/>
                      <a:pt x="73644" y="110983"/>
                      <a:pt x="47149" y="116557"/>
                    </a:cubicBezTo>
                    <a:lnTo>
                      <a:pt x="18373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1F2B8AFF-E985-44E7-87D1-D77E066E9C58}"/>
                  </a:ext>
                </a:extLst>
              </p:cNvPr>
              <p:cNvSpPr/>
              <p:nvPr/>
            </p:nvSpPr>
            <p:spPr>
              <a:xfrm>
                <a:off x="4574381" y="4207512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86172 w 414338"/>
                  <a:gd name="connsiteY3" fmla="*/ 126206 h 126206"/>
                  <a:gd name="connsiteX4" fmla="*/ 344813 w 414338"/>
                  <a:gd name="connsiteY4" fmla="*/ 116665 h 126206"/>
                  <a:gd name="connsiteX5" fmla="*/ 207169 w 414338"/>
                  <a:gd name="connsiteY5" fmla="*/ 107156 h 126206"/>
                  <a:gd name="connsiteX6" fmla="*/ 69526 w 414338"/>
                  <a:gd name="connsiteY6" fmla="*/ 116665 h 126206"/>
                  <a:gd name="connsiteX7" fmla="*/ 28166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86172" y="126206"/>
                    </a:lnTo>
                    <a:lnTo>
                      <a:pt x="344813" y="116665"/>
                    </a:lnTo>
                    <a:cubicBezTo>
                      <a:pt x="302507" y="110542"/>
                      <a:pt x="255993" y="107156"/>
                      <a:pt x="207169" y="107156"/>
                    </a:cubicBezTo>
                    <a:cubicBezTo>
                      <a:pt x="158345" y="107156"/>
                      <a:pt x="111832" y="110542"/>
                      <a:pt x="69526" y="116665"/>
                    </a:cubicBezTo>
                    <a:lnTo>
                      <a:pt x="28166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EF995788-E709-4109-89E3-E297D7761649}"/>
                  </a:ext>
                </a:extLst>
              </p:cNvPr>
              <p:cNvSpPr/>
              <p:nvPr/>
            </p:nvSpPr>
            <p:spPr>
              <a:xfrm>
                <a:off x="4574381" y="4381343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96493 w 414338"/>
                  <a:gd name="connsiteY3" fmla="*/ 126206 h 126206"/>
                  <a:gd name="connsiteX4" fmla="*/ 344813 w 414338"/>
                  <a:gd name="connsiteY4" fmla="*/ 114284 h 126206"/>
                  <a:gd name="connsiteX5" fmla="*/ 207169 w 414338"/>
                  <a:gd name="connsiteY5" fmla="*/ 104775 h 126206"/>
                  <a:gd name="connsiteX6" fmla="*/ 69526 w 414338"/>
                  <a:gd name="connsiteY6" fmla="*/ 114284 h 126206"/>
                  <a:gd name="connsiteX7" fmla="*/ 17845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96493" y="126206"/>
                    </a:lnTo>
                    <a:lnTo>
                      <a:pt x="344813" y="114284"/>
                    </a:lnTo>
                    <a:cubicBezTo>
                      <a:pt x="302507" y="108161"/>
                      <a:pt x="255993" y="104775"/>
                      <a:pt x="207169" y="104775"/>
                    </a:cubicBezTo>
                    <a:cubicBezTo>
                      <a:pt x="158345" y="104775"/>
                      <a:pt x="111832" y="108161"/>
                      <a:pt x="69526" y="114284"/>
                    </a:cubicBezTo>
                    <a:lnTo>
                      <a:pt x="17845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二等辺三角形 1016">
                <a:extLst>
                  <a:ext uri="{FF2B5EF4-FFF2-40B4-BE49-F238E27FC236}">
                    <a16:creationId xmlns:a16="http://schemas.microsoft.com/office/drawing/2014/main" id="{06F5266F-3079-4E69-AF60-F3F272B44FCC}"/>
                  </a:ext>
                </a:extLst>
              </p:cNvPr>
              <p:cNvSpPr/>
              <p:nvPr/>
            </p:nvSpPr>
            <p:spPr>
              <a:xfrm rot="5400000">
                <a:off x="4779206" y="3717793"/>
                <a:ext cx="73723" cy="95250"/>
              </a:xfrm>
              <a:prstGeom prst="triangl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6A5C0A81-6EB8-4C3C-98A7-A021DEAE8971}"/>
                </a:ext>
              </a:extLst>
            </p:cNvPr>
            <p:cNvGrpSpPr/>
            <p:nvPr/>
          </p:nvGrpSpPr>
          <p:grpSpPr>
            <a:xfrm>
              <a:off x="4449156" y="4429457"/>
              <a:ext cx="272726" cy="467735"/>
              <a:chOff x="4449156" y="4429457"/>
              <a:chExt cx="272726" cy="467735"/>
            </a:xfrm>
          </p:grpSpPr>
          <p:sp>
            <p:nvSpPr>
              <p:cNvPr id="1007" name="二等辺三角形 1006">
                <a:extLst>
                  <a:ext uri="{FF2B5EF4-FFF2-40B4-BE49-F238E27FC236}">
                    <a16:creationId xmlns:a16="http://schemas.microsoft.com/office/drawing/2014/main" id="{6C1E5F48-6BBB-4287-A8FF-01C7D0BF0831}"/>
                  </a:ext>
                </a:extLst>
              </p:cNvPr>
              <p:cNvSpPr/>
              <p:nvPr/>
            </p:nvSpPr>
            <p:spPr>
              <a:xfrm rot="8007733">
                <a:off x="4343317" y="4535296"/>
                <a:ext cx="386773" cy="175095"/>
              </a:xfrm>
              <a:prstGeom prst="triangle">
                <a:avLst>
                  <a:gd name="adj" fmla="val 62302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二等辺三角形 1007">
                <a:extLst>
                  <a:ext uri="{FF2B5EF4-FFF2-40B4-BE49-F238E27FC236}">
                    <a16:creationId xmlns:a16="http://schemas.microsoft.com/office/drawing/2014/main" id="{BB11164E-CAF2-4F7F-AA10-53CE4E2570DA}"/>
                  </a:ext>
                </a:extLst>
              </p:cNvPr>
              <p:cNvSpPr/>
              <p:nvPr/>
            </p:nvSpPr>
            <p:spPr>
              <a:xfrm rot="8007733">
                <a:off x="4440948" y="4616258"/>
                <a:ext cx="386773" cy="175095"/>
              </a:xfrm>
              <a:prstGeom prst="triangle">
                <a:avLst>
                  <a:gd name="adj" fmla="val 62302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055647CF-AFB1-4244-9A22-8DD7D2D30899}"/>
                </a:ext>
              </a:extLst>
            </p:cNvPr>
            <p:cNvGrpSpPr/>
            <p:nvPr/>
          </p:nvGrpSpPr>
          <p:grpSpPr>
            <a:xfrm>
              <a:off x="3991996" y="3681960"/>
              <a:ext cx="548570" cy="1500590"/>
              <a:chOff x="4514333" y="3728556"/>
              <a:chExt cx="531536" cy="1453994"/>
            </a:xfrm>
          </p:grpSpPr>
          <p:sp>
            <p:nvSpPr>
              <p:cNvPr id="992" name="台形 991">
                <a:extLst>
                  <a:ext uri="{FF2B5EF4-FFF2-40B4-BE49-F238E27FC236}">
                    <a16:creationId xmlns:a16="http://schemas.microsoft.com/office/drawing/2014/main" id="{3A06E27C-A1F8-47DC-9D3A-F8129B1174C1}"/>
                  </a:ext>
                </a:extLst>
              </p:cNvPr>
              <p:cNvSpPr/>
              <p:nvPr/>
            </p:nvSpPr>
            <p:spPr>
              <a:xfrm>
                <a:off x="4757242" y="3777721"/>
                <a:ext cx="45719" cy="1404829"/>
              </a:xfrm>
              <a:prstGeom prst="trapezoid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78D6DFE8-4B6F-4ECB-AFDC-67F53EA2AC2C}"/>
                  </a:ext>
                </a:extLst>
              </p:cNvPr>
              <p:cNvGrpSpPr/>
              <p:nvPr/>
            </p:nvGrpSpPr>
            <p:grpSpPr>
              <a:xfrm>
                <a:off x="4514333" y="3849906"/>
                <a:ext cx="531536" cy="940536"/>
                <a:chOff x="4514333" y="3837624"/>
                <a:chExt cx="531536" cy="2110557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A659C17A-660F-4E50-B09B-F506A35EA7FB}"/>
                    </a:ext>
                  </a:extLst>
                </p:cNvPr>
                <p:cNvSpPr/>
                <p:nvPr/>
              </p:nvSpPr>
              <p:spPr>
                <a:xfrm>
                  <a:off x="4650199" y="3837624"/>
                  <a:ext cx="25980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四角形: 角を丸くする 1001">
                  <a:extLst>
                    <a:ext uri="{FF2B5EF4-FFF2-40B4-BE49-F238E27FC236}">
                      <a16:creationId xmlns:a16="http://schemas.microsoft.com/office/drawing/2014/main" id="{E0D5C3A3-3714-456C-9D21-085E990C89D7}"/>
                    </a:ext>
                  </a:extLst>
                </p:cNvPr>
                <p:cNvSpPr/>
                <p:nvPr/>
              </p:nvSpPr>
              <p:spPr>
                <a:xfrm>
                  <a:off x="4602439" y="4283290"/>
                  <a:ext cx="35532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3D222EF4-4E87-4DD8-9AE7-797848F485B2}"/>
                    </a:ext>
                  </a:extLst>
                </p:cNvPr>
                <p:cNvSpPr/>
                <p:nvPr/>
              </p:nvSpPr>
              <p:spPr>
                <a:xfrm>
                  <a:off x="4578627" y="4680203"/>
                  <a:ext cx="402948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四角形: 角を丸くする 1003">
                  <a:extLst>
                    <a:ext uri="{FF2B5EF4-FFF2-40B4-BE49-F238E27FC236}">
                      <a16:creationId xmlns:a16="http://schemas.microsoft.com/office/drawing/2014/main" id="{BC4CE74E-BCE4-462D-B452-85FBDC953030}"/>
                    </a:ext>
                  </a:extLst>
                </p:cNvPr>
                <p:cNvSpPr/>
                <p:nvPr/>
              </p:nvSpPr>
              <p:spPr>
                <a:xfrm>
                  <a:off x="4554814" y="5063006"/>
                  <a:ext cx="450574" cy="4579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AECF21E6-ADE7-44F5-BE57-D614EFF71FE6}"/>
                    </a:ext>
                  </a:extLst>
                </p:cNvPr>
                <p:cNvSpPr/>
                <p:nvPr/>
              </p:nvSpPr>
              <p:spPr>
                <a:xfrm>
                  <a:off x="4535764" y="5459053"/>
                  <a:ext cx="488674" cy="45719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四角形: 角を丸くする 1005">
                  <a:extLst>
                    <a:ext uri="{FF2B5EF4-FFF2-40B4-BE49-F238E27FC236}">
                      <a16:creationId xmlns:a16="http://schemas.microsoft.com/office/drawing/2014/main" id="{2FCBB5A9-C7E1-4A84-8E8D-C9EED111AA29}"/>
                    </a:ext>
                  </a:extLst>
                </p:cNvPr>
                <p:cNvSpPr/>
                <p:nvPr/>
              </p:nvSpPr>
              <p:spPr>
                <a:xfrm>
                  <a:off x="4514333" y="5902386"/>
                  <a:ext cx="531536" cy="45795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ysClr val="windowText" lastClr="000000">
                      <a:alpha val="99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94" name="台形 993">
                <a:extLst>
                  <a:ext uri="{FF2B5EF4-FFF2-40B4-BE49-F238E27FC236}">
                    <a16:creationId xmlns:a16="http://schemas.microsoft.com/office/drawing/2014/main" id="{E1A53519-4441-4C3F-8955-25C663614D3D}"/>
                  </a:ext>
                </a:extLst>
              </p:cNvPr>
              <p:cNvSpPr/>
              <p:nvPr/>
            </p:nvSpPr>
            <p:spPr>
              <a:xfrm>
                <a:off x="4531519" y="4768151"/>
                <a:ext cx="500062" cy="192881"/>
              </a:xfrm>
              <a:prstGeom prst="trapezoid">
                <a:avLst>
                  <a:gd name="adj" fmla="val 18827"/>
                </a:avLst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D4EE810B-93B5-488C-B626-37684A734AA7}"/>
                  </a:ext>
                </a:extLst>
              </p:cNvPr>
              <p:cNvSpPr/>
              <p:nvPr/>
            </p:nvSpPr>
            <p:spPr>
              <a:xfrm>
                <a:off x="4543425" y="4558864"/>
                <a:ext cx="476250" cy="159816"/>
              </a:xfrm>
              <a:custGeom>
                <a:avLst/>
                <a:gdLst>
                  <a:gd name="connsiteX0" fmla="*/ 30089 w 476250"/>
                  <a:gd name="connsiteY0" fmla="*/ 0 h 159816"/>
                  <a:gd name="connsiteX1" fmla="*/ 446161 w 476250"/>
                  <a:gd name="connsiteY1" fmla="*/ 0 h 159816"/>
                  <a:gd name="connsiteX2" fmla="*/ 476250 w 476250"/>
                  <a:gd name="connsiteY2" fmla="*/ 159816 h 159816"/>
                  <a:gd name="connsiteX3" fmla="*/ 470831 w 476250"/>
                  <a:gd name="connsiteY3" fmla="*/ 159816 h 159816"/>
                  <a:gd name="connsiteX4" fmla="*/ 375769 w 476250"/>
                  <a:gd name="connsiteY4" fmla="*/ 137886 h 159816"/>
                  <a:gd name="connsiteX5" fmla="*/ 238125 w 476250"/>
                  <a:gd name="connsiteY5" fmla="*/ 128377 h 159816"/>
                  <a:gd name="connsiteX6" fmla="*/ 100482 w 476250"/>
                  <a:gd name="connsiteY6" fmla="*/ 137886 h 159816"/>
                  <a:gd name="connsiteX7" fmla="*/ 5420 w 476250"/>
                  <a:gd name="connsiteY7" fmla="*/ 159816 h 159816"/>
                  <a:gd name="connsiteX8" fmla="*/ 0 w 476250"/>
                  <a:gd name="connsiteY8" fmla="*/ 159816 h 159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0" h="159816">
                    <a:moveTo>
                      <a:pt x="30089" y="0"/>
                    </a:moveTo>
                    <a:lnTo>
                      <a:pt x="446161" y="0"/>
                    </a:lnTo>
                    <a:lnTo>
                      <a:pt x="476250" y="159816"/>
                    </a:lnTo>
                    <a:lnTo>
                      <a:pt x="470831" y="159816"/>
                    </a:lnTo>
                    <a:lnTo>
                      <a:pt x="375769" y="137886"/>
                    </a:lnTo>
                    <a:cubicBezTo>
                      <a:pt x="333463" y="131763"/>
                      <a:pt x="286949" y="128377"/>
                      <a:pt x="238125" y="128377"/>
                    </a:cubicBezTo>
                    <a:cubicBezTo>
                      <a:pt x="189301" y="128377"/>
                      <a:pt x="142788" y="131763"/>
                      <a:pt x="100482" y="137886"/>
                    </a:cubicBezTo>
                    <a:lnTo>
                      <a:pt x="5420" y="159816"/>
                    </a:lnTo>
                    <a:lnTo>
                      <a:pt x="0" y="15981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5EC57A9E-4C4B-4EF1-AE65-42AAF0A43C75}"/>
                  </a:ext>
                </a:extLst>
              </p:cNvPr>
              <p:cNvSpPr/>
              <p:nvPr/>
            </p:nvSpPr>
            <p:spPr>
              <a:xfrm>
                <a:off x="4601060" y="4031837"/>
                <a:ext cx="360980" cy="123631"/>
              </a:xfrm>
              <a:custGeom>
                <a:avLst/>
                <a:gdLst>
                  <a:gd name="connsiteX0" fmla="*/ 23276 w 360980"/>
                  <a:gd name="connsiteY0" fmla="*/ 0 h 123631"/>
                  <a:gd name="connsiteX1" fmla="*/ 337704 w 360980"/>
                  <a:gd name="connsiteY1" fmla="*/ 0 h 123631"/>
                  <a:gd name="connsiteX2" fmla="*/ 360980 w 360980"/>
                  <a:gd name="connsiteY2" fmla="*/ 123631 h 123631"/>
                  <a:gd name="connsiteX3" fmla="*/ 318134 w 360980"/>
                  <a:gd name="connsiteY3" fmla="*/ 113747 h 123631"/>
                  <a:gd name="connsiteX4" fmla="*/ 180490 w 360980"/>
                  <a:gd name="connsiteY4" fmla="*/ 104238 h 123631"/>
                  <a:gd name="connsiteX5" fmla="*/ 42847 w 360980"/>
                  <a:gd name="connsiteY5" fmla="*/ 113747 h 123631"/>
                  <a:gd name="connsiteX6" fmla="*/ 0 w 360980"/>
                  <a:gd name="connsiteY6" fmla="*/ 123631 h 12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980" h="123631">
                    <a:moveTo>
                      <a:pt x="23276" y="0"/>
                    </a:moveTo>
                    <a:lnTo>
                      <a:pt x="337704" y="0"/>
                    </a:lnTo>
                    <a:lnTo>
                      <a:pt x="360980" y="123631"/>
                    </a:lnTo>
                    <a:lnTo>
                      <a:pt x="318134" y="113747"/>
                    </a:lnTo>
                    <a:cubicBezTo>
                      <a:pt x="275828" y="107624"/>
                      <a:pt x="229314" y="104238"/>
                      <a:pt x="180490" y="104238"/>
                    </a:cubicBezTo>
                    <a:cubicBezTo>
                      <a:pt x="131666" y="104238"/>
                      <a:pt x="85153" y="107624"/>
                      <a:pt x="42847" y="113747"/>
                    </a:cubicBezTo>
                    <a:lnTo>
                      <a:pt x="0" y="123631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42008CC2-58FB-41FF-A5AC-7FFAA9793CF8}"/>
                  </a:ext>
                </a:extLst>
              </p:cNvPr>
              <p:cNvSpPr/>
              <p:nvPr/>
            </p:nvSpPr>
            <p:spPr>
              <a:xfrm>
                <a:off x="4648200" y="3856160"/>
                <a:ext cx="266700" cy="126206"/>
              </a:xfrm>
              <a:custGeom>
                <a:avLst/>
                <a:gdLst>
                  <a:gd name="connsiteX0" fmla="*/ 23761 w 266700"/>
                  <a:gd name="connsiteY0" fmla="*/ 0 h 126206"/>
                  <a:gd name="connsiteX1" fmla="*/ 242939 w 266700"/>
                  <a:gd name="connsiteY1" fmla="*/ 0 h 126206"/>
                  <a:gd name="connsiteX2" fmla="*/ 266700 w 266700"/>
                  <a:gd name="connsiteY2" fmla="*/ 126206 h 126206"/>
                  <a:gd name="connsiteX3" fmla="*/ 248327 w 266700"/>
                  <a:gd name="connsiteY3" fmla="*/ 126206 h 126206"/>
                  <a:gd name="connsiteX4" fmla="*/ 219551 w 266700"/>
                  <a:gd name="connsiteY4" fmla="*/ 116557 h 126206"/>
                  <a:gd name="connsiteX5" fmla="*/ 133350 w 266700"/>
                  <a:gd name="connsiteY5" fmla="*/ 107901 h 126206"/>
                  <a:gd name="connsiteX6" fmla="*/ 47149 w 266700"/>
                  <a:gd name="connsiteY6" fmla="*/ 116557 h 126206"/>
                  <a:gd name="connsiteX7" fmla="*/ 18373 w 266700"/>
                  <a:gd name="connsiteY7" fmla="*/ 126206 h 126206"/>
                  <a:gd name="connsiteX8" fmla="*/ 0 w 266700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00" h="126206">
                    <a:moveTo>
                      <a:pt x="23761" y="0"/>
                    </a:moveTo>
                    <a:lnTo>
                      <a:pt x="242939" y="0"/>
                    </a:lnTo>
                    <a:lnTo>
                      <a:pt x="266700" y="126206"/>
                    </a:lnTo>
                    <a:lnTo>
                      <a:pt x="248327" y="126206"/>
                    </a:lnTo>
                    <a:lnTo>
                      <a:pt x="219551" y="116557"/>
                    </a:lnTo>
                    <a:cubicBezTo>
                      <a:pt x="193056" y="110983"/>
                      <a:pt x="163927" y="107901"/>
                      <a:pt x="133350" y="107901"/>
                    </a:cubicBezTo>
                    <a:cubicBezTo>
                      <a:pt x="102773" y="107901"/>
                      <a:pt x="73644" y="110983"/>
                      <a:pt x="47149" y="116557"/>
                    </a:cubicBezTo>
                    <a:lnTo>
                      <a:pt x="18373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F812186E-B2B7-4C8B-96EE-77F82D7C7489}"/>
                  </a:ext>
                </a:extLst>
              </p:cNvPr>
              <p:cNvSpPr/>
              <p:nvPr/>
            </p:nvSpPr>
            <p:spPr>
              <a:xfrm>
                <a:off x="4574381" y="4207512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86172 w 414338"/>
                  <a:gd name="connsiteY3" fmla="*/ 126206 h 126206"/>
                  <a:gd name="connsiteX4" fmla="*/ 344813 w 414338"/>
                  <a:gd name="connsiteY4" fmla="*/ 116665 h 126206"/>
                  <a:gd name="connsiteX5" fmla="*/ 207169 w 414338"/>
                  <a:gd name="connsiteY5" fmla="*/ 107156 h 126206"/>
                  <a:gd name="connsiteX6" fmla="*/ 69526 w 414338"/>
                  <a:gd name="connsiteY6" fmla="*/ 116665 h 126206"/>
                  <a:gd name="connsiteX7" fmla="*/ 28166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86172" y="126206"/>
                    </a:lnTo>
                    <a:lnTo>
                      <a:pt x="344813" y="116665"/>
                    </a:lnTo>
                    <a:cubicBezTo>
                      <a:pt x="302507" y="110542"/>
                      <a:pt x="255993" y="107156"/>
                      <a:pt x="207169" y="107156"/>
                    </a:cubicBezTo>
                    <a:cubicBezTo>
                      <a:pt x="158345" y="107156"/>
                      <a:pt x="111832" y="110542"/>
                      <a:pt x="69526" y="116665"/>
                    </a:cubicBezTo>
                    <a:lnTo>
                      <a:pt x="28166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C475785B-2AB1-4686-BAD7-914AFEF842A8}"/>
                  </a:ext>
                </a:extLst>
              </p:cNvPr>
              <p:cNvSpPr/>
              <p:nvPr/>
            </p:nvSpPr>
            <p:spPr>
              <a:xfrm>
                <a:off x="4574381" y="4381343"/>
                <a:ext cx="414338" cy="126206"/>
              </a:xfrm>
              <a:custGeom>
                <a:avLst/>
                <a:gdLst>
                  <a:gd name="connsiteX0" fmla="*/ 23761 w 414338"/>
                  <a:gd name="connsiteY0" fmla="*/ 0 h 126206"/>
                  <a:gd name="connsiteX1" fmla="*/ 390577 w 414338"/>
                  <a:gd name="connsiteY1" fmla="*/ 0 h 126206"/>
                  <a:gd name="connsiteX2" fmla="*/ 414338 w 414338"/>
                  <a:gd name="connsiteY2" fmla="*/ 126206 h 126206"/>
                  <a:gd name="connsiteX3" fmla="*/ 396493 w 414338"/>
                  <a:gd name="connsiteY3" fmla="*/ 126206 h 126206"/>
                  <a:gd name="connsiteX4" fmla="*/ 344813 w 414338"/>
                  <a:gd name="connsiteY4" fmla="*/ 114284 h 126206"/>
                  <a:gd name="connsiteX5" fmla="*/ 207169 w 414338"/>
                  <a:gd name="connsiteY5" fmla="*/ 104775 h 126206"/>
                  <a:gd name="connsiteX6" fmla="*/ 69526 w 414338"/>
                  <a:gd name="connsiteY6" fmla="*/ 114284 h 126206"/>
                  <a:gd name="connsiteX7" fmla="*/ 17845 w 414338"/>
                  <a:gd name="connsiteY7" fmla="*/ 126206 h 126206"/>
                  <a:gd name="connsiteX8" fmla="*/ 0 w 414338"/>
                  <a:gd name="connsiteY8" fmla="*/ 126206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8" h="126206">
                    <a:moveTo>
                      <a:pt x="23761" y="0"/>
                    </a:moveTo>
                    <a:lnTo>
                      <a:pt x="390577" y="0"/>
                    </a:lnTo>
                    <a:lnTo>
                      <a:pt x="414338" y="126206"/>
                    </a:lnTo>
                    <a:lnTo>
                      <a:pt x="396493" y="126206"/>
                    </a:lnTo>
                    <a:lnTo>
                      <a:pt x="344813" y="114284"/>
                    </a:lnTo>
                    <a:cubicBezTo>
                      <a:pt x="302507" y="108161"/>
                      <a:pt x="255993" y="104775"/>
                      <a:pt x="207169" y="104775"/>
                    </a:cubicBezTo>
                    <a:cubicBezTo>
                      <a:pt x="158345" y="104775"/>
                      <a:pt x="111832" y="108161"/>
                      <a:pt x="69526" y="114284"/>
                    </a:cubicBezTo>
                    <a:lnTo>
                      <a:pt x="17845" y="126206"/>
                    </a:lnTo>
                    <a:lnTo>
                      <a:pt x="0" y="126206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二等辺三角形 999">
                <a:extLst>
                  <a:ext uri="{FF2B5EF4-FFF2-40B4-BE49-F238E27FC236}">
                    <a16:creationId xmlns:a16="http://schemas.microsoft.com/office/drawing/2014/main" id="{9F165559-AADD-4172-8AD2-882FB3B9CF4A}"/>
                  </a:ext>
                </a:extLst>
              </p:cNvPr>
              <p:cNvSpPr/>
              <p:nvPr/>
            </p:nvSpPr>
            <p:spPr>
              <a:xfrm rot="5400000">
                <a:off x="4779206" y="3717793"/>
                <a:ext cx="73723" cy="95250"/>
              </a:xfrm>
              <a:prstGeom prst="triangl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85" name="二等辺三角形 984">
              <a:extLst>
                <a:ext uri="{FF2B5EF4-FFF2-40B4-BE49-F238E27FC236}">
                  <a16:creationId xmlns:a16="http://schemas.microsoft.com/office/drawing/2014/main" id="{7C3B0A2B-E48A-4518-9E8A-9C9F3328546F}"/>
                </a:ext>
              </a:extLst>
            </p:cNvPr>
            <p:cNvSpPr/>
            <p:nvPr/>
          </p:nvSpPr>
          <p:spPr>
            <a:xfrm rot="8007733">
              <a:off x="3638256" y="4703001"/>
              <a:ext cx="659335" cy="223596"/>
            </a:xfrm>
            <a:prstGeom prst="triangl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>
                  <a:alpha val="99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BAAA9A32-84B7-4003-87C5-1A57B9E7B975}"/>
                </a:ext>
              </a:extLst>
            </p:cNvPr>
            <p:cNvGrpSpPr/>
            <p:nvPr/>
          </p:nvGrpSpPr>
          <p:grpSpPr>
            <a:xfrm>
              <a:off x="3706108" y="4394643"/>
              <a:ext cx="309321" cy="692675"/>
              <a:chOff x="3706108" y="4394643"/>
              <a:chExt cx="309321" cy="692675"/>
            </a:xfrm>
          </p:grpSpPr>
          <p:sp>
            <p:nvSpPr>
              <p:cNvPr id="990" name="二等辺三角形 989">
                <a:extLst>
                  <a:ext uri="{FF2B5EF4-FFF2-40B4-BE49-F238E27FC236}">
                    <a16:creationId xmlns:a16="http://schemas.microsoft.com/office/drawing/2014/main" id="{83411A6D-A705-4115-8E8F-450FDE0FA8FA}"/>
                  </a:ext>
                </a:extLst>
              </p:cNvPr>
              <p:cNvSpPr/>
              <p:nvPr/>
            </p:nvSpPr>
            <p:spPr>
              <a:xfrm rot="8007733">
                <a:off x="3573963" y="4645853"/>
                <a:ext cx="659335" cy="223596"/>
              </a:xfrm>
              <a:prstGeom prst="triangl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二等辺三角形 990">
                <a:extLst>
                  <a:ext uri="{FF2B5EF4-FFF2-40B4-BE49-F238E27FC236}">
                    <a16:creationId xmlns:a16="http://schemas.microsoft.com/office/drawing/2014/main" id="{A89FDC47-8818-4DE7-93F5-B04BEEE2830F}"/>
                  </a:ext>
                </a:extLst>
              </p:cNvPr>
              <p:cNvSpPr/>
              <p:nvPr/>
            </p:nvSpPr>
            <p:spPr>
              <a:xfrm rot="8007733">
                <a:off x="3488238" y="4612513"/>
                <a:ext cx="659335" cy="223596"/>
              </a:xfrm>
              <a:prstGeom prst="triangl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6365889D-3181-4E98-B1B8-DC16D79EFF6D}"/>
                </a:ext>
              </a:extLst>
            </p:cNvPr>
            <p:cNvGrpSpPr/>
            <p:nvPr/>
          </p:nvGrpSpPr>
          <p:grpSpPr>
            <a:xfrm>
              <a:off x="3698081" y="5014913"/>
              <a:ext cx="2212182" cy="269081"/>
              <a:chOff x="3698081" y="5014913"/>
              <a:chExt cx="2212182" cy="269081"/>
            </a:xfrm>
          </p:grpSpPr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F68333F6-0622-463A-91CA-435615E93662}"/>
                  </a:ext>
                </a:extLst>
              </p:cNvPr>
              <p:cNvSpPr/>
              <p:nvPr/>
            </p:nvSpPr>
            <p:spPr>
              <a:xfrm>
                <a:off x="3698081" y="5014913"/>
                <a:ext cx="2212182" cy="161925"/>
              </a:xfrm>
              <a:custGeom>
                <a:avLst/>
                <a:gdLst>
                  <a:gd name="connsiteX0" fmla="*/ 0 w 2212182"/>
                  <a:gd name="connsiteY0" fmla="*/ 0 h 161925"/>
                  <a:gd name="connsiteX1" fmla="*/ 1062038 w 2212182"/>
                  <a:gd name="connsiteY1" fmla="*/ 97631 h 161925"/>
                  <a:gd name="connsiteX2" fmla="*/ 1552575 w 2212182"/>
                  <a:gd name="connsiteY2" fmla="*/ 97631 h 161925"/>
                  <a:gd name="connsiteX3" fmla="*/ 1983582 w 2212182"/>
                  <a:gd name="connsiteY3" fmla="*/ 92868 h 161925"/>
                  <a:gd name="connsiteX4" fmla="*/ 2212182 w 2212182"/>
                  <a:gd name="connsiteY4" fmla="*/ 71437 h 161925"/>
                  <a:gd name="connsiteX5" fmla="*/ 2181225 w 2212182"/>
                  <a:gd name="connsiteY5" fmla="*/ 116681 h 161925"/>
                  <a:gd name="connsiteX6" fmla="*/ 2180766 w 2212182"/>
                  <a:gd name="connsiteY6" fmla="*/ 117171 h 161925"/>
                  <a:gd name="connsiteX7" fmla="*/ 2043113 w 2212182"/>
                  <a:gd name="connsiteY7" fmla="*/ 135731 h 161925"/>
                  <a:gd name="connsiteX8" fmla="*/ 1795463 w 2212182"/>
                  <a:gd name="connsiteY8" fmla="*/ 152400 h 161925"/>
                  <a:gd name="connsiteX9" fmla="*/ 1285875 w 2212182"/>
                  <a:gd name="connsiteY9" fmla="*/ 161925 h 161925"/>
                  <a:gd name="connsiteX10" fmla="*/ 757238 w 2212182"/>
                  <a:gd name="connsiteY10" fmla="*/ 130968 h 161925"/>
                  <a:gd name="connsiteX11" fmla="*/ 161925 w 2212182"/>
                  <a:gd name="connsiteY11" fmla="*/ 64293 h 161925"/>
                  <a:gd name="connsiteX12" fmla="*/ 37424 w 2212182"/>
                  <a:gd name="connsiteY12" fmla="*/ 39393 h 161925"/>
                  <a:gd name="connsiteX13" fmla="*/ 0 w 2212182"/>
                  <a:gd name="connsiteY1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12182" h="161925">
                    <a:moveTo>
                      <a:pt x="0" y="0"/>
                    </a:moveTo>
                    <a:lnTo>
                      <a:pt x="1062038" y="97631"/>
                    </a:lnTo>
                    <a:lnTo>
                      <a:pt x="1552575" y="97631"/>
                    </a:lnTo>
                    <a:lnTo>
                      <a:pt x="1983582" y="92868"/>
                    </a:lnTo>
                    <a:lnTo>
                      <a:pt x="2212182" y="71437"/>
                    </a:lnTo>
                    <a:lnTo>
                      <a:pt x="2181225" y="116681"/>
                    </a:lnTo>
                    <a:lnTo>
                      <a:pt x="2180766" y="117171"/>
                    </a:lnTo>
                    <a:lnTo>
                      <a:pt x="2043113" y="135731"/>
                    </a:lnTo>
                    <a:lnTo>
                      <a:pt x="1795463" y="152400"/>
                    </a:lnTo>
                    <a:lnTo>
                      <a:pt x="1285875" y="161925"/>
                    </a:lnTo>
                    <a:lnTo>
                      <a:pt x="757238" y="130968"/>
                    </a:lnTo>
                    <a:lnTo>
                      <a:pt x="161925" y="64293"/>
                    </a:lnTo>
                    <a:lnTo>
                      <a:pt x="37424" y="39393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B1041225-DBEA-434D-91F5-6A62637FEE92}"/>
                  </a:ext>
                </a:extLst>
              </p:cNvPr>
              <p:cNvSpPr/>
              <p:nvPr/>
            </p:nvSpPr>
            <p:spPr>
              <a:xfrm>
                <a:off x="3735505" y="5054306"/>
                <a:ext cx="2143342" cy="229688"/>
              </a:xfrm>
              <a:custGeom>
                <a:avLst/>
                <a:gdLst>
                  <a:gd name="connsiteX0" fmla="*/ 0 w 2143342"/>
                  <a:gd name="connsiteY0" fmla="*/ 0 h 229688"/>
                  <a:gd name="connsiteX1" fmla="*/ 124501 w 2143342"/>
                  <a:gd name="connsiteY1" fmla="*/ 24900 h 229688"/>
                  <a:gd name="connsiteX2" fmla="*/ 719814 w 2143342"/>
                  <a:gd name="connsiteY2" fmla="*/ 91575 h 229688"/>
                  <a:gd name="connsiteX3" fmla="*/ 1248451 w 2143342"/>
                  <a:gd name="connsiteY3" fmla="*/ 122532 h 229688"/>
                  <a:gd name="connsiteX4" fmla="*/ 1758039 w 2143342"/>
                  <a:gd name="connsiteY4" fmla="*/ 113007 h 229688"/>
                  <a:gd name="connsiteX5" fmla="*/ 2005689 w 2143342"/>
                  <a:gd name="connsiteY5" fmla="*/ 96338 h 229688"/>
                  <a:gd name="connsiteX6" fmla="*/ 2143342 w 2143342"/>
                  <a:gd name="connsiteY6" fmla="*/ 77778 h 229688"/>
                  <a:gd name="connsiteX7" fmla="*/ 2000926 w 2143342"/>
                  <a:gd name="connsiteY7" fmla="*/ 229688 h 229688"/>
                  <a:gd name="connsiteX8" fmla="*/ 150695 w 2143342"/>
                  <a:gd name="connsiteY8" fmla="*/ 229688 h 229688"/>
                  <a:gd name="connsiteX9" fmla="*/ 98308 w 2143342"/>
                  <a:gd name="connsiteY9" fmla="*/ 103482 h 229688"/>
                  <a:gd name="connsiteX10" fmla="*/ 0 w 2143342"/>
                  <a:gd name="connsiteY10" fmla="*/ 0 h 22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3342" h="229688">
                    <a:moveTo>
                      <a:pt x="0" y="0"/>
                    </a:moveTo>
                    <a:lnTo>
                      <a:pt x="124501" y="24900"/>
                    </a:lnTo>
                    <a:lnTo>
                      <a:pt x="719814" y="91575"/>
                    </a:lnTo>
                    <a:lnTo>
                      <a:pt x="1248451" y="122532"/>
                    </a:lnTo>
                    <a:lnTo>
                      <a:pt x="1758039" y="113007"/>
                    </a:lnTo>
                    <a:lnTo>
                      <a:pt x="2005689" y="96338"/>
                    </a:lnTo>
                    <a:lnTo>
                      <a:pt x="2143342" y="77778"/>
                    </a:lnTo>
                    <a:lnTo>
                      <a:pt x="2000926" y="229688"/>
                    </a:lnTo>
                    <a:lnTo>
                      <a:pt x="150695" y="229688"/>
                    </a:lnTo>
                    <a:lnTo>
                      <a:pt x="98308" y="103482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>
                    <a:alpha val="9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52" name="グループ化 1051">
            <a:extLst>
              <a:ext uri="{FF2B5EF4-FFF2-40B4-BE49-F238E27FC236}">
                <a16:creationId xmlns:a16="http://schemas.microsoft.com/office/drawing/2014/main" id="{E1CB4342-E9CF-40DC-A52E-1086BC3ECB69}"/>
              </a:ext>
            </a:extLst>
          </p:cNvPr>
          <p:cNvGrpSpPr/>
          <p:nvPr/>
        </p:nvGrpSpPr>
        <p:grpSpPr>
          <a:xfrm>
            <a:off x="947897" y="3943041"/>
            <a:ext cx="2318319" cy="2384442"/>
            <a:chOff x="1472729" y="2096219"/>
            <a:chExt cx="3922819" cy="4034706"/>
          </a:xfrm>
        </p:grpSpPr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F37506E2-A28D-40BF-983F-F17A87AC46AC}"/>
                </a:ext>
              </a:extLst>
            </p:cNvPr>
            <p:cNvGrpSpPr/>
            <p:nvPr/>
          </p:nvGrpSpPr>
          <p:grpSpPr>
            <a:xfrm>
              <a:off x="2481169" y="4845147"/>
              <a:ext cx="1063024" cy="1155065"/>
              <a:chOff x="2572351" y="4975860"/>
              <a:chExt cx="1063024" cy="1155065"/>
            </a:xfrm>
          </p:grpSpPr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901E7C79-4A66-44E9-8C5B-7C19B4C3BC80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6BF46211-E22E-48AF-B58D-C21DFC1F9BC6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605F4945-4168-4E12-A3FC-A83193D7CC9B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C381BEDD-D225-4AD6-92E0-678C4F4D4F9A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D8E555F2-4755-4F16-8E55-B616C58BC3C9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71" name="星: 32 pt 1070">
                <a:extLst>
                  <a:ext uri="{FF2B5EF4-FFF2-40B4-BE49-F238E27FC236}">
                    <a16:creationId xmlns:a16="http://schemas.microsoft.com/office/drawing/2014/main" id="{D0AF9A42-0E94-4ECE-9AEF-D55181A9DAA3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4" name="グループ化 1053">
              <a:extLst>
                <a:ext uri="{FF2B5EF4-FFF2-40B4-BE49-F238E27FC236}">
                  <a16:creationId xmlns:a16="http://schemas.microsoft.com/office/drawing/2014/main" id="{13FE7AFD-C1AA-4082-94EA-D9E7DA5717E1}"/>
                </a:ext>
              </a:extLst>
            </p:cNvPr>
            <p:cNvGrpSpPr/>
            <p:nvPr/>
          </p:nvGrpSpPr>
          <p:grpSpPr>
            <a:xfrm>
              <a:off x="2661251" y="4975860"/>
              <a:ext cx="1063024" cy="1155065"/>
              <a:chOff x="2572351" y="4975860"/>
              <a:chExt cx="1063024" cy="1155065"/>
            </a:xfrm>
          </p:grpSpPr>
          <p:grpSp>
            <p:nvGrpSpPr>
              <p:cNvPr id="1064" name="グループ化 1063">
                <a:extLst>
                  <a:ext uri="{FF2B5EF4-FFF2-40B4-BE49-F238E27FC236}">
                    <a16:creationId xmlns:a16="http://schemas.microsoft.com/office/drawing/2014/main" id="{EBDE100A-EEA2-46F5-9057-8EB0B6C7C222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3FDA91A9-5F1B-4554-96B2-E1FE1F7C3711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四角形: 角を丸くする 1066">
                  <a:extLst>
                    <a:ext uri="{FF2B5EF4-FFF2-40B4-BE49-F238E27FC236}">
                      <a16:creationId xmlns:a16="http://schemas.microsoft.com/office/drawing/2014/main" id="{0A803DB5-838D-4260-9464-D4B1697D2C0E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D07E1BE9-3BE2-4745-A07A-993DB59B6A85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C4BA468F-0A84-4254-A296-F9C5C6108498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5" name="星: 32 pt 1064">
                <a:extLst>
                  <a:ext uri="{FF2B5EF4-FFF2-40B4-BE49-F238E27FC236}">
                    <a16:creationId xmlns:a16="http://schemas.microsoft.com/office/drawing/2014/main" id="{90A0A6C2-8116-4C65-9CE9-F2F18D699FAB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318EE348-CBE8-4DDE-A9E0-F7FE92EEFCFC}"/>
                </a:ext>
              </a:extLst>
            </p:cNvPr>
            <p:cNvSpPr/>
            <p:nvPr/>
          </p:nvSpPr>
          <p:spPr>
            <a:xfrm rot="5400000" flipH="1">
              <a:off x="1691227" y="2390961"/>
              <a:ext cx="68087" cy="345392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BD9E89F9-C85E-4813-AAF6-F92A16A59EC3}"/>
                </a:ext>
              </a:extLst>
            </p:cNvPr>
            <p:cNvSpPr/>
            <p:nvPr/>
          </p:nvSpPr>
          <p:spPr>
            <a:xfrm>
              <a:off x="1819583" y="2096219"/>
              <a:ext cx="3575965" cy="3369422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7" name="フリーフォーム: 図形 1056">
              <a:extLst>
                <a:ext uri="{FF2B5EF4-FFF2-40B4-BE49-F238E27FC236}">
                  <a16:creationId xmlns:a16="http://schemas.microsoft.com/office/drawing/2014/main" id="{57244EA0-0136-4A79-86A6-EB1AA9BA8484}"/>
                </a:ext>
              </a:extLst>
            </p:cNvPr>
            <p:cNvSpPr/>
            <p:nvPr/>
          </p:nvSpPr>
          <p:spPr>
            <a:xfrm rot="1800000">
              <a:off x="2372524" y="3564550"/>
              <a:ext cx="2400540" cy="1488493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EFB22FF7-8529-4E13-B179-19E84A8EAF48}"/>
                </a:ext>
              </a:extLst>
            </p:cNvPr>
            <p:cNvSpPr/>
            <p:nvPr/>
          </p:nvSpPr>
          <p:spPr>
            <a:xfrm rot="5400000">
              <a:off x="1604180" y="2255358"/>
              <a:ext cx="164719" cy="427621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9" name="楕円 1058">
              <a:extLst>
                <a:ext uri="{FF2B5EF4-FFF2-40B4-BE49-F238E27FC236}">
                  <a16:creationId xmlns:a16="http://schemas.microsoft.com/office/drawing/2014/main" id="{D1040886-6AC6-4D3B-8E7E-ED812A6066BD}"/>
                </a:ext>
              </a:extLst>
            </p:cNvPr>
            <p:cNvSpPr/>
            <p:nvPr/>
          </p:nvSpPr>
          <p:spPr>
            <a:xfrm>
              <a:off x="1907121" y="2307012"/>
              <a:ext cx="293153" cy="175837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0" name="フリーフォーム: 図形 1059">
              <a:extLst>
                <a:ext uri="{FF2B5EF4-FFF2-40B4-BE49-F238E27FC236}">
                  <a16:creationId xmlns:a16="http://schemas.microsoft.com/office/drawing/2014/main" id="{2939ABA5-53C1-46C6-A028-C2C708E41190}"/>
                </a:ext>
              </a:extLst>
            </p:cNvPr>
            <p:cNvSpPr/>
            <p:nvPr/>
          </p:nvSpPr>
          <p:spPr>
            <a:xfrm>
              <a:off x="1899048" y="2184400"/>
              <a:ext cx="307106" cy="195332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1" name="楕円 1060">
              <a:extLst>
                <a:ext uri="{FF2B5EF4-FFF2-40B4-BE49-F238E27FC236}">
                  <a16:creationId xmlns:a16="http://schemas.microsoft.com/office/drawing/2014/main" id="{0947ADFE-BFD6-4654-9FA6-68C4928F9EA0}"/>
                </a:ext>
              </a:extLst>
            </p:cNvPr>
            <p:cNvSpPr/>
            <p:nvPr/>
          </p:nvSpPr>
          <p:spPr>
            <a:xfrm>
              <a:off x="1952231" y="2349499"/>
              <a:ext cx="124219" cy="109917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2" name="楕円 1061">
              <a:extLst>
                <a:ext uri="{FF2B5EF4-FFF2-40B4-BE49-F238E27FC236}">
                  <a16:creationId xmlns:a16="http://schemas.microsoft.com/office/drawing/2014/main" id="{95BAF4B4-5C59-4786-884C-C28CF20C368C}"/>
                </a:ext>
              </a:extLst>
            </p:cNvPr>
            <p:cNvSpPr/>
            <p:nvPr/>
          </p:nvSpPr>
          <p:spPr>
            <a:xfrm>
              <a:off x="1993524" y="2360411"/>
              <a:ext cx="45719" cy="4571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3" name="楕円 1062">
              <a:extLst>
                <a:ext uri="{FF2B5EF4-FFF2-40B4-BE49-F238E27FC236}">
                  <a16:creationId xmlns:a16="http://schemas.microsoft.com/office/drawing/2014/main" id="{F990D457-EAC9-4E6E-BD70-7093D8CE7322}"/>
                </a:ext>
              </a:extLst>
            </p:cNvPr>
            <p:cNvSpPr/>
            <p:nvPr/>
          </p:nvSpPr>
          <p:spPr>
            <a:xfrm>
              <a:off x="1738313" y="2431256"/>
              <a:ext cx="81270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82835AEB-A2BD-4DB9-9B24-E92733FB6A65}"/>
              </a:ext>
            </a:extLst>
          </p:cNvPr>
          <p:cNvGrpSpPr/>
          <p:nvPr/>
        </p:nvGrpSpPr>
        <p:grpSpPr>
          <a:xfrm>
            <a:off x="3736256" y="4143734"/>
            <a:ext cx="2488355" cy="1901284"/>
            <a:chOff x="251538" y="718230"/>
            <a:chExt cx="4507680" cy="3444195"/>
          </a:xfrm>
        </p:grpSpPr>
        <p:sp>
          <p:nvSpPr>
            <p:cNvPr id="1077" name="台形 1076">
              <a:extLst>
                <a:ext uri="{FF2B5EF4-FFF2-40B4-BE49-F238E27FC236}">
                  <a16:creationId xmlns:a16="http://schemas.microsoft.com/office/drawing/2014/main" id="{C610F4B6-67F9-4088-87FD-DAFA2C095F95}"/>
                </a:ext>
              </a:extLst>
            </p:cNvPr>
            <p:cNvSpPr/>
            <p:nvPr/>
          </p:nvSpPr>
          <p:spPr>
            <a:xfrm>
              <a:off x="251538" y="3162300"/>
              <a:ext cx="4400550" cy="1000125"/>
            </a:xfrm>
            <a:prstGeom prst="trapezoid">
              <a:avLst>
                <a:gd name="adj" fmla="val 23064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8" name="正方形/長方形 1077">
              <a:extLst>
                <a:ext uri="{FF2B5EF4-FFF2-40B4-BE49-F238E27FC236}">
                  <a16:creationId xmlns:a16="http://schemas.microsoft.com/office/drawing/2014/main" id="{FEB78035-69F5-4457-92A5-C8A3FD7C2D59}"/>
                </a:ext>
              </a:extLst>
            </p:cNvPr>
            <p:cNvSpPr/>
            <p:nvPr/>
          </p:nvSpPr>
          <p:spPr>
            <a:xfrm>
              <a:off x="484546" y="2648290"/>
              <a:ext cx="3935053" cy="5140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CC968A07-3469-479D-A8D3-899653EB5EE6}"/>
                </a:ext>
              </a:extLst>
            </p:cNvPr>
            <p:cNvGrpSpPr/>
            <p:nvPr/>
          </p:nvGrpSpPr>
          <p:grpSpPr>
            <a:xfrm>
              <a:off x="1330921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37B8CAA-83E3-451F-AF0D-49511D2474BD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86C7428A-E3D0-4559-A3D3-54A795777773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154D3439-245D-4DD4-A622-30C646CA1DFC}"/>
                </a:ext>
              </a:extLst>
            </p:cNvPr>
            <p:cNvGrpSpPr/>
            <p:nvPr/>
          </p:nvGrpSpPr>
          <p:grpSpPr>
            <a:xfrm>
              <a:off x="1894598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83B20A8-5CC3-48E3-8F60-1C8D6C493124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D141191F-1BBE-4869-983D-FA89322AD0A5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DDC87978-B12C-4A7E-99A0-544D3CA69F21}"/>
                </a:ext>
              </a:extLst>
            </p:cNvPr>
            <p:cNvGrpSpPr/>
            <p:nvPr/>
          </p:nvGrpSpPr>
          <p:grpSpPr>
            <a:xfrm>
              <a:off x="767244" y="28305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FCAAD081-1F69-4E9E-91A0-701C37E81D26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5E8DAA4A-2346-41B8-8ED9-06161533B7EB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8586C6FC-61C6-4D99-9ECC-5F2345EC673E}"/>
                </a:ext>
              </a:extLst>
            </p:cNvPr>
            <p:cNvGrpSpPr/>
            <p:nvPr/>
          </p:nvGrpSpPr>
          <p:grpSpPr>
            <a:xfrm>
              <a:off x="2483082" y="2437988"/>
              <a:ext cx="2276136" cy="336963"/>
              <a:chOff x="7042150" y="2437988"/>
              <a:chExt cx="2276136" cy="336963"/>
            </a:xfrm>
          </p:grpSpPr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CD9177C5-5AF4-41CF-B0AE-20A08B5464D6}"/>
                  </a:ext>
                </a:extLst>
              </p:cNvPr>
              <p:cNvSpPr/>
              <p:nvPr/>
            </p:nvSpPr>
            <p:spPr>
              <a:xfrm flipV="1">
                <a:off x="7042150" y="2711449"/>
                <a:ext cx="2206286" cy="63502"/>
              </a:xfrm>
              <a:custGeom>
                <a:avLst/>
                <a:gdLst>
                  <a:gd name="connsiteX0" fmla="*/ 0 w 2206286"/>
                  <a:gd name="connsiteY0" fmla="*/ 63502 h 63502"/>
                  <a:gd name="connsiteX1" fmla="*/ 2206286 w 2206286"/>
                  <a:gd name="connsiteY1" fmla="*/ 63502 h 63502"/>
                  <a:gd name="connsiteX2" fmla="*/ 2186519 w 2206286"/>
                  <a:gd name="connsiteY2" fmla="*/ 0 h 63502"/>
                  <a:gd name="connsiteX3" fmla="*/ 0 w 2206286"/>
                  <a:gd name="connsiteY3" fmla="*/ 0 h 6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6286" h="63502">
                    <a:moveTo>
                      <a:pt x="0" y="63502"/>
                    </a:moveTo>
                    <a:lnTo>
                      <a:pt x="2206286" y="63502"/>
                    </a:lnTo>
                    <a:lnTo>
                      <a:pt x="2186519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D734DB5D-C089-483D-981A-8949BED0FF18}"/>
                  </a:ext>
                </a:extLst>
              </p:cNvPr>
              <p:cNvSpPr/>
              <p:nvPr/>
            </p:nvSpPr>
            <p:spPr>
              <a:xfrm>
                <a:off x="7042151" y="2437988"/>
                <a:ext cx="2276135" cy="305212"/>
              </a:xfrm>
              <a:custGeom>
                <a:avLst/>
                <a:gdLst>
                  <a:gd name="connsiteX0" fmla="*/ 0 w 2276135"/>
                  <a:gd name="connsiteY0" fmla="*/ 0 h 305212"/>
                  <a:gd name="connsiteX1" fmla="*/ 1926783 w 2276135"/>
                  <a:gd name="connsiteY1" fmla="*/ 0 h 305212"/>
                  <a:gd name="connsiteX2" fmla="*/ 2276135 w 2276135"/>
                  <a:gd name="connsiteY2" fmla="*/ 305212 h 305212"/>
                  <a:gd name="connsiteX3" fmla="*/ 0 w 2276135"/>
                  <a:gd name="connsiteY3" fmla="*/ 305212 h 30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76135" h="305212">
                    <a:moveTo>
                      <a:pt x="0" y="0"/>
                    </a:moveTo>
                    <a:lnTo>
                      <a:pt x="1926783" y="0"/>
                    </a:lnTo>
                    <a:lnTo>
                      <a:pt x="2276135" y="305212"/>
                    </a:lnTo>
                    <a:lnTo>
                      <a:pt x="0" y="305212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083" name="台形 1082">
              <a:extLst>
                <a:ext uri="{FF2B5EF4-FFF2-40B4-BE49-F238E27FC236}">
                  <a16:creationId xmlns:a16="http://schemas.microsoft.com/office/drawing/2014/main" id="{DA094F52-33B4-4AAC-BBB7-B0B95F399C4E}"/>
                </a:ext>
              </a:extLst>
            </p:cNvPr>
            <p:cNvSpPr/>
            <p:nvPr/>
          </p:nvSpPr>
          <p:spPr>
            <a:xfrm flipV="1">
              <a:off x="409197" y="2632114"/>
              <a:ext cx="2254628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84" name="台形 1083">
              <a:extLst>
                <a:ext uri="{FF2B5EF4-FFF2-40B4-BE49-F238E27FC236}">
                  <a16:creationId xmlns:a16="http://schemas.microsoft.com/office/drawing/2014/main" id="{6E36A995-EFB0-4B9D-8B25-07E7C25D4F55}"/>
                </a:ext>
              </a:extLst>
            </p:cNvPr>
            <p:cNvSpPr/>
            <p:nvPr/>
          </p:nvSpPr>
          <p:spPr>
            <a:xfrm>
              <a:off x="395652" y="2514600"/>
              <a:ext cx="2289290" cy="133690"/>
            </a:xfrm>
            <a:prstGeom prst="trapezoid">
              <a:avLst>
                <a:gd name="adj" fmla="val 77248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85" name="正方形/長方形 1084">
              <a:extLst>
                <a:ext uri="{FF2B5EF4-FFF2-40B4-BE49-F238E27FC236}">
                  <a16:creationId xmlns:a16="http://schemas.microsoft.com/office/drawing/2014/main" id="{13502029-6266-4D30-A8EA-FD68A8DFA4FB}"/>
                </a:ext>
              </a:extLst>
            </p:cNvPr>
            <p:cNvSpPr/>
            <p:nvPr/>
          </p:nvSpPr>
          <p:spPr>
            <a:xfrm>
              <a:off x="533399" y="2000590"/>
              <a:ext cx="2024583" cy="51401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6" name="台形 1085">
              <a:extLst>
                <a:ext uri="{FF2B5EF4-FFF2-40B4-BE49-F238E27FC236}">
                  <a16:creationId xmlns:a16="http://schemas.microsoft.com/office/drawing/2014/main" id="{5187B098-EBC4-44F8-AB78-8AE9D3163DE0}"/>
                </a:ext>
              </a:extLst>
            </p:cNvPr>
            <p:cNvSpPr/>
            <p:nvPr/>
          </p:nvSpPr>
          <p:spPr>
            <a:xfrm flipV="1">
              <a:off x="409197" y="2098714"/>
              <a:ext cx="2254628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87" name="フリーフォーム: 図形 1086">
              <a:extLst>
                <a:ext uri="{FF2B5EF4-FFF2-40B4-BE49-F238E27FC236}">
                  <a16:creationId xmlns:a16="http://schemas.microsoft.com/office/drawing/2014/main" id="{35EB9212-6332-45D3-9529-0B15CC43C2D2}"/>
                </a:ext>
              </a:extLst>
            </p:cNvPr>
            <p:cNvSpPr/>
            <p:nvPr/>
          </p:nvSpPr>
          <p:spPr>
            <a:xfrm>
              <a:off x="395652" y="1740875"/>
              <a:ext cx="2289290" cy="374015"/>
            </a:xfrm>
            <a:custGeom>
              <a:avLst/>
              <a:gdLst>
                <a:gd name="connsiteX0" fmla="*/ 152553 w 2289290"/>
                <a:gd name="connsiteY0" fmla="*/ 0 h 374015"/>
                <a:gd name="connsiteX1" fmla="*/ 2136737 w 2289290"/>
                <a:gd name="connsiteY1" fmla="*/ 0 h 374015"/>
                <a:gd name="connsiteX2" fmla="*/ 2176842 w 2289290"/>
                <a:gd name="connsiteY2" fmla="*/ 240325 h 374015"/>
                <a:gd name="connsiteX3" fmla="*/ 2186017 w 2289290"/>
                <a:gd name="connsiteY3" fmla="*/ 240325 h 374015"/>
                <a:gd name="connsiteX4" fmla="*/ 2289290 w 2289290"/>
                <a:gd name="connsiteY4" fmla="*/ 374015 h 374015"/>
                <a:gd name="connsiteX5" fmla="*/ 0 w 2289290"/>
                <a:gd name="connsiteY5" fmla="*/ 374015 h 374015"/>
                <a:gd name="connsiteX6" fmla="*/ 103273 w 2289290"/>
                <a:gd name="connsiteY6" fmla="*/ 240325 h 374015"/>
                <a:gd name="connsiteX7" fmla="*/ 112448 w 2289290"/>
                <a:gd name="connsiteY7" fmla="*/ 240325 h 374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9290" h="374015">
                  <a:moveTo>
                    <a:pt x="152553" y="0"/>
                  </a:moveTo>
                  <a:lnTo>
                    <a:pt x="2136737" y="0"/>
                  </a:lnTo>
                  <a:lnTo>
                    <a:pt x="2176842" y="240325"/>
                  </a:lnTo>
                  <a:lnTo>
                    <a:pt x="2186017" y="240325"/>
                  </a:lnTo>
                  <a:lnTo>
                    <a:pt x="2289290" y="374015"/>
                  </a:lnTo>
                  <a:lnTo>
                    <a:pt x="0" y="374015"/>
                  </a:lnTo>
                  <a:lnTo>
                    <a:pt x="103273" y="240325"/>
                  </a:lnTo>
                  <a:lnTo>
                    <a:pt x="112448" y="24032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088" name="グループ化 1087">
              <a:extLst>
                <a:ext uri="{FF2B5EF4-FFF2-40B4-BE49-F238E27FC236}">
                  <a16:creationId xmlns:a16="http://schemas.microsoft.com/office/drawing/2014/main" id="{2400A2E1-01BD-417B-A677-54A916A1BF8F}"/>
                </a:ext>
              </a:extLst>
            </p:cNvPr>
            <p:cNvGrpSpPr/>
            <p:nvPr/>
          </p:nvGrpSpPr>
          <p:grpSpPr>
            <a:xfrm>
              <a:off x="1330921" y="22336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D91102B-1775-47EF-B767-220C9899FC15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A048AE96-EF2E-4286-A32E-5B9A18C78CCE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C7D0882A-3067-435A-BF9C-7247E91F899A}"/>
                </a:ext>
              </a:extLst>
            </p:cNvPr>
            <p:cNvGrpSpPr/>
            <p:nvPr/>
          </p:nvGrpSpPr>
          <p:grpSpPr>
            <a:xfrm>
              <a:off x="1894598" y="2233688"/>
              <a:ext cx="300662" cy="168479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E2485823-11E9-433C-9CB0-1D714BB31456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5B5A3D5-1612-478F-ADDA-3EB47B2040F8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90" name="グループ化 1089">
              <a:extLst>
                <a:ext uri="{FF2B5EF4-FFF2-40B4-BE49-F238E27FC236}">
                  <a16:creationId xmlns:a16="http://schemas.microsoft.com/office/drawing/2014/main" id="{8519EE4C-8119-43BA-897D-B16734CB4366}"/>
                </a:ext>
              </a:extLst>
            </p:cNvPr>
            <p:cNvGrpSpPr/>
            <p:nvPr/>
          </p:nvGrpSpPr>
          <p:grpSpPr>
            <a:xfrm>
              <a:off x="532649" y="2182534"/>
              <a:ext cx="866939" cy="372586"/>
              <a:chOff x="7725199" y="2414677"/>
              <a:chExt cx="974928" cy="454701"/>
            </a:xfrm>
          </p:grpSpPr>
          <p:sp>
            <p:nvSpPr>
              <p:cNvPr id="1119" name="二等辺三角形 1118">
                <a:extLst>
                  <a:ext uri="{FF2B5EF4-FFF2-40B4-BE49-F238E27FC236}">
                    <a16:creationId xmlns:a16="http://schemas.microsoft.com/office/drawing/2014/main" id="{47637994-4097-4162-A194-997A083D2689}"/>
                  </a:ext>
                </a:extLst>
              </p:cNvPr>
              <p:cNvSpPr/>
              <p:nvPr/>
            </p:nvSpPr>
            <p:spPr bwMode="auto">
              <a:xfrm>
                <a:off x="7725199" y="2414677"/>
                <a:ext cx="974928" cy="454701"/>
              </a:xfrm>
              <a:prstGeom prst="triangle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20" name="二等辺三角形 1119">
                <a:extLst>
                  <a:ext uri="{FF2B5EF4-FFF2-40B4-BE49-F238E27FC236}">
                    <a16:creationId xmlns:a16="http://schemas.microsoft.com/office/drawing/2014/main" id="{8E062393-049D-44E3-9C75-7740E392336A}"/>
                  </a:ext>
                </a:extLst>
              </p:cNvPr>
              <p:cNvSpPr/>
              <p:nvPr/>
            </p:nvSpPr>
            <p:spPr bwMode="auto">
              <a:xfrm>
                <a:off x="7815686" y="2510060"/>
                <a:ext cx="793954" cy="357368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91C78FC-D2AF-46A6-AB73-CC602285C348}"/>
                  </a:ext>
                </a:extLst>
              </p:cNvPr>
              <p:cNvSpPr/>
              <p:nvPr/>
            </p:nvSpPr>
            <p:spPr>
              <a:xfrm>
                <a:off x="7865526" y="2647224"/>
                <a:ext cx="694274" cy="222154"/>
              </a:xfrm>
              <a:custGeom>
                <a:avLst/>
                <a:gdLst>
                  <a:gd name="connsiteX0" fmla="*/ 261399 w 694274"/>
                  <a:gd name="connsiteY0" fmla="*/ 0 h 187826"/>
                  <a:gd name="connsiteX1" fmla="*/ 317975 w 694274"/>
                  <a:gd name="connsiteY1" fmla="*/ 0 h 187826"/>
                  <a:gd name="connsiteX2" fmla="*/ 313621 w 694274"/>
                  <a:gd name="connsiteY2" fmla="*/ 10510 h 187826"/>
                  <a:gd name="connsiteX3" fmla="*/ 347137 w 694274"/>
                  <a:gd name="connsiteY3" fmla="*/ 44026 h 187826"/>
                  <a:gd name="connsiteX4" fmla="*/ 380653 w 694274"/>
                  <a:gd name="connsiteY4" fmla="*/ 10510 h 187826"/>
                  <a:gd name="connsiteX5" fmla="*/ 376300 w 694274"/>
                  <a:gd name="connsiteY5" fmla="*/ 0 h 187826"/>
                  <a:gd name="connsiteX6" fmla="*/ 432875 w 694274"/>
                  <a:gd name="connsiteY6" fmla="*/ 0 h 187826"/>
                  <a:gd name="connsiteX7" fmla="*/ 694274 w 694274"/>
                  <a:gd name="connsiteY7" fmla="*/ 187826 h 187826"/>
                  <a:gd name="connsiteX8" fmla="*/ 0 w 694274"/>
                  <a:gd name="connsiteY8" fmla="*/ 187826 h 18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274" h="187826">
                    <a:moveTo>
                      <a:pt x="261399" y="0"/>
                    </a:moveTo>
                    <a:lnTo>
                      <a:pt x="317975" y="0"/>
                    </a:lnTo>
                    <a:lnTo>
                      <a:pt x="313621" y="10510"/>
                    </a:lnTo>
                    <a:cubicBezTo>
                      <a:pt x="313621" y="29020"/>
                      <a:pt x="328627" y="44026"/>
                      <a:pt x="347137" y="44026"/>
                    </a:cubicBezTo>
                    <a:cubicBezTo>
                      <a:pt x="365647" y="44026"/>
                      <a:pt x="380653" y="29020"/>
                      <a:pt x="380653" y="10510"/>
                    </a:cubicBezTo>
                    <a:lnTo>
                      <a:pt x="376300" y="0"/>
                    </a:lnTo>
                    <a:lnTo>
                      <a:pt x="432875" y="0"/>
                    </a:lnTo>
                    <a:lnTo>
                      <a:pt x="694274" y="187826"/>
                    </a:lnTo>
                    <a:lnTo>
                      <a:pt x="0" y="18782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91" name="フリーフォーム: 図形 1090">
              <a:extLst>
                <a:ext uri="{FF2B5EF4-FFF2-40B4-BE49-F238E27FC236}">
                  <a16:creationId xmlns:a16="http://schemas.microsoft.com/office/drawing/2014/main" id="{012B7F20-AE93-4472-9C7C-268355FE4551}"/>
                </a:ext>
              </a:extLst>
            </p:cNvPr>
            <p:cNvSpPr/>
            <p:nvPr/>
          </p:nvSpPr>
          <p:spPr>
            <a:xfrm>
              <a:off x="251539" y="3162300"/>
              <a:ext cx="4397079" cy="1000125"/>
            </a:xfrm>
            <a:custGeom>
              <a:avLst/>
              <a:gdLst>
                <a:gd name="connsiteX0" fmla="*/ 1651199 w 4397079"/>
                <a:gd name="connsiteY0" fmla="*/ 997797 h 1000125"/>
                <a:gd name="connsiteX1" fmla="*/ 1656821 w 4397079"/>
                <a:gd name="connsiteY1" fmla="*/ 1000125 h 1000125"/>
                <a:gd name="connsiteX2" fmla="*/ 1645578 w 4397079"/>
                <a:gd name="connsiteY2" fmla="*/ 1000125 h 1000125"/>
                <a:gd name="connsiteX3" fmla="*/ 3909292 w 4397079"/>
                <a:gd name="connsiteY3" fmla="*/ 992940 h 1000125"/>
                <a:gd name="connsiteX4" fmla="*/ 3924830 w 4397079"/>
                <a:gd name="connsiteY4" fmla="*/ 999376 h 1000125"/>
                <a:gd name="connsiteX5" fmla="*/ 3925579 w 4397079"/>
                <a:gd name="connsiteY5" fmla="*/ 1000125 h 1000125"/>
                <a:gd name="connsiteX6" fmla="*/ 3893005 w 4397079"/>
                <a:gd name="connsiteY6" fmla="*/ 1000125 h 1000125"/>
                <a:gd name="connsiteX7" fmla="*/ 3893754 w 4397079"/>
                <a:gd name="connsiteY7" fmla="*/ 999376 h 1000125"/>
                <a:gd name="connsiteX8" fmla="*/ 3909292 w 4397079"/>
                <a:gd name="connsiteY8" fmla="*/ 992940 h 1000125"/>
                <a:gd name="connsiteX9" fmla="*/ 4260506 w 4397079"/>
                <a:gd name="connsiteY9" fmla="*/ 986510 h 1000125"/>
                <a:gd name="connsiteX10" fmla="*/ 4276044 w 4397079"/>
                <a:gd name="connsiteY10" fmla="*/ 992945 h 1000125"/>
                <a:gd name="connsiteX11" fmla="*/ 4283224 w 4397079"/>
                <a:gd name="connsiteY11" fmla="*/ 1000125 h 1000125"/>
                <a:gd name="connsiteX12" fmla="*/ 4237788 w 4397079"/>
                <a:gd name="connsiteY12" fmla="*/ 1000125 h 1000125"/>
                <a:gd name="connsiteX13" fmla="*/ 4244968 w 4397079"/>
                <a:gd name="connsiteY13" fmla="*/ 992945 h 1000125"/>
                <a:gd name="connsiteX14" fmla="*/ 4260506 w 4397079"/>
                <a:gd name="connsiteY14" fmla="*/ 986510 h 1000125"/>
                <a:gd name="connsiteX15" fmla="*/ 2015407 w 4397079"/>
                <a:gd name="connsiteY15" fmla="*/ 983229 h 1000125"/>
                <a:gd name="connsiteX16" fmla="*/ 2030945 w 4397079"/>
                <a:gd name="connsiteY16" fmla="*/ 989665 h 1000125"/>
                <a:gd name="connsiteX17" fmla="*/ 2041405 w 4397079"/>
                <a:gd name="connsiteY17" fmla="*/ 1000125 h 1000125"/>
                <a:gd name="connsiteX18" fmla="*/ 1989410 w 4397079"/>
                <a:gd name="connsiteY18" fmla="*/ 1000125 h 1000125"/>
                <a:gd name="connsiteX19" fmla="*/ 1999870 w 4397079"/>
                <a:gd name="connsiteY19" fmla="*/ 989665 h 1000125"/>
                <a:gd name="connsiteX20" fmla="*/ 2015407 w 4397079"/>
                <a:gd name="connsiteY20" fmla="*/ 983229 h 1000125"/>
                <a:gd name="connsiteX21" fmla="*/ 2366621 w 4397079"/>
                <a:gd name="connsiteY21" fmla="*/ 976799 h 1000125"/>
                <a:gd name="connsiteX22" fmla="*/ 2382159 w 4397079"/>
                <a:gd name="connsiteY22" fmla="*/ 983235 h 1000125"/>
                <a:gd name="connsiteX23" fmla="*/ 2399049 w 4397079"/>
                <a:gd name="connsiteY23" fmla="*/ 1000125 h 1000125"/>
                <a:gd name="connsiteX24" fmla="*/ 2334193 w 4397079"/>
                <a:gd name="connsiteY24" fmla="*/ 1000125 h 1000125"/>
                <a:gd name="connsiteX25" fmla="*/ 2351083 w 4397079"/>
                <a:gd name="connsiteY25" fmla="*/ 983235 h 1000125"/>
                <a:gd name="connsiteX26" fmla="*/ 2366621 w 4397079"/>
                <a:gd name="connsiteY26" fmla="*/ 976799 h 1000125"/>
                <a:gd name="connsiteX27" fmla="*/ 462175 w 4397079"/>
                <a:gd name="connsiteY27" fmla="*/ 972794 h 1000125"/>
                <a:gd name="connsiteX28" fmla="*/ 477713 w 4397079"/>
                <a:gd name="connsiteY28" fmla="*/ 979230 h 1000125"/>
                <a:gd name="connsiteX29" fmla="*/ 498609 w 4397079"/>
                <a:gd name="connsiteY29" fmla="*/ 1000125 h 1000125"/>
                <a:gd name="connsiteX30" fmla="*/ 425742 w 4397079"/>
                <a:gd name="connsiteY30" fmla="*/ 1000125 h 1000125"/>
                <a:gd name="connsiteX31" fmla="*/ 446637 w 4397079"/>
                <a:gd name="connsiteY31" fmla="*/ 979230 h 1000125"/>
                <a:gd name="connsiteX32" fmla="*/ 462175 w 4397079"/>
                <a:gd name="connsiteY32" fmla="*/ 972794 h 1000125"/>
                <a:gd name="connsiteX33" fmla="*/ 809955 w 4397079"/>
                <a:gd name="connsiteY33" fmla="*/ 969798 h 1000125"/>
                <a:gd name="connsiteX34" fmla="*/ 825493 w 4397079"/>
                <a:gd name="connsiteY34" fmla="*/ 976234 h 1000125"/>
                <a:gd name="connsiteX35" fmla="*/ 849386 w 4397079"/>
                <a:gd name="connsiteY35" fmla="*/ 1000125 h 1000125"/>
                <a:gd name="connsiteX36" fmla="*/ 770526 w 4397079"/>
                <a:gd name="connsiteY36" fmla="*/ 1000125 h 1000125"/>
                <a:gd name="connsiteX37" fmla="*/ 794417 w 4397079"/>
                <a:gd name="connsiteY37" fmla="*/ 976234 h 1000125"/>
                <a:gd name="connsiteX38" fmla="*/ 809955 w 4397079"/>
                <a:gd name="connsiteY38" fmla="*/ 969798 h 1000125"/>
                <a:gd name="connsiteX39" fmla="*/ 2725974 w 4397079"/>
                <a:gd name="connsiteY39" fmla="*/ 967086 h 1000125"/>
                <a:gd name="connsiteX40" fmla="*/ 2741512 w 4397079"/>
                <a:gd name="connsiteY40" fmla="*/ 973522 h 1000125"/>
                <a:gd name="connsiteX41" fmla="*/ 2768115 w 4397079"/>
                <a:gd name="connsiteY41" fmla="*/ 1000125 h 1000125"/>
                <a:gd name="connsiteX42" fmla="*/ 2683833 w 4397079"/>
                <a:gd name="connsiteY42" fmla="*/ 1000125 h 1000125"/>
                <a:gd name="connsiteX43" fmla="*/ 2710436 w 4397079"/>
                <a:gd name="connsiteY43" fmla="*/ 973522 h 1000125"/>
                <a:gd name="connsiteX44" fmla="*/ 2725974 w 4397079"/>
                <a:gd name="connsiteY44" fmla="*/ 967086 h 1000125"/>
                <a:gd name="connsiteX45" fmla="*/ 3073754 w 4397079"/>
                <a:gd name="connsiteY45" fmla="*/ 964090 h 1000125"/>
                <a:gd name="connsiteX46" fmla="*/ 3089292 w 4397079"/>
                <a:gd name="connsiteY46" fmla="*/ 970526 h 1000125"/>
                <a:gd name="connsiteX47" fmla="*/ 3118892 w 4397079"/>
                <a:gd name="connsiteY47" fmla="*/ 1000125 h 1000125"/>
                <a:gd name="connsiteX48" fmla="*/ 3028617 w 4397079"/>
                <a:gd name="connsiteY48" fmla="*/ 1000125 h 1000125"/>
                <a:gd name="connsiteX49" fmla="*/ 3058216 w 4397079"/>
                <a:gd name="connsiteY49" fmla="*/ 970526 h 1000125"/>
                <a:gd name="connsiteX50" fmla="*/ 3073754 w 4397079"/>
                <a:gd name="connsiteY50" fmla="*/ 964090 h 1000125"/>
                <a:gd name="connsiteX51" fmla="*/ 3420397 w 4397079"/>
                <a:gd name="connsiteY51" fmla="*/ 962230 h 1000125"/>
                <a:gd name="connsiteX52" fmla="*/ 3435936 w 4397079"/>
                <a:gd name="connsiteY52" fmla="*/ 968666 h 1000125"/>
                <a:gd name="connsiteX53" fmla="*/ 3467395 w 4397079"/>
                <a:gd name="connsiteY53" fmla="*/ 1000125 h 1000125"/>
                <a:gd name="connsiteX54" fmla="*/ 3373399 w 4397079"/>
                <a:gd name="connsiteY54" fmla="*/ 1000125 h 1000125"/>
                <a:gd name="connsiteX55" fmla="*/ 3404859 w 4397079"/>
                <a:gd name="connsiteY55" fmla="*/ 968666 h 1000125"/>
                <a:gd name="connsiteX56" fmla="*/ 3420397 w 4397079"/>
                <a:gd name="connsiteY56" fmla="*/ 962230 h 1000125"/>
                <a:gd name="connsiteX57" fmla="*/ 128965 w 4397079"/>
                <a:gd name="connsiteY57" fmla="*/ 961221 h 1000125"/>
                <a:gd name="connsiteX58" fmla="*/ 144503 w 4397079"/>
                <a:gd name="connsiteY58" fmla="*/ 967657 h 1000125"/>
                <a:gd name="connsiteX59" fmla="*/ 176973 w 4397079"/>
                <a:gd name="connsiteY59" fmla="*/ 1000125 h 1000125"/>
                <a:gd name="connsiteX60" fmla="*/ 80958 w 4397079"/>
                <a:gd name="connsiteY60" fmla="*/ 1000125 h 1000125"/>
                <a:gd name="connsiteX61" fmla="*/ 113427 w 4397079"/>
                <a:gd name="connsiteY61" fmla="*/ 967657 h 1000125"/>
                <a:gd name="connsiteX62" fmla="*/ 128965 w 4397079"/>
                <a:gd name="connsiteY62" fmla="*/ 961221 h 1000125"/>
                <a:gd name="connsiteX63" fmla="*/ 1169308 w 4397079"/>
                <a:gd name="connsiteY63" fmla="*/ 960084 h 1000125"/>
                <a:gd name="connsiteX64" fmla="*/ 1184846 w 4397079"/>
                <a:gd name="connsiteY64" fmla="*/ 966521 h 1000125"/>
                <a:gd name="connsiteX65" fmla="*/ 1218452 w 4397079"/>
                <a:gd name="connsiteY65" fmla="*/ 1000125 h 1000125"/>
                <a:gd name="connsiteX66" fmla="*/ 1120166 w 4397079"/>
                <a:gd name="connsiteY66" fmla="*/ 1000125 h 1000125"/>
                <a:gd name="connsiteX67" fmla="*/ 1153770 w 4397079"/>
                <a:gd name="connsiteY67" fmla="*/ 966520 h 1000125"/>
                <a:gd name="connsiteX68" fmla="*/ 1169308 w 4397079"/>
                <a:gd name="connsiteY68" fmla="*/ 960084 h 1000125"/>
                <a:gd name="connsiteX69" fmla="*/ 3768177 w 4397079"/>
                <a:gd name="connsiteY69" fmla="*/ 959234 h 1000125"/>
                <a:gd name="connsiteX70" fmla="*/ 3783715 w 4397079"/>
                <a:gd name="connsiteY70" fmla="*/ 965670 h 1000125"/>
                <a:gd name="connsiteX71" fmla="*/ 3818170 w 4397079"/>
                <a:gd name="connsiteY71" fmla="*/ 1000125 h 1000125"/>
                <a:gd name="connsiteX72" fmla="*/ 3718184 w 4397079"/>
                <a:gd name="connsiteY72" fmla="*/ 1000125 h 1000125"/>
                <a:gd name="connsiteX73" fmla="*/ 3752639 w 4397079"/>
                <a:gd name="connsiteY73" fmla="*/ 965670 h 1000125"/>
                <a:gd name="connsiteX74" fmla="*/ 3768177 w 4397079"/>
                <a:gd name="connsiteY74" fmla="*/ 959234 h 1000125"/>
                <a:gd name="connsiteX75" fmla="*/ 1517088 w 4397079"/>
                <a:gd name="connsiteY75" fmla="*/ 957088 h 1000125"/>
                <a:gd name="connsiteX76" fmla="*/ 1532626 w 4397079"/>
                <a:gd name="connsiteY76" fmla="*/ 963524 h 1000125"/>
                <a:gd name="connsiteX77" fmla="*/ 1569228 w 4397079"/>
                <a:gd name="connsiteY77" fmla="*/ 1000125 h 1000125"/>
                <a:gd name="connsiteX78" fmla="*/ 1464949 w 4397079"/>
                <a:gd name="connsiteY78" fmla="*/ 1000125 h 1000125"/>
                <a:gd name="connsiteX79" fmla="*/ 1501550 w 4397079"/>
                <a:gd name="connsiteY79" fmla="*/ 963524 h 1000125"/>
                <a:gd name="connsiteX80" fmla="*/ 1517088 w 4397079"/>
                <a:gd name="connsiteY80" fmla="*/ 957088 h 1000125"/>
                <a:gd name="connsiteX81" fmla="*/ 4127531 w 4397079"/>
                <a:gd name="connsiteY81" fmla="*/ 949521 h 1000125"/>
                <a:gd name="connsiteX82" fmla="*/ 4143069 w 4397079"/>
                <a:gd name="connsiteY82" fmla="*/ 955957 h 1000125"/>
                <a:gd name="connsiteX83" fmla="*/ 4184112 w 4397079"/>
                <a:gd name="connsiteY83" fmla="*/ 997000 h 1000125"/>
                <a:gd name="connsiteX84" fmla="*/ 4185407 w 4397079"/>
                <a:gd name="connsiteY84" fmla="*/ 1000125 h 1000125"/>
                <a:gd name="connsiteX85" fmla="*/ 4070667 w 4397079"/>
                <a:gd name="connsiteY85" fmla="*/ 1000125 h 1000125"/>
                <a:gd name="connsiteX86" fmla="*/ 4072676 w 4397079"/>
                <a:gd name="connsiteY86" fmla="*/ 995273 h 1000125"/>
                <a:gd name="connsiteX87" fmla="*/ 4111993 w 4397079"/>
                <a:gd name="connsiteY87" fmla="*/ 955957 h 1000125"/>
                <a:gd name="connsiteX88" fmla="*/ 4127531 w 4397079"/>
                <a:gd name="connsiteY88" fmla="*/ 949521 h 1000125"/>
                <a:gd name="connsiteX89" fmla="*/ 1881297 w 4397079"/>
                <a:gd name="connsiteY89" fmla="*/ 942521 h 1000125"/>
                <a:gd name="connsiteX90" fmla="*/ 1896835 w 4397079"/>
                <a:gd name="connsiteY90" fmla="*/ 948957 h 1000125"/>
                <a:gd name="connsiteX91" fmla="*/ 1937879 w 4397079"/>
                <a:gd name="connsiteY91" fmla="*/ 990000 h 1000125"/>
                <a:gd name="connsiteX92" fmla="*/ 1942073 w 4397079"/>
                <a:gd name="connsiteY92" fmla="*/ 1000125 h 1000125"/>
                <a:gd name="connsiteX93" fmla="*/ 1821533 w 4397079"/>
                <a:gd name="connsiteY93" fmla="*/ 1000125 h 1000125"/>
                <a:gd name="connsiteX94" fmla="*/ 1826442 w 4397079"/>
                <a:gd name="connsiteY94" fmla="*/ 988273 h 1000125"/>
                <a:gd name="connsiteX95" fmla="*/ 1865759 w 4397079"/>
                <a:gd name="connsiteY95" fmla="*/ 948957 h 1000125"/>
                <a:gd name="connsiteX96" fmla="*/ 1881297 w 4397079"/>
                <a:gd name="connsiteY96" fmla="*/ 942521 h 1000125"/>
                <a:gd name="connsiteX97" fmla="*/ 2229077 w 4397079"/>
                <a:gd name="connsiteY97" fmla="*/ 939524 h 1000125"/>
                <a:gd name="connsiteX98" fmla="*/ 2244614 w 4397079"/>
                <a:gd name="connsiteY98" fmla="*/ 945960 h 1000125"/>
                <a:gd name="connsiteX99" fmla="*/ 2285659 w 4397079"/>
                <a:gd name="connsiteY99" fmla="*/ 987004 h 1000125"/>
                <a:gd name="connsiteX100" fmla="*/ 2291094 w 4397079"/>
                <a:gd name="connsiteY100" fmla="*/ 1000125 h 1000125"/>
                <a:gd name="connsiteX101" fmla="*/ 2168072 w 4397079"/>
                <a:gd name="connsiteY101" fmla="*/ 1000125 h 1000125"/>
                <a:gd name="connsiteX102" fmla="*/ 2174222 w 4397079"/>
                <a:gd name="connsiteY102" fmla="*/ 985277 h 1000125"/>
                <a:gd name="connsiteX103" fmla="*/ 2213538 w 4397079"/>
                <a:gd name="connsiteY103" fmla="*/ 945960 h 1000125"/>
                <a:gd name="connsiteX104" fmla="*/ 2229077 w 4397079"/>
                <a:gd name="connsiteY104" fmla="*/ 939524 h 1000125"/>
                <a:gd name="connsiteX105" fmla="*/ 15178 w 4397079"/>
                <a:gd name="connsiteY105" fmla="*/ 934317 h 1000125"/>
                <a:gd name="connsiteX106" fmla="*/ 52572 w 4397079"/>
                <a:gd name="connsiteY106" fmla="*/ 971711 h 1000125"/>
                <a:gd name="connsiteX107" fmla="*/ 59008 w 4397079"/>
                <a:gd name="connsiteY107" fmla="*/ 987249 h 1000125"/>
                <a:gd name="connsiteX108" fmla="*/ 53674 w 4397079"/>
                <a:gd name="connsiteY108" fmla="*/ 1000125 h 1000125"/>
                <a:gd name="connsiteX109" fmla="*/ 0 w 4397079"/>
                <a:gd name="connsiteY109" fmla="*/ 1000125 h 1000125"/>
                <a:gd name="connsiteX110" fmla="*/ 676980 w 4397079"/>
                <a:gd name="connsiteY110" fmla="*/ 932808 h 1000125"/>
                <a:gd name="connsiteX111" fmla="*/ 692518 w 4397079"/>
                <a:gd name="connsiteY111" fmla="*/ 939245 h 1000125"/>
                <a:gd name="connsiteX112" fmla="*/ 733562 w 4397079"/>
                <a:gd name="connsiteY112" fmla="*/ 980288 h 1000125"/>
                <a:gd name="connsiteX113" fmla="*/ 739998 w 4397079"/>
                <a:gd name="connsiteY113" fmla="*/ 995826 h 1000125"/>
                <a:gd name="connsiteX114" fmla="*/ 738217 w 4397079"/>
                <a:gd name="connsiteY114" fmla="*/ 1000125 h 1000125"/>
                <a:gd name="connsiteX115" fmla="*/ 618186 w 4397079"/>
                <a:gd name="connsiteY115" fmla="*/ 1000125 h 1000125"/>
                <a:gd name="connsiteX116" fmla="*/ 615690 w 4397079"/>
                <a:gd name="connsiteY116" fmla="*/ 994099 h 1000125"/>
                <a:gd name="connsiteX117" fmla="*/ 622125 w 4397079"/>
                <a:gd name="connsiteY117" fmla="*/ 978561 h 1000125"/>
                <a:gd name="connsiteX118" fmla="*/ 661442 w 4397079"/>
                <a:gd name="connsiteY118" fmla="*/ 939244 h 1000125"/>
                <a:gd name="connsiteX119" fmla="*/ 676980 w 4397079"/>
                <a:gd name="connsiteY119" fmla="*/ 932808 h 1000125"/>
                <a:gd name="connsiteX120" fmla="*/ 1024760 w 4397079"/>
                <a:gd name="connsiteY120" fmla="*/ 929812 h 1000125"/>
                <a:gd name="connsiteX121" fmla="*/ 1040298 w 4397079"/>
                <a:gd name="connsiteY121" fmla="*/ 936248 h 1000125"/>
                <a:gd name="connsiteX122" fmla="*/ 1081342 w 4397079"/>
                <a:gd name="connsiteY122" fmla="*/ 977292 h 1000125"/>
                <a:gd name="connsiteX123" fmla="*/ 1087778 w 4397079"/>
                <a:gd name="connsiteY123" fmla="*/ 992830 h 1000125"/>
                <a:gd name="connsiteX124" fmla="*/ 1084756 w 4397079"/>
                <a:gd name="connsiteY124" fmla="*/ 1000125 h 1000125"/>
                <a:gd name="connsiteX125" fmla="*/ 967207 w 4397079"/>
                <a:gd name="connsiteY125" fmla="*/ 1000125 h 1000125"/>
                <a:gd name="connsiteX126" fmla="*/ 963470 w 4397079"/>
                <a:gd name="connsiteY126" fmla="*/ 991103 h 1000125"/>
                <a:gd name="connsiteX127" fmla="*/ 969906 w 4397079"/>
                <a:gd name="connsiteY127" fmla="*/ 975565 h 1000125"/>
                <a:gd name="connsiteX128" fmla="*/ 1009222 w 4397079"/>
                <a:gd name="connsiteY128" fmla="*/ 936248 h 1000125"/>
                <a:gd name="connsiteX129" fmla="*/ 1024760 w 4397079"/>
                <a:gd name="connsiteY129" fmla="*/ 929812 h 1000125"/>
                <a:gd name="connsiteX130" fmla="*/ 2588430 w 4397079"/>
                <a:gd name="connsiteY130" fmla="*/ 929811 h 1000125"/>
                <a:gd name="connsiteX131" fmla="*/ 2603967 w 4397079"/>
                <a:gd name="connsiteY131" fmla="*/ 936247 h 1000125"/>
                <a:gd name="connsiteX132" fmla="*/ 2645012 w 4397079"/>
                <a:gd name="connsiteY132" fmla="*/ 977291 h 1000125"/>
                <a:gd name="connsiteX133" fmla="*/ 2651448 w 4397079"/>
                <a:gd name="connsiteY133" fmla="*/ 992829 h 1000125"/>
                <a:gd name="connsiteX134" fmla="*/ 2648426 w 4397079"/>
                <a:gd name="connsiteY134" fmla="*/ 1000125 h 1000125"/>
                <a:gd name="connsiteX135" fmla="*/ 2530877 w 4397079"/>
                <a:gd name="connsiteY135" fmla="*/ 1000125 h 1000125"/>
                <a:gd name="connsiteX136" fmla="*/ 2527139 w 4397079"/>
                <a:gd name="connsiteY136" fmla="*/ 991102 h 1000125"/>
                <a:gd name="connsiteX137" fmla="*/ 2533575 w 4397079"/>
                <a:gd name="connsiteY137" fmla="*/ 975564 h 1000125"/>
                <a:gd name="connsiteX138" fmla="*/ 2572892 w 4397079"/>
                <a:gd name="connsiteY138" fmla="*/ 936247 h 1000125"/>
                <a:gd name="connsiteX139" fmla="*/ 2588430 w 4397079"/>
                <a:gd name="connsiteY139" fmla="*/ 929811 h 1000125"/>
                <a:gd name="connsiteX140" fmla="*/ 3282852 w 4397079"/>
                <a:gd name="connsiteY140" fmla="*/ 924955 h 1000125"/>
                <a:gd name="connsiteX141" fmla="*/ 3298390 w 4397079"/>
                <a:gd name="connsiteY141" fmla="*/ 931391 h 1000125"/>
                <a:gd name="connsiteX142" fmla="*/ 3339435 w 4397079"/>
                <a:gd name="connsiteY142" fmla="*/ 972434 h 1000125"/>
                <a:gd name="connsiteX143" fmla="*/ 3345871 w 4397079"/>
                <a:gd name="connsiteY143" fmla="*/ 987972 h 1000125"/>
                <a:gd name="connsiteX144" fmla="*/ 3340837 w 4397079"/>
                <a:gd name="connsiteY144" fmla="*/ 1000125 h 1000125"/>
                <a:gd name="connsiteX145" fmla="*/ 3227311 w 4397079"/>
                <a:gd name="connsiteY145" fmla="*/ 1000125 h 1000125"/>
                <a:gd name="connsiteX146" fmla="*/ 3221562 w 4397079"/>
                <a:gd name="connsiteY146" fmla="*/ 986246 h 1000125"/>
                <a:gd name="connsiteX147" fmla="*/ 3227998 w 4397079"/>
                <a:gd name="connsiteY147" fmla="*/ 970707 h 1000125"/>
                <a:gd name="connsiteX148" fmla="*/ 3267314 w 4397079"/>
                <a:gd name="connsiteY148" fmla="*/ 931391 h 1000125"/>
                <a:gd name="connsiteX149" fmla="*/ 3282852 w 4397079"/>
                <a:gd name="connsiteY149" fmla="*/ 924955 h 1000125"/>
                <a:gd name="connsiteX150" fmla="*/ 2939643 w 4397079"/>
                <a:gd name="connsiteY150" fmla="*/ 923381 h 1000125"/>
                <a:gd name="connsiteX151" fmla="*/ 2955182 w 4397079"/>
                <a:gd name="connsiteY151" fmla="*/ 929817 h 1000125"/>
                <a:gd name="connsiteX152" fmla="*/ 2996225 w 4397079"/>
                <a:gd name="connsiteY152" fmla="*/ 970861 h 1000125"/>
                <a:gd name="connsiteX153" fmla="*/ 3002662 w 4397079"/>
                <a:gd name="connsiteY153" fmla="*/ 986399 h 1000125"/>
                <a:gd name="connsiteX154" fmla="*/ 2996976 w 4397079"/>
                <a:gd name="connsiteY154" fmla="*/ 1000125 h 1000125"/>
                <a:gd name="connsiteX155" fmla="*/ 2884753 w 4397079"/>
                <a:gd name="connsiteY155" fmla="*/ 1000125 h 1000125"/>
                <a:gd name="connsiteX156" fmla="*/ 2878353 w 4397079"/>
                <a:gd name="connsiteY156" fmla="*/ 984672 h 1000125"/>
                <a:gd name="connsiteX157" fmla="*/ 2884789 w 4397079"/>
                <a:gd name="connsiteY157" fmla="*/ 969134 h 1000125"/>
                <a:gd name="connsiteX158" fmla="*/ 2924106 w 4397079"/>
                <a:gd name="connsiteY158" fmla="*/ 929817 h 1000125"/>
                <a:gd name="connsiteX159" fmla="*/ 2939643 w 4397079"/>
                <a:gd name="connsiteY159" fmla="*/ 923381 h 1000125"/>
                <a:gd name="connsiteX160" fmla="*/ 343770 w 4397079"/>
                <a:gd name="connsiteY160" fmla="*/ 921235 h 1000125"/>
                <a:gd name="connsiteX161" fmla="*/ 359307 w 4397079"/>
                <a:gd name="connsiteY161" fmla="*/ 927670 h 1000125"/>
                <a:gd name="connsiteX162" fmla="*/ 400351 w 4397079"/>
                <a:gd name="connsiteY162" fmla="*/ 968714 h 1000125"/>
                <a:gd name="connsiteX163" fmla="*/ 400351 w 4397079"/>
                <a:gd name="connsiteY163" fmla="*/ 999791 h 1000125"/>
                <a:gd name="connsiteX164" fmla="*/ 400016 w 4397079"/>
                <a:gd name="connsiteY164" fmla="*/ 1000125 h 1000125"/>
                <a:gd name="connsiteX165" fmla="*/ 290977 w 4397079"/>
                <a:gd name="connsiteY165" fmla="*/ 1000125 h 1000125"/>
                <a:gd name="connsiteX166" fmla="*/ 288915 w 4397079"/>
                <a:gd name="connsiteY166" fmla="*/ 998063 h 1000125"/>
                <a:gd name="connsiteX167" fmla="*/ 288916 w 4397079"/>
                <a:gd name="connsiteY167" fmla="*/ 966987 h 1000125"/>
                <a:gd name="connsiteX168" fmla="*/ 328232 w 4397079"/>
                <a:gd name="connsiteY168" fmla="*/ 927671 h 1000125"/>
                <a:gd name="connsiteX169" fmla="*/ 343770 w 4397079"/>
                <a:gd name="connsiteY169" fmla="*/ 921235 h 1000125"/>
                <a:gd name="connsiteX170" fmla="*/ 1384113 w 4397079"/>
                <a:gd name="connsiteY170" fmla="*/ 920099 h 1000125"/>
                <a:gd name="connsiteX171" fmla="*/ 1399651 w 4397079"/>
                <a:gd name="connsiteY171" fmla="*/ 926535 h 1000125"/>
                <a:gd name="connsiteX172" fmla="*/ 1440695 w 4397079"/>
                <a:gd name="connsiteY172" fmla="*/ 967579 h 1000125"/>
                <a:gd name="connsiteX173" fmla="*/ 1440695 w 4397079"/>
                <a:gd name="connsiteY173" fmla="*/ 998655 h 1000125"/>
                <a:gd name="connsiteX174" fmla="*/ 1439225 w 4397079"/>
                <a:gd name="connsiteY174" fmla="*/ 1000125 h 1000125"/>
                <a:gd name="connsiteX175" fmla="*/ 1332456 w 4397079"/>
                <a:gd name="connsiteY175" fmla="*/ 1000125 h 1000125"/>
                <a:gd name="connsiteX176" fmla="*/ 1329259 w 4397079"/>
                <a:gd name="connsiteY176" fmla="*/ 996928 h 1000125"/>
                <a:gd name="connsiteX177" fmla="*/ 1329259 w 4397079"/>
                <a:gd name="connsiteY177" fmla="*/ 965852 h 1000125"/>
                <a:gd name="connsiteX178" fmla="*/ 1368575 w 4397079"/>
                <a:gd name="connsiteY178" fmla="*/ 926535 h 1000125"/>
                <a:gd name="connsiteX179" fmla="*/ 1384113 w 4397079"/>
                <a:gd name="connsiteY179" fmla="*/ 920099 h 1000125"/>
                <a:gd name="connsiteX180" fmla="*/ 3634067 w 4397079"/>
                <a:gd name="connsiteY180" fmla="*/ 918525 h 1000125"/>
                <a:gd name="connsiteX181" fmla="*/ 3649605 w 4397079"/>
                <a:gd name="connsiteY181" fmla="*/ 924961 h 1000125"/>
                <a:gd name="connsiteX182" fmla="*/ 3690648 w 4397079"/>
                <a:gd name="connsiteY182" fmla="*/ 966004 h 1000125"/>
                <a:gd name="connsiteX183" fmla="*/ 3690648 w 4397079"/>
                <a:gd name="connsiteY183" fmla="*/ 997081 h 1000125"/>
                <a:gd name="connsiteX184" fmla="*/ 3687604 w 4397079"/>
                <a:gd name="connsiteY184" fmla="*/ 1000125 h 1000125"/>
                <a:gd name="connsiteX185" fmla="*/ 3583984 w 4397079"/>
                <a:gd name="connsiteY185" fmla="*/ 1000125 h 1000125"/>
                <a:gd name="connsiteX186" fmla="*/ 3579212 w 4397079"/>
                <a:gd name="connsiteY186" fmla="*/ 995353 h 1000125"/>
                <a:gd name="connsiteX187" fmla="*/ 3579212 w 4397079"/>
                <a:gd name="connsiteY187" fmla="*/ 964277 h 1000125"/>
                <a:gd name="connsiteX188" fmla="*/ 3618528 w 4397079"/>
                <a:gd name="connsiteY188" fmla="*/ 924961 h 1000125"/>
                <a:gd name="connsiteX189" fmla="*/ 3634067 w 4397079"/>
                <a:gd name="connsiteY189" fmla="*/ 918525 h 1000125"/>
                <a:gd name="connsiteX190" fmla="*/ 1735327 w 4397079"/>
                <a:gd name="connsiteY190" fmla="*/ 913669 h 1000125"/>
                <a:gd name="connsiteX191" fmla="*/ 1750865 w 4397079"/>
                <a:gd name="connsiteY191" fmla="*/ 920105 h 1000125"/>
                <a:gd name="connsiteX192" fmla="*/ 1791909 w 4397079"/>
                <a:gd name="connsiteY192" fmla="*/ 961149 h 1000125"/>
                <a:gd name="connsiteX193" fmla="*/ 1791909 w 4397079"/>
                <a:gd name="connsiteY193" fmla="*/ 992225 h 1000125"/>
                <a:gd name="connsiteX194" fmla="*/ 1784008 w 4397079"/>
                <a:gd name="connsiteY194" fmla="*/ 1000125 h 1000125"/>
                <a:gd name="connsiteX195" fmla="*/ 1690100 w 4397079"/>
                <a:gd name="connsiteY195" fmla="*/ 1000125 h 1000125"/>
                <a:gd name="connsiteX196" fmla="*/ 1680472 w 4397079"/>
                <a:gd name="connsiteY196" fmla="*/ 990497 h 1000125"/>
                <a:gd name="connsiteX197" fmla="*/ 1680472 w 4397079"/>
                <a:gd name="connsiteY197" fmla="*/ 959421 h 1000125"/>
                <a:gd name="connsiteX198" fmla="*/ 1719789 w 4397079"/>
                <a:gd name="connsiteY198" fmla="*/ 920105 h 1000125"/>
                <a:gd name="connsiteX199" fmla="*/ 1735327 w 4397079"/>
                <a:gd name="connsiteY199" fmla="*/ 913669 h 1000125"/>
                <a:gd name="connsiteX200" fmla="*/ 3993420 w 4397079"/>
                <a:gd name="connsiteY200" fmla="*/ 908812 h 1000125"/>
                <a:gd name="connsiteX201" fmla="*/ 4008959 w 4397079"/>
                <a:gd name="connsiteY201" fmla="*/ 915247 h 1000125"/>
                <a:gd name="connsiteX202" fmla="*/ 4050002 w 4397079"/>
                <a:gd name="connsiteY202" fmla="*/ 956292 h 1000125"/>
                <a:gd name="connsiteX203" fmla="*/ 4050002 w 4397079"/>
                <a:gd name="connsiteY203" fmla="*/ 987368 h 1000125"/>
                <a:gd name="connsiteX204" fmla="*/ 4037244 w 4397079"/>
                <a:gd name="connsiteY204" fmla="*/ 1000125 h 1000125"/>
                <a:gd name="connsiteX205" fmla="*/ 3953050 w 4397079"/>
                <a:gd name="connsiteY205" fmla="*/ 1000125 h 1000125"/>
                <a:gd name="connsiteX206" fmla="*/ 3938565 w 4397079"/>
                <a:gd name="connsiteY206" fmla="*/ 985641 h 1000125"/>
                <a:gd name="connsiteX207" fmla="*/ 3938565 w 4397079"/>
                <a:gd name="connsiteY207" fmla="*/ 954565 h 1000125"/>
                <a:gd name="connsiteX208" fmla="*/ 3977882 w 4397079"/>
                <a:gd name="connsiteY208" fmla="*/ 915248 h 1000125"/>
                <a:gd name="connsiteX209" fmla="*/ 3993420 w 4397079"/>
                <a:gd name="connsiteY209" fmla="*/ 908812 h 1000125"/>
                <a:gd name="connsiteX210" fmla="*/ 4341200 w 4397079"/>
                <a:gd name="connsiteY210" fmla="*/ 905816 h 1000125"/>
                <a:gd name="connsiteX211" fmla="*/ 4356738 w 4397079"/>
                <a:gd name="connsiteY211" fmla="*/ 912251 h 1000125"/>
                <a:gd name="connsiteX212" fmla="*/ 4387341 w 4397079"/>
                <a:gd name="connsiteY212" fmla="*/ 942855 h 1000125"/>
                <a:gd name="connsiteX213" fmla="*/ 4397079 w 4397079"/>
                <a:gd name="connsiteY213" fmla="*/ 985074 h 1000125"/>
                <a:gd name="connsiteX214" fmla="*/ 4382028 w 4397079"/>
                <a:gd name="connsiteY214" fmla="*/ 1000125 h 1000125"/>
                <a:gd name="connsiteX215" fmla="*/ 4303826 w 4397079"/>
                <a:gd name="connsiteY215" fmla="*/ 1000125 h 1000125"/>
                <a:gd name="connsiteX216" fmla="*/ 4286345 w 4397079"/>
                <a:gd name="connsiteY216" fmla="*/ 982644 h 1000125"/>
                <a:gd name="connsiteX217" fmla="*/ 4286346 w 4397079"/>
                <a:gd name="connsiteY217" fmla="*/ 951568 h 1000125"/>
                <a:gd name="connsiteX218" fmla="*/ 4325662 w 4397079"/>
                <a:gd name="connsiteY218" fmla="*/ 912251 h 1000125"/>
                <a:gd name="connsiteX219" fmla="*/ 4341200 w 4397079"/>
                <a:gd name="connsiteY219" fmla="*/ 905816 h 1000125"/>
                <a:gd name="connsiteX220" fmla="*/ 2099535 w 4397079"/>
                <a:gd name="connsiteY220" fmla="*/ 899101 h 1000125"/>
                <a:gd name="connsiteX221" fmla="*/ 2115073 w 4397079"/>
                <a:gd name="connsiteY221" fmla="*/ 905537 h 1000125"/>
                <a:gd name="connsiteX222" fmla="*/ 2156117 w 4397079"/>
                <a:gd name="connsiteY222" fmla="*/ 946581 h 1000125"/>
                <a:gd name="connsiteX223" fmla="*/ 2156117 w 4397079"/>
                <a:gd name="connsiteY223" fmla="*/ 977657 h 1000125"/>
                <a:gd name="connsiteX224" fmla="*/ 2133649 w 4397079"/>
                <a:gd name="connsiteY224" fmla="*/ 1000125 h 1000125"/>
                <a:gd name="connsiteX225" fmla="*/ 2068876 w 4397079"/>
                <a:gd name="connsiteY225" fmla="*/ 1000125 h 1000125"/>
                <a:gd name="connsiteX226" fmla="*/ 2044681 w 4397079"/>
                <a:gd name="connsiteY226" fmla="*/ 975930 h 1000125"/>
                <a:gd name="connsiteX227" fmla="*/ 2044681 w 4397079"/>
                <a:gd name="connsiteY227" fmla="*/ 944854 h 1000125"/>
                <a:gd name="connsiteX228" fmla="*/ 2083997 w 4397079"/>
                <a:gd name="connsiteY228" fmla="*/ 905537 h 1000125"/>
                <a:gd name="connsiteX229" fmla="*/ 2099535 w 4397079"/>
                <a:gd name="connsiteY229" fmla="*/ 899101 h 1000125"/>
                <a:gd name="connsiteX230" fmla="*/ 2447315 w 4397079"/>
                <a:gd name="connsiteY230" fmla="*/ 896105 h 1000125"/>
                <a:gd name="connsiteX231" fmla="*/ 2462854 w 4397079"/>
                <a:gd name="connsiteY231" fmla="*/ 902541 h 1000125"/>
                <a:gd name="connsiteX232" fmla="*/ 2503897 w 4397079"/>
                <a:gd name="connsiteY232" fmla="*/ 943585 h 1000125"/>
                <a:gd name="connsiteX233" fmla="*/ 2503897 w 4397079"/>
                <a:gd name="connsiteY233" fmla="*/ 974661 h 1000125"/>
                <a:gd name="connsiteX234" fmla="*/ 2478433 w 4397079"/>
                <a:gd name="connsiteY234" fmla="*/ 1000125 h 1000125"/>
                <a:gd name="connsiteX235" fmla="*/ 2419652 w 4397079"/>
                <a:gd name="connsiteY235" fmla="*/ 1000125 h 1000125"/>
                <a:gd name="connsiteX236" fmla="*/ 2392461 w 4397079"/>
                <a:gd name="connsiteY236" fmla="*/ 972934 h 1000125"/>
                <a:gd name="connsiteX237" fmla="*/ 2392461 w 4397079"/>
                <a:gd name="connsiteY237" fmla="*/ 941858 h 1000125"/>
                <a:gd name="connsiteX238" fmla="*/ 2431777 w 4397079"/>
                <a:gd name="connsiteY238" fmla="*/ 902541 h 1000125"/>
                <a:gd name="connsiteX239" fmla="*/ 2447315 w 4397079"/>
                <a:gd name="connsiteY239" fmla="*/ 896105 h 1000125"/>
                <a:gd name="connsiteX240" fmla="*/ 542870 w 4397079"/>
                <a:gd name="connsiteY240" fmla="*/ 892100 h 1000125"/>
                <a:gd name="connsiteX241" fmla="*/ 558408 w 4397079"/>
                <a:gd name="connsiteY241" fmla="*/ 898536 h 1000125"/>
                <a:gd name="connsiteX242" fmla="*/ 599452 w 4397079"/>
                <a:gd name="connsiteY242" fmla="*/ 939579 h 1000125"/>
                <a:gd name="connsiteX243" fmla="*/ 599452 w 4397079"/>
                <a:gd name="connsiteY243" fmla="*/ 970655 h 1000125"/>
                <a:gd name="connsiteX244" fmla="*/ 569982 w 4397079"/>
                <a:gd name="connsiteY244" fmla="*/ 1000125 h 1000125"/>
                <a:gd name="connsiteX245" fmla="*/ 519211 w 4397079"/>
                <a:gd name="connsiteY245" fmla="*/ 1000125 h 1000125"/>
                <a:gd name="connsiteX246" fmla="*/ 488015 w 4397079"/>
                <a:gd name="connsiteY246" fmla="*/ 968929 h 1000125"/>
                <a:gd name="connsiteX247" fmla="*/ 488015 w 4397079"/>
                <a:gd name="connsiteY247" fmla="*/ 937853 h 1000125"/>
                <a:gd name="connsiteX248" fmla="*/ 527331 w 4397079"/>
                <a:gd name="connsiteY248" fmla="*/ 898536 h 1000125"/>
                <a:gd name="connsiteX249" fmla="*/ 542870 w 4397079"/>
                <a:gd name="connsiteY249" fmla="*/ 892100 h 1000125"/>
                <a:gd name="connsiteX250" fmla="*/ 890649 w 4397079"/>
                <a:gd name="connsiteY250" fmla="*/ 889104 h 1000125"/>
                <a:gd name="connsiteX251" fmla="*/ 906188 w 4397079"/>
                <a:gd name="connsiteY251" fmla="*/ 895539 h 1000125"/>
                <a:gd name="connsiteX252" fmla="*/ 947232 w 4397079"/>
                <a:gd name="connsiteY252" fmla="*/ 936583 h 1000125"/>
                <a:gd name="connsiteX253" fmla="*/ 947232 w 4397079"/>
                <a:gd name="connsiteY253" fmla="*/ 967659 h 1000125"/>
                <a:gd name="connsiteX254" fmla="*/ 914766 w 4397079"/>
                <a:gd name="connsiteY254" fmla="*/ 1000125 h 1000125"/>
                <a:gd name="connsiteX255" fmla="*/ 869988 w 4397079"/>
                <a:gd name="connsiteY255" fmla="*/ 1000125 h 1000125"/>
                <a:gd name="connsiteX256" fmla="*/ 835795 w 4397079"/>
                <a:gd name="connsiteY256" fmla="*/ 965932 h 1000125"/>
                <a:gd name="connsiteX257" fmla="*/ 835795 w 4397079"/>
                <a:gd name="connsiteY257" fmla="*/ 934856 h 1000125"/>
                <a:gd name="connsiteX258" fmla="*/ 875111 w 4397079"/>
                <a:gd name="connsiteY258" fmla="*/ 895540 h 1000125"/>
                <a:gd name="connsiteX259" fmla="*/ 890649 w 4397079"/>
                <a:gd name="connsiteY259" fmla="*/ 889104 h 1000125"/>
                <a:gd name="connsiteX260" fmla="*/ 2806668 w 4397079"/>
                <a:gd name="connsiteY260" fmla="*/ 886392 h 1000125"/>
                <a:gd name="connsiteX261" fmla="*/ 2822206 w 4397079"/>
                <a:gd name="connsiteY261" fmla="*/ 892828 h 1000125"/>
                <a:gd name="connsiteX262" fmla="*/ 2863250 w 4397079"/>
                <a:gd name="connsiteY262" fmla="*/ 933872 h 1000125"/>
                <a:gd name="connsiteX263" fmla="*/ 2863250 w 4397079"/>
                <a:gd name="connsiteY263" fmla="*/ 964948 h 1000125"/>
                <a:gd name="connsiteX264" fmla="*/ 2828073 w 4397079"/>
                <a:gd name="connsiteY264" fmla="*/ 1000125 h 1000125"/>
                <a:gd name="connsiteX265" fmla="*/ 2788718 w 4397079"/>
                <a:gd name="connsiteY265" fmla="*/ 1000125 h 1000125"/>
                <a:gd name="connsiteX266" fmla="*/ 2751814 w 4397079"/>
                <a:gd name="connsiteY266" fmla="*/ 963221 h 1000125"/>
                <a:gd name="connsiteX267" fmla="*/ 2751814 w 4397079"/>
                <a:gd name="connsiteY267" fmla="*/ 932145 h 1000125"/>
                <a:gd name="connsiteX268" fmla="*/ 2791130 w 4397079"/>
                <a:gd name="connsiteY268" fmla="*/ 892828 h 1000125"/>
                <a:gd name="connsiteX269" fmla="*/ 2806668 w 4397079"/>
                <a:gd name="connsiteY269" fmla="*/ 886392 h 1000125"/>
                <a:gd name="connsiteX270" fmla="*/ 3154448 w 4397079"/>
                <a:gd name="connsiteY270" fmla="*/ 883396 h 1000125"/>
                <a:gd name="connsiteX271" fmla="*/ 3169986 w 4397079"/>
                <a:gd name="connsiteY271" fmla="*/ 889832 h 1000125"/>
                <a:gd name="connsiteX272" fmla="*/ 3211030 w 4397079"/>
                <a:gd name="connsiteY272" fmla="*/ 930876 h 1000125"/>
                <a:gd name="connsiteX273" fmla="*/ 3211030 w 4397079"/>
                <a:gd name="connsiteY273" fmla="*/ 961952 h 1000125"/>
                <a:gd name="connsiteX274" fmla="*/ 3172857 w 4397079"/>
                <a:gd name="connsiteY274" fmla="*/ 1000125 h 1000125"/>
                <a:gd name="connsiteX275" fmla="*/ 3139494 w 4397079"/>
                <a:gd name="connsiteY275" fmla="*/ 1000125 h 1000125"/>
                <a:gd name="connsiteX276" fmla="*/ 3099594 w 4397079"/>
                <a:gd name="connsiteY276" fmla="*/ 960224 h 1000125"/>
                <a:gd name="connsiteX277" fmla="*/ 3099594 w 4397079"/>
                <a:gd name="connsiteY277" fmla="*/ 929148 h 1000125"/>
                <a:gd name="connsiteX278" fmla="*/ 3138910 w 4397079"/>
                <a:gd name="connsiteY278" fmla="*/ 889832 h 1000125"/>
                <a:gd name="connsiteX279" fmla="*/ 3154448 w 4397079"/>
                <a:gd name="connsiteY279" fmla="*/ 883396 h 1000125"/>
                <a:gd name="connsiteX280" fmla="*/ 3501092 w 4397079"/>
                <a:gd name="connsiteY280" fmla="*/ 881536 h 1000125"/>
                <a:gd name="connsiteX281" fmla="*/ 3516630 w 4397079"/>
                <a:gd name="connsiteY281" fmla="*/ 887972 h 1000125"/>
                <a:gd name="connsiteX282" fmla="*/ 3557672 w 4397079"/>
                <a:gd name="connsiteY282" fmla="*/ 929016 h 1000125"/>
                <a:gd name="connsiteX283" fmla="*/ 3557673 w 4397079"/>
                <a:gd name="connsiteY283" fmla="*/ 960092 h 1000125"/>
                <a:gd name="connsiteX284" fmla="*/ 3518357 w 4397079"/>
                <a:gd name="connsiteY284" fmla="*/ 999409 h 1000125"/>
                <a:gd name="connsiteX285" fmla="*/ 3516627 w 4397079"/>
                <a:gd name="connsiteY285" fmla="*/ 1000125 h 1000125"/>
                <a:gd name="connsiteX286" fmla="*/ 3489011 w 4397079"/>
                <a:gd name="connsiteY286" fmla="*/ 1000125 h 1000125"/>
                <a:gd name="connsiteX287" fmla="*/ 3487280 w 4397079"/>
                <a:gd name="connsiteY287" fmla="*/ 999408 h 1000125"/>
                <a:gd name="connsiteX288" fmla="*/ 3446236 w 4397079"/>
                <a:gd name="connsiteY288" fmla="*/ 958365 h 1000125"/>
                <a:gd name="connsiteX289" fmla="*/ 3446236 w 4397079"/>
                <a:gd name="connsiteY289" fmla="*/ 927288 h 1000125"/>
                <a:gd name="connsiteX290" fmla="*/ 3485553 w 4397079"/>
                <a:gd name="connsiteY290" fmla="*/ 887972 h 1000125"/>
                <a:gd name="connsiteX291" fmla="*/ 3501092 w 4397079"/>
                <a:gd name="connsiteY291" fmla="*/ 881536 h 1000125"/>
                <a:gd name="connsiteX292" fmla="*/ 209659 w 4397079"/>
                <a:gd name="connsiteY292" fmla="*/ 880526 h 1000125"/>
                <a:gd name="connsiteX293" fmla="*/ 225197 w 4397079"/>
                <a:gd name="connsiteY293" fmla="*/ 886963 h 1000125"/>
                <a:gd name="connsiteX294" fmla="*/ 266242 w 4397079"/>
                <a:gd name="connsiteY294" fmla="*/ 928005 h 1000125"/>
                <a:gd name="connsiteX295" fmla="*/ 266242 w 4397079"/>
                <a:gd name="connsiteY295" fmla="*/ 959081 h 1000125"/>
                <a:gd name="connsiteX296" fmla="*/ 226924 w 4397079"/>
                <a:gd name="connsiteY296" fmla="*/ 998399 h 1000125"/>
                <a:gd name="connsiteX297" fmla="*/ 222757 w 4397079"/>
                <a:gd name="connsiteY297" fmla="*/ 1000125 h 1000125"/>
                <a:gd name="connsiteX298" fmla="*/ 200017 w 4397079"/>
                <a:gd name="connsiteY298" fmla="*/ 1000125 h 1000125"/>
                <a:gd name="connsiteX299" fmla="*/ 195849 w 4397079"/>
                <a:gd name="connsiteY299" fmla="*/ 998398 h 1000125"/>
                <a:gd name="connsiteX300" fmla="*/ 154805 w 4397079"/>
                <a:gd name="connsiteY300" fmla="*/ 957355 h 1000125"/>
                <a:gd name="connsiteX301" fmla="*/ 154805 w 4397079"/>
                <a:gd name="connsiteY301" fmla="*/ 926279 h 1000125"/>
                <a:gd name="connsiteX302" fmla="*/ 194121 w 4397079"/>
                <a:gd name="connsiteY302" fmla="*/ 886962 h 1000125"/>
                <a:gd name="connsiteX303" fmla="*/ 209659 w 4397079"/>
                <a:gd name="connsiteY303" fmla="*/ 880526 h 1000125"/>
                <a:gd name="connsiteX304" fmla="*/ 1250002 w 4397079"/>
                <a:gd name="connsiteY304" fmla="*/ 879391 h 1000125"/>
                <a:gd name="connsiteX305" fmla="*/ 1265540 w 4397079"/>
                <a:gd name="connsiteY305" fmla="*/ 885827 h 1000125"/>
                <a:gd name="connsiteX306" fmla="*/ 1306585 w 4397079"/>
                <a:gd name="connsiteY306" fmla="*/ 926870 h 1000125"/>
                <a:gd name="connsiteX307" fmla="*/ 1306585 w 4397079"/>
                <a:gd name="connsiteY307" fmla="*/ 957946 h 1000125"/>
                <a:gd name="connsiteX308" fmla="*/ 1267267 w 4397079"/>
                <a:gd name="connsiteY308" fmla="*/ 997263 h 1000125"/>
                <a:gd name="connsiteX309" fmla="*/ 1260357 w 4397079"/>
                <a:gd name="connsiteY309" fmla="*/ 1000125 h 1000125"/>
                <a:gd name="connsiteX310" fmla="*/ 1243102 w 4397079"/>
                <a:gd name="connsiteY310" fmla="*/ 1000125 h 1000125"/>
                <a:gd name="connsiteX311" fmla="*/ 1236191 w 4397079"/>
                <a:gd name="connsiteY311" fmla="*/ 997263 h 1000125"/>
                <a:gd name="connsiteX312" fmla="*/ 1195148 w 4397079"/>
                <a:gd name="connsiteY312" fmla="*/ 956219 h 1000125"/>
                <a:gd name="connsiteX313" fmla="*/ 1195148 w 4397079"/>
                <a:gd name="connsiteY313" fmla="*/ 925143 h 1000125"/>
                <a:gd name="connsiteX314" fmla="*/ 1234464 w 4397079"/>
                <a:gd name="connsiteY314" fmla="*/ 885827 h 1000125"/>
                <a:gd name="connsiteX315" fmla="*/ 1250002 w 4397079"/>
                <a:gd name="connsiteY315" fmla="*/ 879391 h 1000125"/>
                <a:gd name="connsiteX316" fmla="*/ 3848871 w 4397079"/>
                <a:gd name="connsiteY316" fmla="*/ 878539 h 1000125"/>
                <a:gd name="connsiteX317" fmla="*/ 3864409 w 4397079"/>
                <a:gd name="connsiteY317" fmla="*/ 884976 h 1000125"/>
                <a:gd name="connsiteX318" fmla="*/ 3905453 w 4397079"/>
                <a:gd name="connsiteY318" fmla="*/ 926019 h 1000125"/>
                <a:gd name="connsiteX319" fmla="*/ 3905453 w 4397079"/>
                <a:gd name="connsiteY319" fmla="*/ 957095 h 1000125"/>
                <a:gd name="connsiteX320" fmla="*/ 3866137 w 4397079"/>
                <a:gd name="connsiteY320" fmla="*/ 996412 h 1000125"/>
                <a:gd name="connsiteX321" fmla="*/ 3857173 w 4397079"/>
                <a:gd name="connsiteY321" fmla="*/ 1000125 h 1000125"/>
                <a:gd name="connsiteX322" fmla="*/ 3844025 w 4397079"/>
                <a:gd name="connsiteY322" fmla="*/ 1000125 h 1000125"/>
                <a:gd name="connsiteX323" fmla="*/ 3835061 w 4397079"/>
                <a:gd name="connsiteY323" fmla="*/ 996412 h 1000125"/>
                <a:gd name="connsiteX324" fmla="*/ 3794017 w 4397079"/>
                <a:gd name="connsiteY324" fmla="*/ 955368 h 1000125"/>
                <a:gd name="connsiteX325" fmla="*/ 3794017 w 4397079"/>
                <a:gd name="connsiteY325" fmla="*/ 924292 h 1000125"/>
                <a:gd name="connsiteX326" fmla="*/ 3833333 w 4397079"/>
                <a:gd name="connsiteY326" fmla="*/ 884976 h 1000125"/>
                <a:gd name="connsiteX327" fmla="*/ 3848871 w 4397079"/>
                <a:gd name="connsiteY327" fmla="*/ 878539 h 1000125"/>
                <a:gd name="connsiteX328" fmla="*/ 1597782 w 4397079"/>
                <a:gd name="connsiteY328" fmla="*/ 876394 h 1000125"/>
                <a:gd name="connsiteX329" fmla="*/ 1613321 w 4397079"/>
                <a:gd name="connsiteY329" fmla="*/ 882830 h 1000125"/>
                <a:gd name="connsiteX330" fmla="*/ 1654365 w 4397079"/>
                <a:gd name="connsiteY330" fmla="*/ 923873 h 1000125"/>
                <a:gd name="connsiteX331" fmla="*/ 1654365 w 4397079"/>
                <a:gd name="connsiteY331" fmla="*/ 954949 h 1000125"/>
                <a:gd name="connsiteX332" fmla="*/ 1615048 w 4397079"/>
                <a:gd name="connsiteY332" fmla="*/ 994267 h 1000125"/>
                <a:gd name="connsiteX333" fmla="*/ 1600903 w 4397079"/>
                <a:gd name="connsiteY333" fmla="*/ 1000125 h 1000125"/>
                <a:gd name="connsiteX334" fmla="*/ 1598116 w 4397079"/>
                <a:gd name="connsiteY334" fmla="*/ 1000125 h 1000125"/>
                <a:gd name="connsiteX335" fmla="*/ 1583972 w 4397079"/>
                <a:gd name="connsiteY335" fmla="*/ 994266 h 1000125"/>
                <a:gd name="connsiteX336" fmla="*/ 1542928 w 4397079"/>
                <a:gd name="connsiteY336" fmla="*/ 953223 h 1000125"/>
                <a:gd name="connsiteX337" fmla="*/ 1542928 w 4397079"/>
                <a:gd name="connsiteY337" fmla="*/ 922147 h 1000125"/>
                <a:gd name="connsiteX338" fmla="*/ 1582244 w 4397079"/>
                <a:gd name="connsiteY338" fmla="*/ 882830 h 1000125"/>
                <a:gd name="connsiteX339" fmla="*/ 1597782 w 4397079"/>
                <a:gd name="connsiteY339" fmla="*/ 876394 h 1000125"/>
                <a:gd name="connsiteX340" fmla="*/ 4208225 w 4397079"/>
                <a:gd name="connsiteY340" fmla="*/ 868826 h 1000125"/>
                <a:gd name="connsiteX341" fmla="*/ 4223763 w 4397079"/>
                <a:gd name="connsiteY341" fmla="*/ 875263 h 1000125"/>
                <a:gd name="connsiteX342" fmla="*/ 4264806 w 4397079"/>
                <a:gd name="connsiteY342" fmla="*/ 916306 h 1000125"/>
                <a:gd name="connsiteX343" fmla="*/ 4264806 w 4397079"/>
                <a:gd name="connsiteY343" fmla="*/ 947383 h 1000125"/>
                <a:gd name="connsiteX344" fmla="*/ 4225490 w 4397079"/>
                <a:gd name="connsiteY344" fmla="*/ 986699 h 1000125"/>
                <a:gd name="connsiteX345" fmla="*/ 4194414 w 4397079"/>
                <a:gd name="connsiteY345" fmla="*/ 986699 h 1000125"/>
                <a:gd name="connsiteX346" fmla="*/ 4153370 w 4397079"/>
                <a:gd name="connsiteY346" fmla="*/ 945655 h 1000125"/>
                <a:gd name="connsiteX347" fmla="*/ 4153370 w 4397079"/>
                <a:gd name="connsiteY347" fmla="*/ 914579 h 1000125"/>
                <a:gd name="connsiteX348" fmla="*/ 4192687 w 4397079"/>
                <a:gd name="connsiteY348" fmla="*/ 875263 h 1000125"/>
                <a:gd name="connsiteX349" fmla="*/ 4208225 w 4397079"/>
                <a:gd name="connsiteY349" fmla="*/ 868826 h 1000125"/>
                <a:gd name="connsiteX350" fmla="*/ 4370046 w 4397079"/>
                <a:gd name="connsiteY350" fmla="*/ 867868 h 1000125"/>
                <a:gd name="connsiteX351" fmla="*/ 4381165 w 4397079"/>
                <a:gd name="connsiteY351" fmla="*/ 916074 h 1000125"/>
                <a:gd name="connsiteX352" fmla="*/ 4367040 w 4397079"/>
                <a:gd name="connsiteY352" fmla="*/ 901950 h 1000125"/>
                <a:gd name="connsiteX353" fmla="*/ 4367040 w 4397079"/>
                <a:gd name="connsiteY353" fmla="*/ 870874 h 1000125"/>
                <a:gd name="connsiteX354" fmla="*/ 1961991 w 4397079"/>
                <a:gd name="connsiteY354" fmla="*/ 861827 h 1000125"/>
                <a:gd name="connsiteX355" fmla="*/ 1977529 w 4397079"/>
                <a:gd name="connsiteY355" fmla="*/ 868263 h 1000125"/>
                <a:gd name="connsiteX356" fmla="*/ 2018573 w 4397079"/>
                <a:gd name="connsiteY356" fmla="*/ 909306 h 1000125"/>
                <a:gd name="connsiteX357" fmla="*/ 2018573 w 4397079"/>
                <a:gd name="connsiteY357" fmla="*/ 940382 h 1000125"/>
                <a:gd name="connsiteX358" fmla="*/ 1979256 w 4397079"/>
                <a:gd name="connsiteY358" fmla="*/ 979699 h 1000125"/>
                <a:gd name="connsiteX359" fmla="*/ 1948180 w 4397079"/>
                <a:gd name="connsiteY359" fmla="*/ 979699 h 1000125"/>
                <a:gd name="connsiteX360" fmla="*/ 1907136 w 4397079"/>
                <a:gd name="connsiteY360" fmla="*/ 938655 h 1000125"/>
                <a:gd name="connsiteX361" fmla="*/ 1907136 w 4397079"/>
                <a:gd name="connsiteY361" fmla="*/ 907579 h 1000125"/>
                <a:gd name="connsiteX362" fmla="*/ 1946453 w 4397079"/>
                <a:gd name="connsiteY362" fmla="*/ 868263 h 1000125"/>
                <a:gd name="connsiteX363" fmla="*/ 1961991 w 4397079"/>
                <a:gd name="connsiteY363" fmla="*/ 861827 h 1000125"/>
                <a:gd name="connsiteX364" fmla="*/ 2313205 w 4397079"/>
                <a:gd name="connsiteY364" fmla="*/ 855397 h 1000125"/>
                <a:gd name="connsiteX365" fmla="*/ 2328743 w 4397079"/>
                <a:gd name="connsiteY365" fmla="*/ 861832 h 1000125"/>
                <a:gd name="connsiteX366" fmla="*/ 2369786 w 4397079"/>
                <a:gd name="connsiteY366" fmla="*/ 902876 h 1000125"/>
                <a:gd name="connsiteX367" fmla="*/ 2369786 w 4397079"/>
                <a:gd name="connsiteY367" fmla="*/ 933952 h 1000125"/>
                <a:gd name="connsiteX368" fmla="*/ 2330470 w 4397079"/>
                <a:gd name="connsiteY368" fmla="*/ 973269 h 1000125"/>
                <a:gd name="connsiteX369" fmla="*/ 2299394 w 4397079"/>
                <a:gd name="connsiteY369" fmla="*/ 973268 h 1000125"/>
                <a:gd name="connsiteX370" fmla="*/ 2258349 w 4397079"/>
                <a:gd name="connsiteY370" fmla="*/ 932225 h 1000125"/>
                <a:gd name="connsiteX371" fmla="*/ 2258349 w 4397079"/>
                <a:gd name="connsiteY371" fmla="*/ 901149 h 1000125"/>
                <a:gd name="connsiteX372" fmla="*/ 2297667 w 4397079"/>
                <a:gd name="connsiteY372" fmla="*/ 861832 h 1000125"/>
                <a:gd name="connsiteX373" fmla="*/ 2313205 w 4397079"/>
                <a:gd name="connsiteY373" fmla="*/ 855397 h 1000125"/>
                <a:gd name="connsiteX374" fmla="*/ 757674 w 4397079"/>
                <a:gd name="connsiteY374" fmla="*/ 852114 h 1000125"/>
                <a:gd name="connsiteX375" fmla="*/ 773212 w 4397079"/>
                <a:gd name="connsiteY375" fmla="*/ 858550 h 1000125"/>
                <a:gd name="connsiteX376" fmla="*/ 814256 w 4397079"/>
                <a:gd name="connsiteY376" fmla="*/ 899594 h 1000125"/>
                <a:gd name="connsiteX377" fmla="*/ 814256 w 4397079"/>
                <a:gd name="connsiteY377" fmla="*/ 930670 h 1000125"/>
                <a:gd name="connsiteX378" fmla="*/ 774939 w 4397079"/>
                <a:gd name="connsiteY378" fmla="*/ 969987 h 1000125"/>
                <a:gd name="connsiteX379" fmla="*/ 743863 w 4397079"/>
                <a:gd name="connsiteY379" fmla="*/ 969987 h 1000125"/>
                <a:gd name="connsiteX380" fmla="*/ 702820 w 4397079"/>
                <a:gd name="connsiteY380" fmla="*/ 928943 h 1000125"/>
                <a:gd name="connsiteX381" fmla="*/ 702819 w 4397079"/>
                <a:gd name="connsiteY381" fmla="*/ 897867 h 1000125"/>
                <a:gd name="connsiteX382" fmla="*/ 742136 w 4397079"/>
                <a:gd name="connsiteY382" fmla="*/ 858550 h 1000125"/>
                <a:gd name="connsiteX383" fmla="*/ 757674 w 4397079"/>
                <a:gd name="connsiteY383" fmla="*/ 852114 h 1000125"/>
                <a:gd name="connsiteX384" fmla="*/ 1108888 w 4397079"/>
                <a:gd name="connsiteY384" fmla="*/ 845684 h 1000125"/>
                <a:gd name="connsiteX385" fmla="*/ 1124426 w 4397079"/>
                <a:gd name="connsiteY385" fmla="*/ 852120 h 1000125"/>
                <a:gd name="connsiteX386" fmla="*/ 1165470 w 4397079"/>
                <a:gd name="connsiteY386" fmla="*/ 893164 h 1000125"/>
                <a:gd name="connsiteX387" fmla="*/ 1165470 w 4397079"/>
                <a:gd name="connsiteY387" fmla="*/ 924240 h 1000125"/>
                <a:gd name="connsiteX388" fmla="*/ 1126153 w 4397079"/>
                <a:gd name="connsiteY388" fmla="*/ 963557 h 1000125"/>
                <a:gd name="connsiteX389" fmla="*/ 1095077 w 4397079"/>
                <a:gd name="connsiteY389" fmla="*/ 963557 h 1000125"/>
                <a:gd name="connsiteX390" fmla="*/ 1054033 w 4397079"/>
                <a:gd name="connsiteY390" fmla="*/ 922513 h 1000125"/>
                <a:gd name="connsiteX391" fmla="*/ 1054033 w 4397079"/>
                <a:gd name="connsiteY391" fmla="*/ 891437 h 1000125"/>
                <a:gd name="connsiteX392" fmla="*/ 1093350 w 4397079"/>
                <a:gd name="connsiteY392" fmla="*/ 852120 h 1000125"/>
                <a:gd name="connsiteX393" fmla="*/ 1108888 w 4397079"/>
                <a:gd name="connsiteY393" fmla="*/ 845684 h 1000125"/>
                <a:gd name="connsiteX394" fmla="*/ 2672557 w 4397079"/>
                <a:gd name="connsiteY394" fmla="*/ 845683 h 1000125"/>
                <a:gd name="connsiteX395" fmla="*/ 2688096 w 4397079"/>
                <a:gd name="connsiteY395" fmla="*/ 852119 h 1000125"/>
                <a:gd name="connsiteX396" fmla="*/ 2729139 w 4397079"/>
                <a:gd name="connsiteY396" fmla="*/ 893163 h 1000125"/>
                <a:gd name="connsiteX397" fmla="*/ 2729139 w 4397079"/>
                <a:gd name="connsiteY397" fmla="*/ 924239 h 1000125"/>
                <a:gd name="connsiteX398" fmla="*/ 2689823 w 4397079"/>
                <a:gd name="connsiteY398" fmla="*/ 963555 h 1000125"/>
                <a:gd name="connsiteX399" fmla="*/ 2658747 w 4397079"/>
                <a:gd name="connsiteY399" fmla="*/ 963555 h 1000125"/>
                <a:gd name="connsiteX400" fmla="*/ 2617703 w 4397079"/>
                <a:gd name="connsiteY400" fmla="*/ 922512 h 1000125"/>
                <a:gd name="connsiteX401" fmla="*/ 2617703 w 4397079"/>
                <a:gd name="connsiteY401" fmla="*/ 891436 h 1000125"/>
                <a:gd name="connsiteX402" fmla="*/ 2657020 w 4397079"/>
                <a:gd name="connsiteY402" fmla="*/ 852119 h 1000125"/>
                <a:gd name="connsiteX403" fmla="*/ 2672557 w 4397079"/>
                <a:gd name="connsiteY403" fmla="*/ 845683 h 1000125"/>
                <a:gd name="connsiteX404" fmla="*/ 76684 w 4397079"/>
                <a:gd name="connsiteY404" fmla="*/ 843537 h 1000125"/>
                <a:gd name="connsiteX405" fmla="*/ 92222 w 4397079"/>
                <a:gd name="connsiteY405" fmla="*/ 849973 h 1000125"/>
                <a:gd name="connsiteX406" fmla="*/ 133266 w 4397079"/>
                <a:gd name="connsiteY406" fmla="*/ 891017 h 1000125"/>
                <a:gd name="connsiteX407" fmla="*/ 133266 w 4397079"/>
                <a:gd name="connsiteY407" fmla="*/ 922093 h 1000125"/>
                <a:gd name="connsiteX408" fmla="*/ 93949 w 4397079"/>
                <a:gd name="connsiteY408" fmla="*/ 961409 h 1000125"/>
                <a:gd name="connsiteX409" fmla="*/ 62872 w 4397079"/>
                <a:gd name="connsiteY409" fmla="*/ 961410 h 1000125"/>
                <a:gd name="connsiteX410" fmla="*/ 21829 w 4397079"/>
                <a:gd name="connsiteY410" fmla="*/ 920366 h 1000125"/>
                <a:gd name="connsiteX411" fmla="*/ 19624 w 4397079"/>
                <a:gd name="connsiteY411" fmla="*/ 915041 h 1000125"/>
                <a:gd name="connsiteX412" fmla="*/ 26683 w 4397079"/>
                <a:gd name="connsiteY412" fmla="*/ 884436 h 1000125"/>
                <a:gd name="connsiteX413" fmla="*/ 61146 w 4397079"/>
                <a:gd name="connsiteY413" fmla="*/ 849973 h 1000125"/>
                <a:gd name="connsiteX414" fmla="*/ 76684 w 4397079"/>
                <a:gd name="connsiteY414" fmla="*/ 843537 h 1000125"/>
                <a:gd name="connsiteX415" fmla="*/ 3020338 w 4397079"/>
                <a:gd name="connsiteY415" fmla="*/ 842687 h 1000125"/>
                <a:gd name="connsiteX416" fmla="*/ 3035876 w 4397079"/>
                <a:gd name="connsiteY416" fmla="*/ 849123 h 1000125"/>
                <a:gd name="connsiteX417" fmla="*/ 3076919 w 4397079"/>
                <a:gd name="connsiteY417" fmla="*/ 890167 h 1000125"/>
                <a:gd name="connsiteX418" fmla="*/ 3076919 w 4397079"/>
                <a:gd name="connsiteY418" fmla="*/ 921243 h 1000125"/>
                <a:gd name="connsiteX419" fmla="*/ 3037603 w 4397079"/>
                <a:gd name="connsiteY419" fmla="*/ 960559 h 1000125"/>
                <a:gd name="connsiteX420" fmla="*/ 3006527 w 4397079"/>
                <a:gd name="connsiteY420" fmla="*/ 960559 h 1000125"/>
                <a:gd name="connsiteX421" fmla="*/ 2965483 w 4397079"/>
                <a:gd name="connsiteY421" fmla="*/ 919516 h 1000125"/>
                <a:gd name="connsiteX422" fmla="*/ 2965483 w 4397079"/>
                <a:gd name="connsiteY422" fmla="*/ 888440 h 1000125"/>
                <a:gd name="connsiteX423" fmla="*/ 3004800 w 4397079"/>
                <a:gd name="connsiteY423" fmla="*/ 849123 h 1000125"/>
                <a:gd name="connsiteX424" fmla="*/ 3020338 w 4397079"/>
                <a:gd name="connsiteY424" fmla="*/ 842687 h 1000125"/>
                <a:gd name="connsiteX425" fmla="*/ 3366980 w 4397079"/>
                <a:gd name="connsiteY425" fmla="*/ 840827 h 1000125"/>
                <a:gd name="connsiteX426" fmla="*/ 3382519 w 4397079"/>
                <a:gd name="connsiteY426" fmla="*/ 847262 h 1000125"/>
                <a:gd name="connsiteX427" fmla="*/ 3423563 w 4397079"/>
                <a:gd name="connsiteY427" fmla="*/ 888307 h 1000125"/>
                <a:gd name="connsiteX428" fmla="*/ 3423563 w 4397079"/>
                <a:gd name="connsiteY428" fmla="*/ 919383 h 1000125"/>
                <a:gd name="connsiteX429" fmla="*/ 3384246 w 4397079"/>
                <a:gd name="connsiteY429" fmla="*/ 958699 h 1000125"/>
                <a:gd name="connsiteX430" fmla="*/ 3353170 w 4397079"/>
                <a:gd name="connsiteY430" fmla="*/ 958699 h 1000125"/>
                <a:gd name="connsiteX431" fmla="*/ 3312125 w 4397079"/>
                <a:gd name="connsiteY431" fmla="*/ 917656 h 1000125"/>
                <a:gd name="connsiteX432" fmla="*/ 3312125 w 4397079"/>
                <a:gd name="connsiteY432" fmla="*/ 886580 h 1000125"/>
                <a:gd name="connsiteX433" fmla="*/ 3351443 w 4397079"/>
                <a:gd name="connsiteY433" fmla="*/ 847263 h 1000125"/>
                <a:gd name="connsiteX434" fmla="*/ 3366980 w 4397079"/>
                <a:gd name="connsiteY434" fmla="*/ 840827 h 1000125"/>
                <a:gd name="connsiteX435" fmla="*/ 424463 w 4397079"/>
                <a:gd name="connsiteY435" fmla="*/ 840540 h 1000125"/>
                <a:gd name="connsiteX436" fmla="*/ 440001 w 4397079"/>
                <a:gd name="connsiteY436" fmla="*/ 846976 h 1000125"/>
                <a:gd name="connsiteX437" fmla="*/ 481045 w 4397079"/>
                <a:gd name="connsiteY437" fmla="*/ 888020 h 1000125"/>
                <a:gd name="connsiteX438" fmla="*/ 481045 w 4397079"/>
                <a:gd name="connsiteY438" fmla="*/ 919096 h 1000125"/>
                <a:gd name="connsiteX439" fmla="*/ 441728 w 4397079"/>
                <a:gd name="connsiteY439" fmla="*/ 958413 h 1000125"/>
                <a:gd name="connsiteX440" fmla="*/ 410652 w 4397079"/>
                <a:gd name="connsiteY440" fmla="*/ 958413 h 1000125"/>
                <a:gd name="connsiteX441" fmla="*/ 369608 w 4397079"/>
                <a:gd name="connsiteY441" fmla="*/ 917369 h 1000125"/>
                <a:gd name="connsiteX442" fmla="*/ 369608 w 4397079"/>
                <a:gd name="connsiteY442" fmla="*/ 886293 h 1000125"/>
                <a:gd name="connsiteX443" fmla="*/ 408925 w 4397079"/>
                <a:gd name="connsiteY443" fmla="*/ 846976 h 1000125"/>
                <a:gd name="connsiteX444" fmla="*/ 424463 w 4397079"/>
                <a:gd name="connsiteY444" fmla="*/ 840540 h 1000125"/>
                <a:gd name="connsiteX445" fmla="*/ 3714761 w 4397079"/>
                <a:gd name="connsiteY445" fmla="*/ 837831 h 1000125"/>
                <a:gd name="connsiteX446" fmla="*/ 3730299 w 4397079"/>
                <a:gd name="connsiteY446" fmla="*/ 844267 h 1000125"/>
                <a:gd name="connsiteX447" fmla="*/ 3771342 w 4397079"/>
                <a:gd name="connsiteY447" fmla="*/ 885310 h 1000125"/>
                <a:gd name="connsiteX448" fmla="*/ 3771342 w 4397079"/>
                <a:gd name="connsiteY448" fmla="*/ 916386 h 1000125"/>
                <a:gd name="connsiteX449" fmla="*/ 3732026 w 4397079"/>
                <a:gd name="connsiteY449" fmla="*/ 955702 h 1000125"/>
                <a:gd name="connsiteX450" fmla="*/ 3700950 w 4397079"/>
                <a:gd name="connsiteY450" fmla="*/ 955702 h 1000125"/>
                <a:gd name="connsiteX451" fmla="*/ 3659906 w 4397079"/>
                <a:gd name="connsiteY451" fmla="*/ 914659 h 1000125"/>
                <a:gd name="connsiteX452" fmla="*/ 3659906 w 4397079"/>
                <a:gd name="connsiteY452" fmla="*/ 883583 h 1000125"/>
                <a:gd name="connsiteX453" fmla="*/ 3699222 w 4397079"/>
                <a:gd name="connsiteY453" fmla="*/ 844266 h 1000125"/>
                <a:gd name="connsiteX454" fmla="*/ 3714761 w 4397079"/>
                <a:gd name="connsiteY454" fmla="*/ 837831 h 1000125"/>
                <a:gd name="connsiteX455" fmla="*/ 1468241 w 4397079"/>
                <a:gd name="connsiteY455" fmla="*/ 835971 h 1000125"/>
                <a:gd name="connsiteX456" fmla="*/ 1483779 w 4397079"/>
                <a:gd name="connsiteY456" fmla="*/ 842407 h 1000125"/>
                <a:gd name="connsiteX457" fmla="*/ 1524823 w 4397079"/>
                <a:gd name="connsiteY457" fmla="*/ 883451 h 1000125"/>
                <a:gd name="connsiteX458" fmla="*/ 1524823 w 4397079"/>
                <a:gd name="connsiteY458" fmla="*/ 914527 h 1000125"/>
                <a:gd name="connsiteX459" fmla="*/ 1485506 w 4397079"/>
                <a:gd name="connsiteY459" fmla="*/ 953844 h 1000125"/>
                <a:gd name="connsiteX460" fmla="*/ 1454430 w 4397079"/>
                <a:gd name="connsiteY460" fmla="*/ 953844 h 1000125"/>
                <a:gd name="connsiteX461" fmla="*/ 1413386 w 4397079"/>
                <a:gd name="connsiteY461" fmla="*/ 912800 h 1000125"/>
                <a:gd name="connsiteX462" fmla="*/ 1413386 w 4397079"/>
                <a:gd name="connsiteY462" fmla="*/ 881724 h 1000125"/>
                <a:gd name="connsiteX463" fmla="*/ 1452703 w 4397079"/>
                <a:gd name="connsiteY463" fmla="*/ 842407 h 1000125"/>
                <a:gd name="connsiteX464" fmla="*/ 1468241 w 4397079"/>
                <a:gd name="connsiteY464" fmla="*/ 835971 h 1000125"/>
                <a:gd name="connsiteX465" fmla="*/ 1816021 w 4397079"/>
                <a:gd name="connsiteY465" fmla="*/ 832975 h 1000125"/>
                <a:gd name="connsiteX466" fmla="*/ 1831559 w 4397079"/>
                <a:gd name="connsiteY466" fmla="*/ 839411 h 1000125"/>
                <a:gd name="connsiteX467" fmla="*/ 1872603 w 4397079"/>
                <a:gd name="connsiteY467" fmla="*/ 880455 h 1000125"/>
                <a:gd name="connsiteX468" fmla="*/ 1872603 w 4397079"/>
                <a:gd name="connsiteY468" fmla="*/ 911531 h 1000125"/>
                <a:gd name="connsiteX469" fmla="*/ 1833286 w 4397079"/>
                <a:gd name="connsiteY469" fmla="*/ 950847 h 1000125"/>
                <a:gd name="connsiteX470" fmla="*/ 1802210 w 4397079"/>
                <a:gd name="connsiteY470" fmla="*/ 950847 h 1000125"/>
                <a:gd name="connsiteX471" fmla="*/ 1761166 w 4397079"/>
                <a:gd name="connsiteY471" fmla="*/ 909803 h 1000125"/>
                <a:gd name="connsiteX472" fmla="*/ 1761167 w 4397079"/>
                <a:gd name="connsiteY472" fmla="*/ 878727 h 1000125"/>
                <a:gd name="connsiteX473" fmla="*/ 1800483 w 4397079"/>
                <a:gd name="connsiteY473" fmla="*/ 839411 h 1000125"/>
                <a:gd name="connsiteX474" fmla="*/ 1816021 w 4397079"/>
                <a:gd name="connsiteY474" fmla="*/ 832975 h 1000125"/>
                <a:gd name="connsiteX475" fmla="*/ 4074114 w 4397079"/>
                <a:gd name="connsiteY475" fmla="*/ 828118 h 1000125"/>
                <a:gd name="connsiteX476" fmla="*/ 4089653 w 4397079"/>
                <a:gd name="connsiteY476" fmla="*/ 834553 h 1000125"/>
                <a:gd name="connsiteX477" fmla="*/ 4130696 w 4397079"/>
                <a:gd name="connsiteY477" fmla="*/ 875598 h 1000125"/>
                <a:gd name="connsiteX478" fmla="*/ 4130696 w 4397079"/>
                <a:gd name="connsiteY478" fmla="*/ 906674 h 1000125"/>
                <a:gd name="connsiteX479" fmla="*/ 4091380 w 4397079"/>
                <a:gd name="connsiteY479" fmla="*/ 945990 h 1000125"/>
                <a:gd name="connsiteX480" fmla="*/ 4060304 w 4397079"/>
                <a:gd name="connsiteY480" fmla="*/ 945990 h 1000125"/>
                <a:gd name="connsiteX481" fmla="*/ 4019259 w 4397079"/>
                <a:gd name="connsiteY481" fmla="*/ 904947 h 1000125"/>
                <a:gd name="connsiteX482" fmla="*/ 4019259 w 4397079"/>
                <a:gd name="connsiteY482" fmla="*/ 873871 h 1000125"/>
                <a:gd name="connsiteX483" fmla="*/ 4058577 w 4397079"/>
                <a:gd name="connsiteY483" fmla="*/ 834553 h 1000125"/>
                <a:gd name="connsiteX484" fmla="*/ 4074114 w 4397079"/>
                <a:gd name="connsiteY484" fmla="*/ 828118 h 1000125"/>
                <a:gd name="connsiteX485" fmla="*/ 2180229 w 4397079"/>
                <a:gd name="connsiteY485" fmla="*/ 818407 h 1000125"/>
                <a:gd name="connsiteX486" fmla="*/ 2195768 w 4397079"/>
                <a:gd name="connsiteY486" fmla="*/ 824843 h 1000125"/>
                <a:gd name="connsiteX487" fmla="*/ 2236811 w 4397079"/>
                <a:gd name="connsiteY487" fmla="*/ 865887 h 1000125"/>
                <a:gd name="connsiteX488" fmla="*/ 2236811 w 4397079"/>
                <a:gd name="connsiteY488" fmla="*/ 896963 h 1000125"/>
                <a:gd name="connsiteX489" fmla="*/ 2197495 w 4397079"/>
                <a:gd name="connsiteY489" fmla="*/ 936280 h 1000125"/>
                <a:gd name="connsiteX490" fmla="*/ 2166418 w 4397079"/>
                <a:gd name="connsiteY490" fmla="*/ 936279 h 1000125"/>
                <a:gd name="connsiteX491" fmla="*/ 2125375 w 4397079"/>
                <a:gd name="connsiteY491" fmla="*/ 895236 h 1000125"/>
                <a:gd name="connsiteX492" fmla="*/ 2125374 w 4397079"/>
                <a:gd name="connsiteY492" fmla="*/ 864159 h 1000125"/>
                <a:gd name="connsiteX493" fmla="*/ 2164691 w 4397079"/>
                <a:gd name="connsiteY493" fmla="*/ 824843 h 1000125"/>
                <a:gd name="connsiteX494" fmla="*/ 2180229 w 4397079"/>
                <a:gd name="connsiteY494" fmla="*/ 818407 h 1000125"/>
                <a:gd name="connsiteX495" fmla="*/ 2528009 w 4397079"/>
                <a:gd name="connsiteY495" fmla="*/ 815411 h 1000125"/>
                <a:gd name="connsiteX496" fmla="*/ 2543548 w 4397079"/>
                <a:gd name="connsiteY496" fmla="*/ 821847 h 1000125"/>
                <a:gd name="connsiteX497" fmla="*/ 2584591 w 4397079"/>
                <a:gd name="connsiteY497" fmla="*/ 862891 h 1000125"/>
                <a:gd name="connsiteX498" fmla="*/ 2584591 w 4397079"/>
                <a:gd name="connsiteY498" fmla="*/ 893967 h 1000125"/>
                <a:gd name="connsiteX499" fmla="*/ 2545275 w 4397079"/>
                <a:gd name="connsiteY499" fmla="*/ 933283 h 1000125"/>
                <a:gd name="connsiteX500" fmla="*/ 2514199 w 4397079"/>
                <a:gd name="connsiteY500" fmla="*/ 933283 h 1000125"/>
                <a:gd name="connsiteX501" fmla="*/ 2473155 w 4397079"/>
                <a:gd name="connsiteY501" fmla="*/ 892240 h 1000125"/>
                <a:gd name="connsiteX502" fmla="*/ 2473155 w 4397079"/>
                <a:gd name="connsiteY502" fmla="*/ 861164 h 1000125"/>
                <a:gd name="connsiteX503" fmla="*/ 2512471 w 4397079"/>
                <a:gd name="connsiteY503" fmla="*/ 821847 h 1000125"/>
                <a:gd name="connsiteX504" fmla="*/ 2528009 w 4397079"/>
                <a:gd name="connsiteY504" fmla="*/ 815411 h 1000125"/>
                <a:gd name="connsiteX505" fmla="*/ 623563 w 4397079"/>
                <a:gd name="connsiteY505" fmla="*/ 811406 h 1000125"/>
                <a:gd name="connsiteX506" fmla="*/ 639101 w 4397079"/>
                <a:gd name="connsiteY506" fmla="*/ 817842 h 1000125"/>
                <a:gd name="connsiteX507" fmla="*/ 680146 w 4397079"/>
                <a:gd name="connsiteY507" fmla="*/ 858885 h 1000125"/>
                <a:gd name="connsiteX508" fmla="*/ 680146 w 4397079"/>
                <a:gd name="connsiteY508" fmla="*/ 889961 h 1000125"/>
                <a:gd name="connsiteX509" fmla="*/ 640829 w 4397079"/>
                <a:gd name="connsiteY509" fmla="*/ 929278 h 1000125"/>
                <a:gd name="connsiteX510" fmla="*/ 609753 w 4397079"/>
                <a:gd name="connsiteY510" fmla="*/ 929278 h 1000125"/>
                <a:gd name="connsiteX511" fmla="*/ 568709 w 4397079"/>
                <a:gd name="connsiteY511" fmla="*/ 888235 h 1000125"/>
                <a:gd name="connsiteX512" fmla="*/ 568709 w 4397079"/>
                <a:gd name="connsiteY512" fmla="*/ 857158 h 1000125"/>
                <a:gd name="connsiteX513" fmla="*/ 608025 w 4397079"/>
                <a:gd name="connsiteY513" fmla="*/ 817842 h 1000125"/>
                <a:gd name="connsiteX514" fmla="*/ 623563 w 4397079"/>
                <a:gd name="connsiteY514" fmla="*/ 811406 h 1000125"/>
                <a:gd name="connsiteX515" fmla="*/ 971344 w 4397079"/>
                <a:gd name="connsiteY515" fmla="*/ 808409 h 1000125"/>
                <a:gd name="connsiteX516" fmla="*/ 986882 w 4397079"/>
                <a:gd name="connsiteY516" fmla="*/ 814845 h 1000125"/>
                <a:gd name="connsiteX517" fmla="*/ 1027926 w 4397079"/>
                <a:gd name="connsiteY517" fmla="*/ 855889 h 1000125"/>
                <a:gd name="connsiteX518" fmla="*/ 1027926 w 4397079"/>
                <a:gd name="connsiteY518" fmla="*/ 886965 h 1000125"/>
                <a:gd name="connsiteX519" fmla="*/ 988608 w 4397079"/>
                <a:gd name="connsiteY519" fmla="*/ 926282 h 1000125"/>
                <a:gd name="connsiteX520" fmla="*/ 957533 w 4397079"/>
                <a:gd name="connsiteY520" fmla="*/ 926282 h 1000125"/>
                <a:gd name="connsiteX521" fmla="*/ 916489 w 4397079"/>
                <a:gd name="connsiteY521" fmla="*/ 885238 h 1000125"/>
                <a:gd name="connsiteX522" fmla="*/ 916489 w 4397079"/>
                <a:gd name="connsiteY522" fmla="*/ 854162 h 1000125"/>
                <a:gd name="connsiteX523" fmla="*/ 955806 w 4397079"/>
                <a:gd name="connsiteY523" fmla="*/ 814845 h 1000125"/>
                <a:gd name="connsiteX524" fmla="*/ 971344 w 4397079"/>
                <a:gd name="connsiteY524" fmla="*/ 808409 h 1000125"/>
                <a:gd name="connsiteX525" fmla="*/ 2887362 w 4397079"/>
                <a:gd name="connsiteY525" fmla="*/ 805698 h 1000125"/>
                <a:gd name="connsiteX526" fmla="*/ 2902900 w 4397079"/>
                <a:gd name="connsiteY526" fmla="*/ 812134 h 1000125"/>
                <a:gd name="connsiteX527" fmla="*/ 2943944 w 4397079"/>
                <a:gd name="connsiteY527" fmla="*/ 853178 h 1000125"/>
                <a:gd name="connsiteX528" fmla="*/ 2943944 w 4397079"/>
                <a:gd name="connsiteY528" fmla="*/ 884254 h 1000125"/>
                <a:gd name="connsiteX529" fmla="*/ 2904627 w 4397079"/>
                <a:gd name="connsiteY529" fmla="*/ 923570 h 1000125"/>
                <a:gd name="connsiteX530" fmla="*/ 2873551 w 4397079"/>
                <a:gd name="connsiteY530" fmla="*/ 923570 h 1000125"/>
                <a:gd name="connsiteX531" fmla="*/ 2832508 w 4397079"/>
                <a:gd name="connsiteY531" fmla="*/ 882527 h 1000125"/>
                <a:gd name="connsiteX532" fmla="*/ 2832508 w 4397079"/>
                <a:gd name="connsiteY532" fmla="*/ 851451 h 1000125"/>
                <a:gd name="connsiteX533" fmla="*/ 2871824 w 4397079"/>
                <a:gd name="connsiteY533" fmla="*/ 812134 h 1000125"/>
                <a:gd name="connsiteX534" fmla="*/ 2887362 w 4397079"/>
                <a:gd name="connsiteY534" fmla="*/ 805698 h 1000125"/>
                <a:gd name="connsiteX535" fmla="*/ 3235142 w 4397079"/>
                <a:gd name="connsiteY535" fmla="*/ 802702 h 1000125"/>
                <a:gd name="connsiteX536" fmla="*/ 3250680 w 4397079"/>
                <a:gd name="connsiteY536" fmla="*/ 809138 h 1000125"/>
                <a:gd name="connsiteX537" fmla="*/ 3291724 w 4397079"/>
                <a:gd name="connsiteY537" fmla="*/ 850181 h 1000125"/>
                <a:gd name="connsiteX538" fmla="*/ 3291724 w 4397079"/>
                <a:gd name="connsiteY538" fmla="*/ 881257 h 1000125"/>
                <a:gd name="connsiteX539" fmla="*/ 3252408 w 4397079"/>
                <a:gd name="connsiteY539" fmla="*/ 920574 h 1000125"/>
                <a:gd name="connsiteX540" fmla="*/ 3221332 w 4397079"/>
                <a:gd name="connsiteY540" fmla="*/ 920574 h 1000125"/>
                <a:gd name="connsiteX541" fmla="*/ 3180288 w 4397079"/>
                <a:gd name="connsiteY541" fmla="*/ 879530 h 1000125"/>
                <a:gd name="connsiteX542" fmla="*/ 3180288 w 4397079"/>
                <a:gd name="connsiteY542" fmla="*/ 848454 h 1000125"/>
                <a:gd name="connsiteX543" fmla="*/ 3219605 w 4397079"/>
                <a:gd name="connsiteY543" fmla="*/ 809138 h 1000125"/>
                <a:gd name="connsiteX544" fmla="*/ 3235142 w 4397079"/>
                <a:gd name="connsiteY544" fmla="*/ 802702 h 1000125"/>
                <a:gd name="connsiteX545" fmla="*/ 3581785 w 4397079"/>
                <a:gd name="connsiteY545" fmla="*/ 800842 h 1000125"/>
                <a:gd name="connsiteX546" fmla="*/ 3597323 w 4397079"/>
                <a:gd name="connsiteY546" fmla="*/ 807278 h 1000125"/>
                <a:gd name="connsiteX547" fmla="*/ 3638367 w 4397079"/>
                <a:gd name="connsiteY547" fmla="*/ 848322 h 1000125"/>
                <a:gd name="connsiteX548" fmla="*/ 3638367 w 4397079"/>
                <a:gd name="connsiteY548" fmla="*/ 879398 h 1000125"/>
                <a:gd name="connsiteX549" fmla="*/ 3599051 w 4397079"/>
                <a:gd name="connsiteY549" fmla="*/ 918714 h 1000125"/>
                <a:gd name="connsiteX550" fmla="*/ 3567975 w 4397079"/>
                <a:gd name="connsiteY550" fmla="*/ 918714 h 1000125"/>
                <a:gd name="connsiteX551" fmla="*/ 3526930 w 4397079"/>
                <a:gd name="connsiteY551" fmla="*/ 877671 h 1000125"/>
                <a:gd name="connsiteX552" fmla="*/ 3526931 w 4397079"/>
                <a:gd name="connsiteY552" fmla="*/ 846594 h 1000125"/>
                <a:gd name="connsiteX553" fmla="*/ 3566247 w 4397079"/>
                <a:gd name="connsiteY553" fmla="*/ 807278 h 1000125"/>
                <a:gd name="connsiteX554" fmla="*/ 3581785 w 4397079"/>
                <a:gd name="connsiteY554" fmla="*/ 800842 h 1000125"/>
                <a:gd name="connsiteX555" fmla="*/ 290353 w 4397079"/>
                <a:gd name="connsiteY555" fmla="*/ 799832 h 1000125"/>
                <a:gd name="connsiteX556" fmla="*/ 305891 w 4397079"/>
                <a:gd name="connsiteY556" fmla="*/ 806268 h 1000125"/>
                <a:gd name="connsiteX557" fmla="*/ 346934 w 4397079"/>
                <a:gd name="connsiteY557" fmla="*/ 847311 h 1000125"/>
                <a:gd name="connsiteX558" fmla="*/ 346935 w 4397079"/>
                <a:gd name="connsiteY558" fmla="*/ 878387 h 1000125"/>
                <a:gd name="connsiteX559" fmla="*/ 307618 w 4397079"/>
                <a:gd name="connsiteY559" fmla="*/ 917705 h 1000125"/>
                <a:gd name="connsiteX560" fmla="*/ 276542 w 4397079"/>
                <a:gd name="connsiteY560" fmla="*/ 917705 h 1000125"/>
                <a:gd name="connsiteX561" fmla="*/ 235499 w 4397079"/>
                <a:gd name="connsiteY561" fmla="*/ 876661 h 1000125"/>
                <a:gd name="connsiteX562" fmla="*/ 235499 w 4397079"/>
                <a:gd name="connsiteY562" fmla="*/ 845585 h 1000125"/>
                <a:gd name="connsiteX563" fmla="*/ 274815 w 4397079"/>
                <a:gd name="connsiteY563" fmla="*/ 806269 h 1000125"/>
                <a:gd name="connsiteX564" fmla="*/ 290353 w 4397079"/>
                <a:gd name="connsiteY564" fmla="*/ 799832 h 1000125"/>
                <a:gd name="connsiteX565" fmla="*/ 1330696 w 4397079"/>
                <a:gd name="connsiteY565" fmla="*/ 798696 h 1000125"/>
                <a:gd name="connsiteX566" fmla="*/ 1346234 w 4397079"/>
                <a:gd name="connsiteY566" fmla="*/ 805132 h 1000125"/>
                <a:gd name="connsiteX567" fmla="*/ 1387279 w 4397079"/>
                <a:gd name="connsiteY567" fmla="*/ 846176 h 1000125"/>
                <a:gd name="connsiteX568" fmla="*/ 1387279 w 4397079"/>
                <a:gd name="connsiteY568" fmla="*/ 877252 h 1000125"/>
                <a:gd name="connsiteX569" fmla="*/ 1347962 w 4397079"/>
                <a:gd name="connsiteY569" fmla="*/ 916569 h 1000125"/>
                <a:gd name="connsiteX570" fmla="*/ 1316885 w 4397079"/>
                <a:gd name="connsiteY570" fmla="*/ 916569 h 1000125"/>
                <a:gd name="connsiteX571" fmla="*/ 1275842 w 4397079"/>
                <a:gd name="connsiteY571" fmla="*/ 875525 h 1000125"/>
                <a:gd name="connsiteX572" fmla="*/ 1275842 w 4397079"/>
                <a:gd name="connsiteY572" fmla="*/ 844449 h 1000125"/>
                <a:gd name="connsiteX573" fmla="*/ 1315158 w 4397079"/>
                <a:gd name="connsiteY573" fmla="*/ 805132 h 1000125"/>
                <a:gd name="connsiteX574" fmla="*/ 1330696 w 4397079"/>
                <a:gd name="connsiteY574" fmla="*/ 798696 h 1000125"/>
                <a:gd name="connsiteX575" fmla="*/ 3929565 w 4397079"/>
                <a:gd name="connsiteY575" fmla="*/ 797845 h 1000125"/>
                <a:gd name="connsiteX576" fmla="*/ 3945103 w 4397079"/>
                <a:gd name="connsiteY576" fmla="*/ 804282 h 1000125"/>
                <a:gd name="connsiteX577" fmla="*/ 3986147 w 4397079"/>
                <a:gd name="connsiteY577" fmla="*/ 845325 h 1000125"/>
                <a:gd name="connsiteX578" fmla="*/ 3986147 w 4397079"/>
                <a:gd name="connsiteY578" fmla="*/ 876401 h 1000125"/>
                <a:gd name="connsiteX579" fmla="*/ 3946831 w 4397079"/>
                <a:gd name="connsiteY579" fmla="*/ 915718 h 1000125"/>
                <a:gd name="connsiteX580" fmla="*/ 3915755 w 4397079"/>
                <a:gd name="connsiteY580" fmla="*/ 915718 h 1000125"/>
                <a:gd name="connsiteX581" fmla="*/ 3874711 w 4397079"/>
                <a:gd name="connsiteY581" fmla="*/ 874674 h 1000125"/>
                <a:gd name="connsiteX582" fmla="*/ 3874711 w 4397079"/>
                <a:gd name="connsiteY582" fmla="*/ 843598 h 1000125"/>
                <a:gd name="connsiteX583" fmla="*/ 3914027 w 4397079"/>
                <a:gd name="connsiteY583" fmla="*/ 804282 h 1000125"/>
                <a:gd name="connsiteX584" fmla="*/ 3929565 w 4397079"/>
                <a:gd name="connsiteY584" fmla="*/ 797845 h 1000125"/>
                <a:gd name="connsiteX585" fmla="*/ 1681910 w 4397079"/>
                <a:gd name="connsiteY585" fmla="*/ 792266 h 1000125"/>
                <a:gd name="connsiteX586" fmla="*/ 1697449 w 4397079"/>
                <a:gd name="connsiteY586" fmla="*/ 798702 h 1000125"/>
                <a:gd name="connsiteX587" fmla="*/ 1738492 w 4397079"/>
                <a:gd name="connsiteY587" fmla="*/ 839746 h 1000125"/>
                <a:gd name="connsiteX588" fmla="*/ 1738492 w 4397079"/>
                <a:gd name="connsiteY588" fmla="*/ 870822 h 1000125"/>
                <a:gd name="connsiteX589" fmla="*/ 1699176 w 4397079"/>
                <a:gd name="connsiteY589" fmla="*/ 910138 h 1000125"/>
                <a:gd name="connsiteX590" fmla="*/ 1668100 w 4397079"/>
                <a:gd name="connsiteY590" fmla="*/ 910138 h 1000125"/>
                <a:gd name="connsiteX591" fmla="*/ 1627056 w 4397079"/>
                <a:gd name="connsiteY591" fmla="*/ 869095 h 1000125"/>
                <a:gd name="connsiteX592" fmla="*/ 1627056 w 4397079"/>
                <a:gd name="connsiteY592" fmla="*/ 838019 h 1000125"/>
                <a:gd name="connsiteX593" fmla="*/ 1666373 w 4397079"/>
                <a:gd name="connsiteY593" fmla="*/ 798702 h 1000125"/>
                <a:gd name="connsiteX594" fmla="*/ 1681910 w 4397079"/>
                <a:gd name="connsiteY594" fmla="*/ 792266 h 1000125"/>
                <a:gd name="connsiteX595" fmla="*/ 4288919 w 4397079"/>
                <a:gd name="connsiteY595" fmla="*/ 788132 h 1000125"/>
                <a:gd name="connsiteX596" fmla="*/ 4304457 w 4397079"/>
                <a:gd name="connsiteY596" fmla="*/ 794568 h 1000125"/>
                <a:gd name="connsiteX597" fmla="*/ 4345500 w 4397079"/>
                <a:gd name="connsiteY597" fmla="*/ 835612 h 1000125"/>
                <a:gd name="connsiteX598" fmla="*/ 4345500 w 4397079"/>
                <a:gd name="connsiteY598" fmla="*/ 866688 h 1000125"/>
                <a:gd name="connsiteX599" fmla="*/ 4306184 w 4397079"/>
                <a:gd name="connsiteY599" fmla="*/ 906005 h 1000125"/>
                <a:gd name="connsiteX600" fmla="*/ 4275108 w 4397079"/>
                <a:gd name="connsiteY600" fmla="*/ 906005 h 1000125"/>
                <a:gd name="connsiteX601" fmla="*/ 4234064 w 4397079"/>
                <a:gd name="connsiteY601" fmla="*/ 864961 h 1000125"/>
                <a:gd name="connsiteX602" fmla="*/ 4234064 w 4397079"/>
                <a:gd name="connsiteY602" fmla="*/ 833885 h 1000125"/>
                <a:gd name="connsiteX603" fmla="*/ 4273381 w 4397079"/>
                <a:gd name="connsiteY603" fmla="*/ 794569 h 1000125"/>
                <a:gd name="connsiteX604" fmla="*/ 4288919 w 4397079"/>
                <a:gd name="connsiteY604" fmla="*/ 788132 h 1000125"/>
                <a:gd name="connsiteX605" fmla="*/ 2046119 w 4397079"/>
                <a:gd name="connsiteY605" fmla="*/ 777699 h 1000125"/>
                <a:gd name="connsiteX606" fmla="*/ 2061657 w 4397079"/>
                <a:gd name="connsiteY606" fmla="*/ 784134 h 1000125"/>
                <a:gd name="connsiteX607" fmla="*/ 2102700 w 4397079"/>
                <a:gd name="connsiteY607" fmla="*/ 825179 h 1000125"/>
                <a:gd name="connsiteX608" fmla="*/ 2102700 w 4397079"/>
                <a:gd name="connsiteY608" fmla="*/ 856255 h 1000125"/>
                <a:gd name="connsiteX609" fmla="*/ 2063384 w 4397079"/>
                <a:gd name="connsiteY609" fmla="*/ 895571 h 1000125"/>
                <a:gd name="connsiteX610" fmla="*/ 2032308 w 4397079"/>
                <a:gd name="connsiteY610" fmla="*/ 895571 h 1000125"/>
                <a:gd name="connsiteX611" fmla="*/ 1991264 w 4397079"/>
                <a:gd name="connsiteY611" fmla="*/ 854527 h 1000125"/>
                <a:gd name="connsiteX612" fmla="*/ 1991264 w 4397079"/>
                <a:gd name="connsiteY612" fmla="*/ 823451 h 1000125"/>
                <a:gd name="connsiteX613" fmla="*/ 2030581 w 4397079"/>
                <a:gd name="connsiteY613" fmla="*/ 784134 h 1000125"/>
                <a:gd name="connsiteX614" fmla="*/ 2046119 w 4397079"/>
                <a:gd name="connsiteY614" fmla="*/ 777699 h 1000125"/>
                <a:gd name="connsiteX615" fmla="*/ 2393899 w 4397079"/>
                <a:gd name="connsiteY615" fmla="*/ 774703 h 1000125"/>
                <a:gd name="connsiteX616" fmla="*/ 2409437 w 4397079"/>
                <a:gd name="connsiteY616" fmla="*/ 781138 h 1000125"/>
                <a:gd name="connsiteX617" fmla="*/ 2450480 w 4397079"/>
                <a:gd name="connsiteY617" fmla="*/ 822182 h 1000125"/>
                <a:gd name="connsiteX618" fmla="*/ 2450480 w 4397079"/>
                <a:gd name="connsiteY618" fmla="*/ 853258 h 1000125"/>
                <a:gd name="connsiteX619" fmla="*/ 2411164 w 4397079"/>
                <a:gd name="connsiteY619" fmla="*/ 892574 h 1000125"/>
                <a:gd name="connsiteX620" fmla="*/ 2380088 w 4397079"/>
                <a:gd name="connsiteY620" fmla="*/ 892574 h 1000125"/>
                <a:gd name="connsiteX621" fmla="*/ 2339044 w 4397079"/>
                <a:gd name="connsiteY621" fmla="*/ 851531 h 1000125"/>
                <a:gd name="connsiteX622" fmla="*/ 2339043 w 4397079"/>
                <a:gd name="connsiteY622" fmla="*/ 820454 h 1000125"/>
                <a:gd name="connsiteX623" fmla="*/ 2378361 w 4397079"/>
                <a:gd name="connsiteY623" fmla="*/ 781138 h 1000125"/>
                <a:gd name="connsiteX624" fmla="*/ 2393899 w 4397079"/>
                <a:gd name="connsiteY624" fmla="*/ 774703 h 1000125"/>
                <a:gd name="connsiteX625" fmla="*/ 841802 w 4397079"/>
                <a:gd name="connsiteY625" fmla="*/ 767986 h 1000125"/>
                <a:gd name="connsiteX626" fmla="*/ 857340 w 4397079"/>
                <a:gd name="connsiteY626" fmla="*/ 774423 h 1000125"/>
                <a:gd name="connsiteX627" fmla="*/ 898384 w 4397079"/>
                <a:gd name="connsiteY627" fmla="*/ 815466 h 1000125"/>
                <a:gd name="connsiteX628" fmla="*/ 898384 w 4397079"/>
                <a:gd name="connsiteY628" fmla="*/ 846542 h 1000125"/>
                <a:gd name="connsiteX629" fmla="*/ 859067 w 4397079"/>
                <a:gd name="connsiteY629" fmla="*/ 885859 h 1000125"/>
                <a:gd name="connsiteX630" fmla="*/ 827991 w 4397079"/>
                <a:gd name="connsiteY630" fmla="*/ 885859 h 1000125"/>
                <a:gd name="connsiteX631" fmla="*/ 786948 w 4397079"/>
                <a:gd name="connsiteY631" fmla="*/ 844815 h 1000125"/>
                <a:gd name="connsiteX632" fmla="*/ 786947 w 4397079"/>
                <a:gd name="connsiteY632" fmla="*/ 813739 h 1000125"/>
                <a:gd name="connsiteX633" fmla="*/ 826264 w 4397079"/>
                <a:gd name="connsiteY633" fmla="*/ 774422 h 1000125"/>
                <a:gd name="connsiteX634" fmla="*/ 841802 w 4397079"/>
                <a:gd name="connsiteY634" fmla="*/ 767986 h 1000125"/>
                <a:gd name="connsiteX635" fmla="*/ 1189582 w 4397079"/>
                <a:gd name="connsiteY635" fmla="*/ 764990 h 1000125"/>
                <a:gd name="connsiteX636" fmla="*/ 1205120 w 4397079"/>
                <a:gd name="connsiteY636" fmla="*/ 771426 h 1000125"/>
                <a:gd name="connsiteX637" fmla="*/ 1246164 w 4397079"/>
                <a:gd name="connsiteY637" fmla="*/ 812470 h 1000125"/>
                <a:gd name="connsiteX638" fmla="*/ 1246164 w 4397079"/>
                <a:gd name="connsiteY638" fmla="*/ 843546 h 1000125"/>
                <a:gd name="connsiteX639" fmla="*/ 1206848 w 4397079"/>
                <a:gd name="connsiteY639" fmla="*/ 882863 h 1000125"/>
                <a:gd name="connsiteX640" fmla="*/ 1175772 w 4397079"/>
                <a:gd name="connsiteY640" fmla="*/ 882862 h 1000125"/>
                <a:gd name="connsiteX641" fmla="*/ 1134728 w 4397079"/>
                <a:gd name="connsiteY641" fmla="*/ 841819 h 1000125"/>
                <a:gd name="connsiteX642" fmla="*/ 1134728 w 4397079"/>
                <a:gd name="connsiteY642" fmla="*/ 810743 h 1000125"/>
                <a:gd name="connsiteX643" fmla="*/ 1174044 w 4397079"/>
                <a:gd name="connsiteY643" fmla="*/ 771426 h 1000125"/>
                <a:gd name="connsiteX644" fmla="*/ 1189582 w 4397079"/>
                <a:gd name="connsiteY644" fmla="*/ 764990 h 1000125"/>
                <a:gd name="connsiteX645" fmla="*/ 2753251 w 4397079"/>
                <a:gd name="connsiteY645" fmla="*/ 764989 h 1000125"/>
                <a:gd name="connsiteX646" fmla="*/ 2768790 w 4397079"/>
                <a:gd name="connsiteY646" fmla="*/ 771425 h 1000125"/>
                <a:gd name="connsiteX647" fmla="*/ 2809833 w 4397079"/>
                <a:gd name="connsiteY647" fmla="*/ 812469 h 1000125"/>
                <a:gd name="connsiteX648" fmla="*/ 2809833 w 4397079"/>
                <a:gd name="connsiteY648" fmla="*/ 843545 h 1000125"/>
                <a:gd name="connsiteX649" fmla="*/ 2770517 w 4397079"/>
                <a:gd name="connsiteY649" fmla="*/ 882861 h 1000125"/>
                <a:gd name="connsiteX650" fmla="*/ 2739441 w 4397079"/>
                <a:gd name="connsiteY650" fmla="*/ 882861 h 1000125"/>
                <a:gd name="connsiteX651" fmla="*/ 2698397 w 4397079"/>
                <a:gd name="connsiteY651" fmla="*/ 841818 h 1000125"/>
                <a:gd name="connsiteX652" fmla="*/ 2698397 w 4397079"/>
                <a:gd name="connsiteY652" fmla="*/ 810742 h 1000125"/>
                <a:gd name="connsiteX653" fmla="*/ 2737714 w 4397079"/>
                <a:gd name="connsiteY653" fmla="*/ 771425 h 1000125"/>
                <a:gd name="connsiteX654" fmla="*/ 2753251 w 4397079"/>
                <a:gd name="connsiteY654" fmla="*/ 764989 h 1000125"/>
                <a:gd name="connsiteX655" fmla="*/ 157378 w 4397079"/>
                <a:gd name="connsiteY655" fmla="*/ 762843 h 1000125"/>
                <a:gd name="connsiteX656" fmla="*/ 172916 w 4397079"/>
                <a:gd name="connsiteY656" fmla="*/ 769279 h 1000125"/>
                <a:gd name="connsiteX657" fmla="*/ 213960 w 4397079"/>
                <a:gd name="connsiteY657" fmla="*/ 810323 h 1000125"/>
                <a:gd name="connsiteX658" fmla="*/ 213960 w 4397079"/>
                <a:gd name="connsiteY658" fmla="*/ 841399 h 1000125"/>
                <a:gd name="connsiteX659" fmla="*/ 174643 w 4397079"/>
                <a:gd name="connsiteY659" fmla="*/ 880715 h 1000125"/>
                <a:gd name="connsiteX660" fmla="*/ 143567 w 4397079"/>
                <a:gd name="connsiteY660" fmla="*/ 880715 h 1000125"/>
                <a:gd name="connsiteX661" fmla="*/ 102523 w 4397079"/>
                <a:gd name="connsiteY661" fmla="*/ 839672 h 1000125"/>
                <a:gd name="connsiteX662" fmla="*/ 102523 w 4397079"/>
                <a:gd name="connsiteY662" fmla="*/ 808596 h 1000125"/>
                <a:gd name="connsiteX663" fmla="*/ 141840 w 4397079"/>
                <a:gd name="connsiteY663" fmla="*/ 769279 h 1000125"/>
                <a:gd name="connsiteX664" fmla="*/ 157378 w 4397079"/>
                <a:gd name="connsiteY664" fmla="*/ 762843 h 1000125"/>
                <a:gd name="connsiteX665" fmla="*/ 3101032 w 4397079"/>
                <a:gd name="connsiteY665" fmla="*/ 761993 h 1000125"/>
                <a:gd name="connsiteX666" fmla="*/ 3116570 w 4397079"/>
                <a:gd name="connsiteY666" fmla="*/ 768429 h 1000125"/>
                <a:gd name="connsiteX667" fmla="*/ 3157614 w 4397079"/>
                <a:gd name="connsiteY667" fmla="*/ 809472 h 1000125"/>
                <a:gd name="connsiteX668" fmla="*/ 3157613 w 4397079"/>
                <a:gd name="connsiteY668" fmla="*/ 840549 h 1000125"/>
                <a:gd name="connsiteX669" fmla="*/ 3118297 w 4397079"/>
                <a:gd name="connsiteY669" fmla="*/ 879865 h 1000125"/>
                <a:gd name="connsiteX670" fmla="*/ 3087221 w 4397079"/>
                <a:gd name="connsiteY670" fmla="*/ 879865 h 1000125"/>
                <a:gd name="connsiteX671" fmla="*/ 3046177 w 4397079"/>
                <a:gd name="connsiteY671" fmla="*/ 838821 h 1000125"/>
                <a:gd name="connsiteX672" fmla="*/ 3046178 w 4397079"/>
                <a:gd name="connsiteY672" fmla="*/ 807745 h 1000125"/>
                <a:gd name="connsiteX673" fmla="*/ 3085494 w 4397079"/>
                <a:gd name="connsiteY673" fmla="*/ 768429 h 1000125"/>
                <a:gd name="connsiteX674" fmla="*/ 3101032 w 4397079"/>
                <a:gd name="connsiteY674" fmla="*/ 761993 h 1000125"/>
                <a:gd name="connsiteX675" fmla="*/ 3447675 w 4397079"/>
                <a:gd name="connsiteY675" fmla="*/ 760133 h 1000125"/>
                <a:gd name="connsiteX676" fmla="*/ 3463213 w 4397079"/>
                <a:gd name="connsiteY676" fmla="*/ 766568 h 1000125"/>
                <a:gd name="connsiteX677" fmla="*/ 3504257 w 4397079"/>
                <a:gd name="connsiteY677" fmla="*/ 807613 h 1000125"/>
                <a:gd name="connsiteX678" fmla="*/ 3504257 w 4397079"/>
                <a:gd name="connsiteY678" fmla="*/ 838689 h 1000125"/>
                <a:gd name="connsiteX679" fmla="*/ 3464940 w 4397079"/>
                <a:gd name="connsiteY679" fmla="*/ 878005 h 1000125"/>
                <a:gd name="connsiteX680" fmla="*/ 3433864 w 4397079"/>
                <a:gd name="connsiteY680" fmla="*/ 878005 h 1000125"/>
                <a:gd name="connsiteX681" fmla="*/ 3392819 w 4397079"/>
                <a:gd name="connsiteY681" fmla="*/ 836962 h 1000125"/>
                <a:gd name="connsiteX682" fmla="*/ 3392819 w 4397079"/>
                <a:gd name="connsiteY682" fmla="*/ 805886 h 1000125"/>
                <a:gd name="connsiteX683" fmla="*/ 3432137 w 4397079"/>
                <a:gd name="connsiteY683" fmla="*/ 766568 h 1000125"/>
                <a:gd name="connsiteX684" fmla="*/ 3447675 w 4397079"/>
                <a:gd name="connsiteY684" fmla="*/ 760133 h 1000125"/>
                <a:gd name="connsiteX685" fmla="*/ 505157 w 4397079"/>
                <a:gd name="connsiteY685" fmla="*/ 759846 h 1000125"/>
                <a:gd name="connsiteX686" fmla="*/ 520695 w 4397079"/>
                <a:gd name="connsiteY686" fmla="*/ 766283 h 1000125"/>
                <a:gd name="connsiteX687" fmla="*/ 561739 w 4397079"/>
                <a:gd name="connsiteY687" fmla="*/ 807326 h 1000125"/>
                <a:gd name="connsiteX688" fmla="*/ 561739 w 4397079"/>
                <a:gd name="connsiteY688" fmla="*/ 838402 h 1000125"/>
                <a:gd name="connsiteX689" fmla="*/ 522422 w 4397079"/>
                <a:gd name="connsiteY689" fmla="*/ 877719 h 1000125"/>
                <a:gd name="connsiteX690" fmla="*/ 491346 w 4397079"/>
                <a:gd name="connsiteY690" fmla="*/ 877719 h 1000125"/>
                <a:gd name="connsiteX691" fmla="*/ 450302 w 4397079"/>
                <a:gd name="connsiteY691" fmla="*/ 836675 h 1000125"/>
                <a:gd name="connsiteX692" fmla="*/ 450303 w 4397079"/>
                <a:gd name="connsiteY692" fmla="*/ 805599 h 1000125"/>
                <a:gd name="connsiteX693" fmla="*/ 489619 w 4397079"/>
                <a:gd name="connsiteY693" fmla="*/ 766282 h 1000125"/>
                <a:gd name="connsiteX694" fmla="*/ 505157 w 4397079"/>
                <a:gd name="connsiteY694" fmla="*/ 759846 h 1000125"/>
                <a:gd name="connsiteX695" fmla="*/ 3795455 w 4397079"/>
                <a:gd name="connsiteY695" fmla="*/ 757137 h 1000125"/>
                <a:gd name="connsiteX696" fmla="*/ 3810993 w 4397079"/>
                <a:gd name="connsiteY696" fmla="*/ 763573 h 1000125"/>
                <a:gd name="connsiteX697" fmla="*/ 3852037 w 4397079"/>
                <a:gd name="connsiteY697" fmla="*/ 804616 h 1000125"/>
                <a:gd name="connsiteX698" fmla="*/ 3852036 w 4397079"/>
                <a:gd name="connsiteY698" fmla="*/ 835692 h 1000125"/>
                <a:gd name="connsiteX699" fmla="*/ 3812720 w 4397079"/>
                <a:gd name="connsiteY699" fmla="*/ 875008 h 1000125"/>
                <a:gd name="connsiteX700" fmla="*/ 3781644 w 4397079"/>
                <a:gd name="connsiteY700" fmla="*/ 875008 h 1000125"/>
                <a:gd name="connsiteX701" fmla="*/ 3740601 w 4397079"/>
                <a:gd name="connsiteY701" fmla="*/ 833965 h 1000125"/>
                <a:gd name="connsiteX702" fmla="*/ 3740600 w 4397079"/>
                <a:gd name="connsiteY702" fmla="*/ 802889 h 1000125"/>
                <a:gd name="connsiteX703" fmla="*/ 3779916 w 4397079"/>
                <a:gd name="connsiteY703" fmla="*/ 763573 h 1000125"/>
                <a:gd name="connsiteX704" fmla="*/ 3795455 w 4397079"/>
                <a:gd name="connsiteY704" fmla="*/ 757137 h 1000125"/>
                <a:gd name="connsiteX705" fmla="*/ 1548935 w 4397079"/>
                <a:gd name="connsiteY705" fmla="*/ 755277 h 1000125"/>
                <a:gd name="connsiteX706" fmla="*/ 1564473 w 4397079"/>
                <a:gd name="connsiteY706" fmla="*/ 761713 h 1000125"/>
                <a:gd name="connsiteX707" fmla="*/ 1605517 w 4397079"/>
                <a:gd name="connsiteY707" fmla="*/ 802757 h 1000125"/>
                <a:gd name="connsiteX708" fmla="*/ 1605517 w 4397079"/>
                <a:gd name="connsiteY708" fmla="*/ 833833 h 1000125"/>
                <a:gd name="connsiteX709" fmla="*/ 1566200 w 4397079"/>
                <a:gd name="connsiteY709" fmla="*/ 873150 h 1000125"/>
                <a:gd name="connsiteX710" fmla="*/ 1535124 w 4397079"/>
                <a:gd name="connsiteY710" fmla="*/ 873150 h 1000125"/>
                <a:gd name="connsiteX711" fmla="*/ 1494080 w 4397079"/>
                <a:gd name="connsiteY711" fmla="*/ 832106 h 1000125"/>
                <a:gd name="connsiteX712" fmla="*/ 1494080 w 4397079"/>
                <a:gd name="connsiteY712" fmla="*/ 801030 h 1000125"/>
                <a:gd name="connsiteX713" fmla="*/ 1533397 w 4397079"/>
                <a:gd name="connsiteY713" fmla="*/ 761713 h 1000125"/>
                <a:gd name="connsiteX714" fmla="*/ 1548935 w 4397079"/>
                <a:gd name="connsiteY714" fmla="*/ 755277 h 1000125"/>
                <a:gd name="connsiteX715" fmla="*/ 1896715 w 4397079"/>
                <a:gd name="connsiteY715" fmla="*/ 752281 h 1000125"/>
                <a:gd name="connsiteX716" fmla="*/ 1912253 w 4397079"/>
                <a:gd name="connsiteY716" fmla="*/ 758717 h 1000125"/>
                <a:gd name="connsiteX717" fmla="*/ 1953297 w 4397079"/>
                <a:gd name="connsiteY717" fmla="*/ 799760 h 1000125"/>
                <a:gd name="connsiteX718" fmla="*/ 1953297 w 4397079"/>
                <a:gd name="connsiteY718" fmla="*/ 830837 h 1000125"/>
                <a:gd name="connsiteX719" fmla="*/ 1913981 w 4397079"/>
                <a:gd name="connsiteY719" fmla="*/ 870153 h 1000125"/>
                <a:gd name="connsiteX720" fmla="*/ 1882904 w 4397079"/>
                <a:gd name="connsiteY720" fmla="*/ 870153 h 1000125"/>
                <a:gd name="connsiteX721" fmla="*/ 1841861 w 4397079"/>
                <a:gd name="connsiteY721" fmla="*/ 829109 h 1000125"/>
                <a:gd name="connsiteX722" fmla="*/ 1841860 w 4397079"/>
                <a:gd name="connsiteY722" fmla="*/ 798033 h 1000125"/>
                <a:gd name="connsiteX723" fmla="*/ 1881177 w 4397079"/>
                <a:gd name="connsiteY723" fmla="*/ 758717 h 1000125"/>
                <a:gd name="connsiteX724" fmla="*/ 1896715 w 4397079"/>
                <a:gd name="connsiteY724" fmla="*/ 752281 h 1000125"/>
                <a:gd name="connsiteX725" fmla="*/ 58166 w 4397079"/>
                <a:gd name="connsiteY725" fmla="*/ 747931 h 1000125"/>
                <a:gd name="connsiteX726" fmla="*/ 79849 w 4397079"/>
                <a:gd name="connsiteY726" fmla="*/ 769614 h 1000125"/>
                <a:gd name="connsiteX727" fmla="*/ 79849 w 4397079"/>
                <a:gd name="connsiteY727" fmla="*/ 800690 h 1000125"/>
                <a:gd name="connsiteX728" fmla="*/ 40532 w 4397079"/>
                <a:gd name="connsiteY728" fmla="*/ 840007 h 1000125"/>
                <a:gd name="connsiteX729" fmla="*/ 36549 w 4397079"/>
                <a:gd name="connsiteY729" fmla="*/ 841657 h 1000125"/>
                <a:gd name="connsiteX730" fmla="*/ 4154808 w 4397079"/>
                <a:gd name="connsiteY730" fmla="*/ 747424 h 1000125"/>
                <a:gd name="connsiteX731" fmla="*/ 4170347 w 4397079"/>
                <a:gd name="connsiteY731" fmla="*/ 753859 h 1000125"/>
                <a:gd name="connsiteX732" fmla="*/ 4211390 w 4397079"/>
                <a:gd name="connsiteY732" fmla="*/ 794903 h 1000125"/>
                <a:gd name="connsiteX733" fmla="*/ 4211390 w 4397079"/>
                <a:gd name="connsiteY733" fmla="*/ 825980 h 1000125"/>
                <a:gd name="connsiteX734" fmla="*/ 4172074 w 4397079"/>
                <a:gd name="connsiteY734" fmla="*/ 865296 h 1000125"/>
                <a:gd name="connsiteX735" fmla="*/ 4140998 w 4397079"/>
                <a:gd name="connsiteY735" fmla="*/ 865296 h 1000125"/>
                <a:gd name="connsiteX736" fmla="*/ 4099954 w 4397079"/>
                <a:gd name="connsiteY736" fmla="*/ 824252 h 1000125"/>
                <a:gd name="connsiteX737" fmla="*/ 4099954 w 4397079"/>
                <a:gd name="connsiteY737" fmla="*/ 793176 h 1000125"/>
                <a:gd name="connsiteX738" fmla="*/ 4139271 w 4397079"/>
                <a:gd name="connsiteY738" fmla="*/ 753860 h 1000125"/>
                <a:gd name="connsiteX739" fmla="*/ 4154808 w 4397079"/>
                <a:gd name="connsiteY739" fmla="*/ 747424 h 1000125"/>
                <a:gd name="connsiteX740" fmla="*/ 2260923 w 4397079"/>
                <a:gd name="connsiteY740" fmla="*/ 737713 h 1000125"/>
                <a:gd name="connsiteX741" fmla="*/ 2276461 w 4397079"/>
                <a:gd name="connsiteY741" fmla="*/ 744149 h 1000125"/>
                <a:gd name="connsiteX742" fmla="*/ 2317505 w 4397079"/>
                <a:gd name="connsiteY742" fmla="*/ 785193 h 1000125"/>
                <a:gd name="connsiteX743" fmla="*/ 2317505 w 4397079"/>
                <a:gd name="connsiteY743" fmla="*/ 816269 h 1000125"/>
                <a:gd name="connsiteX744" fmla="*/ 2278189 w 4397079"/>
                <a:gd name="connsiteY744" fmla="*/ 855586 h 1000125"/>
                <a:gd name="connsiteX745" fmla="*/ 2247112 w 4397079"/>
                <a:gd name="connsiteY745" fmla="*/ 855586 h 1000125"/>
                <a:gd name="connsiteX746" fmla="*/ 2206069 w 4397079"/>
                <a:gd name="connsiteY746" fmla="*/ 814542 h 1000125"/>
                <a:gd name="connsiteX747" fmla="*/ 2206068 w 4397079"/>
                <a:gd name="connsiteY747" fmla="*/ 783465 h 1000125"/>
                <a:gd name="connsiteX748" fmla="*/ 2245386 w 4397079"/>
                <a:gd name="connsiteY748" fmla="*/ 744149 h 1000125"/>
                <a:gd name="connsiteX749" fmla="*/ 2260923 w 4397079"/>
                <a:gd name="connsiteY749" fmla="*/ 737713 h 1000125"/>
                <a:gd name="connsiteX750" fmla="*/ 2608704 w 4397079"/>
                <a:gd name="connsiteY750" fmla="*/ 734717 h 1000125"/>
                <a:gd name="connsiteX751" fmla="*/ 2624242 w 4397079"/>
                <a:gd name="connsiteY751" fmla="*/ 741153 h 1000125"/>
                <a:gd name="connsiteX752" fmla="*/ 2665285 w 4397079"/>
                <a:gd name="connsiteY752" fmla="*/ 782197 h 1000125"/>
                <a:gd name="connsiteX753" fmla="*/ 2665285 w 4397079"/>
                <a:gd name="connsiteY753" fmla="*/ 813273 h 1000125"/>
                <a:gd name="connsiteX754" fmla="*/ 2625968 w 4397079"/>
                <a:gd name="connsiteY754" fmla="*/ 852590 h 1000125"/>
                <a:gd name="connsiteX755" fmla="*/ 2594893 w 4397079"/>
                <a:gd name="connsiteY755" fmla="*/ 852589 h 1000125"/>
                <a:gd name="connsiteX756" fmla="*/ 2553849 w 4397079"/>
                <a:gd name="connsiteY756" fmla="*/ 811546 h 1000125"/>
                <a:gd name="connsiteX757" fmla="*/ 2553849 w 4397079"/>
                <a:gd name="connsiteY757" fmla="*/ 780470 h 1000125"/>
                <a:gd name="connsiteX758" fmla="*/ 2593165 w 4397079"/>
                <a:gd name="connsiteY758" fmla="*/ 741153 h 1000125"/>
                <a:gd name="connsiteX759" fmla="*/ 2608704 w 4397079"/>
                <a:gd name="connsiteY759" fmla="*/ 734717 h 1000125"/>
                <a:gd name="connsiteX760" fmla="*/ 704257 w 4397079"/>
                <a:gd name="connsiteY760" fmla="*/ 730712 h 1000125"/>
                <a:gd name="connsiteX761" fmla="*/ 719795 w 4397079"/>
                <a:gd name="connsiteY761" fmla="*/ 737148 h 1000125"/>
                <a:gd name="connsiteX762" fmla="*/ 760840 w 4397079"/>
                <a:gd name="connsiteY762" fmla="*/ 778191 h 1000125"/>
                <a:gd name="connsiteX763" fmla="*/ 760840 w 4397079"/>
                <a:gd name="connsiteY763" fmla="*/ 809267 h 1000125"/>
                <a:gd name="connsiteX764" fmla="*/ 721523 w 4397079"/>
                <a:gd name="connsiteY764" fmla="*/ 848584 h 1000125"/>
                <a:gd name="connsiteX765" fmla="*/ 690447 w 4397079"/>
                <a:gd name="connsiteY765" fmla="*/ 848584 h 1000125"/>
                <a:gd name="connsiteX766" fmla="*/ 649403 w 4397079"/>
                <a:gd name="connsiteY766" fmla="*/ 807540 h 1000125"/>
                <a:gd name="connsiteX767" fmla="*/ 649403 w 4397079"/>
                <a:gd name="connsiteY767" fmla="*/ 776464 h 1000125"/>
                <a:gd name="connsiteX768" fmla="*/ 688719 w 4397079"/>
                <a:gd name="connsiteY768" fmla="*/ 737148 h 1000125"/>
                <a:gd name="connsiteX769" fmla="*/ 704257 w 4397079"/>
                <a:gd name="connsiteY769" fmla="*/ 730712 h 1000125"/>
                <a:gd name="connsiteX770" fmla="*/ 2968056 w 4397079"/>
                <a:gd name="connsiteY770" fmla="*/ 725004 h 1000125"/>
                <a:gd name="connsiteX771" fmla="*/ 2983594 w 4397079"/>
                <a:gd name="connsiteY771" fmla="*/ 731440 h 1000125"/>
                <a:gd name="connsiteX772" fmla="*/ 3024638 w 4397079"/>
                <a:gd name="connsiteY772" fmla="*/ 772484 h 1000125"/>
                <a:gd name="connsiteX773" fmla="*/ 3024638 w 4397079"/>
                <a:gd name="connsiteY773" fmla="*/ 803560 h 1000125"/>
                <a:gd name="connsiteX774" fmla="*/ 2985321 w 4397079"/>
                <a:gd name="connsiteY774" fmla="*/ 842876 h 1000125"/>
                <a:gd name="connsiteX775" fmla="*/ 2954246 w 4397079"/>
                <a:gd name="connsiteY775" fmla="*/ 842876 h 1000125"/>
                <a:gd name="connsiteX776" fmla="*/ 2913202 w 4397079"/>
                <a:gd name="connsiteY776" fmla="*/ 801832 h 1000125"/>
                <a:gd name="connsiteX777" fmla="*/ 2913202 w 4397079"/>
                <a:gd name="connsiteY777" fmla="*/ 770757 h 1000125"/>
                <a:gd name="connsiteX778" fmla="*/ 2952518 w 4397079"/>
                <a:gd name="connsiteY778" fmla="*/ 731440 h 1000125"/>
                <a:gd name="connsiteX779" fmla="*/ 2968056 w 4397079"/>
                <a:gd name="connsiteY779" fmla="*/ 725004 h 1000125"/>
                <a:gd name="connsiteX780" fmla="*/ 4336956 w 4397079"/>
                <a:gd name="connsiteY780" fmla="*/ 724396 h 1000125"/>
                <a:gd name="connsiteX781" fmla="*/ 4359569 w 4397079"/>
                <a:gd name="connsiteY781" fmla="*/ 822438 h 1000125"/>
                <a:gd name="connsiteX782" fmla="*/ 4354271 w 4397079"/>
                <a:gd name="connsiteY782" fmla="*/ 820244 h 1000125"/>
                <a:gd name="connsiteX783" fmla="*/ 4313227 w 4397079"/>
                <a:gd name="connsiteY783" fmla="*/ 779200 h 1000125"/>
                <a:gd name="connsiteX784" fmla="*/ 4313227 w 4397079"/>
                <a:gd name="connsiteY784" fmla="*/ 748124 h 1000125"/>
                <a:gd name="connsiteX785" fmla="*/ 1055471 w 4397079"/>
                <a:gd name="connsiteY785" fmla="*/ 724282 h 1000125"/>
                <a:gd name="connsiteX786" fmla="*/ 1071010 w 4397079"/>
                <a:gd name="connsiteY786" fmla="*/ 730717 h 1000125"/>
                <a:gd name="connsiteX787" fmla="*/ 1112053 w 4397079"/>
                <a:gd name="connsiteY787" fmla="*/ 771761 h 1000125"/>
                <a:gd name="connsiteX788" fmla="*/ 1112053 w 4397079"/>
                <a:gd name="connsiteY788" fmla="*/ 802837 h 1000125"/>
                <a:gd name="connsiteX789" fmla="*/ 1072737 w 4397079"/>
                <a:gd name="connsiteY789" fmla="*/ 842154 h 1000125"/>
                <a:gd name="connsiteX790" fmla="*/ 1041661 w 4397079"/>
                <a:gd name="connsiteY790" fmla="*/ 842154 h 1000125"/>
                <a:gd name="connsiteX791" fmla="*/ 1000617 w 4397079"/>
                <a:gd name="connsiteY791" fmla="*/ 801110 h 1000125"/>
                <a:gd name="connsiteX792" fmla="*/ 1000617 w 4397079"/>
                <a:gd name="connsiteY792" fmla="*/ 770034 h 1000125"/>
                <a:gd name="connsiteX793" fmla="*/ 1039934 w 4397079"/>
                <a:gd name="connsiteY793" fmla="*/ 730717 h 1000125"/>
                <a:gd name="connsiteX794" fmla="*/ 1055471 w 4397079"/>
                <a:gd name="connsiteY794" fmla="*/ 724282 h 1000125"/>
                <a:gd name="connsiteX795" fmla="*/ 3662479 w 4397079"/>
                <a:gd name="connsiteY795" fmla="*/ 720148 h 1000125"/>
                <a:gd name="connsiteX796" fmla="*/ 3678017 w 4397079"/>
                <a:gd name="connsiteY796" fmla="*/ 726584 h 1000125"/>
                <a:gd name="connsiteX797" fmla="*/ 3719061 w 4397079"/>
                <a:gd name="connsiteY797" fmla="*/ 767628 h 1000125"/>
                <a:gd name="connsiteX798" fmla="*/ 3719061 w 4397079"/>
                <a:gd name="connsiteY798" fmla="*/ 798704 h 1000125"/>
                <a:gd name="connsiteX799" fmla="*/ 3679745 w 4397079"/>
                <a:gd name="connsiteY799" fmla="*/ 838020 h 1000125"/>
                <a:gd name="connsiteX800" fmla="*/ 3648669 w 4397079"/>
                <a:gd name="connsiteY800" fmla="*/ 838020 h 1000125"/>
                <a:gd name="connsiteX801" fmla="*/ 3607625 w 4397079"/>
                <a:gd name="connsiteY801" fmla="*/ 796977 h 1000125"/>
                <a:gd name="connsiteX802" fmla="*/ 3607625 w 4397079"/>
                <a:gd name="connsiteY802" fmla="*/ 765901 h 1000125"/>
                <a:gd name="connsiteX803" fmla="*/ 3646941 w 4397079"/>
                <a:gd name="connsiteY803" fmla="*/ 726584 h 1000125"/>
                <a:gd name="connsiteX804" fmla="*/ 3662479 w 4397079"/>
                <a:gd name="connsiteY804" fmla="*/ 720148 h 1000125"/>
                <a:gd name="connsiteX805" fmla="*/ 371046 w 4397079"/>
                <a:gd name="connsiteY805" fmla="*/ 719138 h 1000125"/>
                <a:gd name="connsiteX806" fmla="*/ 386584 w 4397079"/>
                <a:gd name="connsiteY806" fmla="*/ 725574 h 1000125"/>
                <a:gd name="connsiteX807" fmla="*/ 427629 w 4397079"/>
                <a:gd name="connsiteY807" fmla="*/ 766617 h 1000125"/>
                <a:gd name="connsiteX808" fmla="*/ 427629 w 4397079"/>
                <a:gd name="connsiteY808" fmla="*/ 797693 h 1000125"/>
                <a:gd name="connsiteX809" fmla="*/ 388312 w 4397079"/>
                <a:gd name="connsiteY809" fmla="*/ 837010 h 1000125"/>
                <a:gd name="connsiteX810" fmla="*/ 357236 w 4397079"/>
                <a:gd name="connsiteY810" fmla="*/ 837010 h 1000125"/>
                <a:gd name="connsiteX811" fmla="*/ 316193 w 4397079"/>
                <a:gd name="connsiteY811" fmla="*/ 795967 h 1000125"/>
                <a:gd name="connsiteX812" fmla="*/ 316193 w 4397079"/>
                <a:gd name="connsiteY812" fmla="*/ 764891 h 1000125"/>
                <a:gd name="connsiteX813" fmla="*/ 355508 w 4397079"/>
                <a:gd name="connsiteY813" fmla="*/ 725574 h 1000125"/>
                <a:gd name="connsiteX814" fmla="*/ 371046 w 4397079"/>
                <a:gd name="connsiteY814" fmla="*/ 719138 h 1000125"/>
                <a:gd name="connsiteX815" fmla="*/ 3314306 w 4397079"/>
                <a:gd name="connsiteY815" fmla="*/ 716941 h 1000125"/>
                <a:gd name="connsiteX816" fmla="*/ 3329844 w 4397079"/>
                <a:gd name="connsiteY816" fmla="*/ 723377 h 1000125"/>
                <a:gd name="connsiteX817" fmla="*/ 3370888 w 4397079"/>
                <a:gd name="connsiteY817" fmla="*/ 764421 h 1000125"/>
                <a:gd name="connsiteX818" fmla="*/ 3370888 w 4397079"/>
                <a:gd name="connsiteY818" fmla="*/ 795496 h 1000125"/>
                <a:gd name="connsiteX819" fmla="*/ 3331571 w 4397079"/>
                <a:gd name="connsiteY819" fmla="*/ 834813 h 1000125"/>
                <a:gd name="connsiteX820" fmla="*/ 3300495 w 4397079"/>
                <a:gd name="connsiteY820" fmla="*/ 834813 h 1000125"/>
                <a:gd name="connsiteX821" fmla="*/ 3259451 w 4397079"/>
                <a:gd name="connsiteY821" fmla="*/ 793769 h 1000125"/>
                <a:gd name="connsiteX822" fmla="*/ 3259452 w 4397079"/>
                <a:gd name="connsiteY822" fmla="*/ 762693 h 1000125"/>
                <a:gd name="connsiteX823" fmla="*/ 3298768 w 4397079"/>
                <a:gd name="connsiteY823" fmla="*/ 723377 h 1000125"/>
                <a:gd name="connsiteX824" fmla="*/ 3314306 w 4397079"/>
                <a:gd name="connsiteY824" fmla="*/ 716941 h 1000125"/>
                <a:gd name="connsiteX825" fmla="*/ 1414824 w 4397079"/>
                <a:gd name="connsiteY825" fmla="*/ 714569 h 1000125"/>
                <a:gd name="connsiteX826" fmla="*/ 1430363 w 4397079"/>
                <a:gd name="connsiteY826" fmla="*/ 721004 h 1000125"/>
                <a:gd name="connsiteX827" fmla="*/ 1471406 w 4397079"/>
                <a:gd name="connsiteY827" fmla="*/ 762048 h 1000125"/>
                <a:gd name="connsiteX828" fmla="*/ 1471406 w 4397079"/>
                <a:gd name="connsiteY828" fmla="*/ 793124 h 1000125"/>
                <a:gd name="connsiteX829" fmla="*/ 1432090 w 4397079"/>
                <a:gd name="connsiteY829" fmla="*/ 832440 h 1000125"/>
                <a:gd name="connsiteX830" fmla="*/ 1401014 w 4397079"/>
                <a:gd name="connsiteY830" fmla="*/ 832440 h 1000125"/>
                <a:gd name="connsiteX831" fmla="*/ 1359970 w 4397079"/>
                <a:gd name="connsiteY831" fmla="*/ 791397 h 1000125"/>
                <a:gd name="connsiteX832" fmla="*/ 1359970 w 4397079"/>
                <a:gd name="connsiteY832" fmla="*/ 760321 h 1000125"/>
                <a:gd name="connsiteX833" fmla="*/ 1399287 w 4397079"/>
                <a:gd name="connsiteY833" fmla="*/ 721004 h 1000125"/>
                <a:gd name="connsiteX834" fmla="*/ 1414824 w 4397079"/>
                <a:gd name="connsiteY834" fmla="*/ 714569 h 1000125"/>
                <a:gd name="connsiteX835" fmla="*/ 4008729 w 4397079"/>
                <a:gd name="connsiteY835" fmla="*/ 712084 h 1000125"/>
                <a:gd name="connsiteX836" fmla="*/ 4024267 w 4397079"/>
                <a:gd name="connsiteY836" fmla="*/ 718520 h 1000125"/>
                <a:gd name="connsiteX837" fmla="*/ 4065311 w 4397079"/>
                <a:gd name="connsiteY837" fmla="*/ 759564 h 1000125"/>
                <a:gd name="connsiteX838" fmla="*/ 4065311 w 4397079"/>
                <a:gd name="connsiteY838" fmla="*/ 790640 h 1000125"/>
                <a:gd name="connsiteX839" fmla="*/ 4025994 w 4397079"/>
                <a:gd name="connsiteY839" fmla="*/ 829957 h 1000125"/>
                <a:gd name="connsiteX840" fmla="*/ 3994918 w 4397079"/>
                <a:gd name="connsiteY840" fmla="*/ 829957 h 1000125"/>
                <a:gd name="connsiteX841" fmla="*/ 3953874 w 4397079"/>
                <a:gd name="connsiteY841" fmla="*/ 788913 h 1000125"/>
                <a:gd name="connsiteX842" fmla="*/ 3953874 w 4397079"/>
                <a:gd name="connsiteY842" fmla="*/ 757837 h 1000125"/>
                <a:gd name="connsiteX843" fmla="*/ 3993191 w 4397079"/>
                <a:gd name="connsiteY843" fmla="*/ 718520 h 1000125"/>
                <a:gd name="connsiteX844" fmla="*/ 4008729 w 4397079"/>
                <a:gd name="connsiteY844" fmla="*/ 712084 h 1000125"/>
                <a:gd name="connsiteX845" fmla="*/ 1762604 w 4397079"/>
                <a:gd name="connsiteY845" fmla="*/ 711572 h 1000125"/>
                <a:gd name="connsiteX846" fmla="*/ 1778143 w 4397079"/>
                <a:gd name="connsiteY846" fmla="*/ 718008 h 1000125"/>
                <a:gd name="connsiteX847" fmla="*/ 1819186 w 4397079"/>
                <a:gd name="connsiteY847" fmla="*/ 759052 h 1000125"/>
                <a:gd name="connsiteX848" fmla="*/ 1819186 w 4397079"/>
                <a:gd name="connsiteY848" fmla="*/ 790128 h 1000125"/>
                <a:gd name="connsiteX849" fmla="*/ 1779870 w 4397079"/>
                <a:gd name="connsiteY849" fmla="*/ 829444 h 1000125"/>
                <a:gd name="connsiteX850" fmla="*/ 1748794 w 4397079"/>
                <a:gd name="connsiteY850" fmla="*/ 829444 h 1000125"/>
                <a:gd name="connsiteX851" fmla="*/ 1707750 w 4397079"/>
                <a:gd name="connsiteY851" fmla="*/ 788401 h 1000125"/>
                <a:gd name="connsiteX852" fmla="*/ 1707750 w 4397079"/>
                <a:gd name="connsiteY852" fmla="*/ 757325 h 1000125"/>
                <a:gd name="connsiteX853" fmla="*/ 1747067 w 4397079"/>
                <a:gd name="connsiteY853" fmla="*/ 718008 h 1000125"/>
                <a:gd name="connsiteX854" fmla="*/ 1762604 w 4397079"/>
                <a:gd name="connsiteY854" fmla="*/ 711572 h 1000125"/>
                <a:gd name="connsiteX855" fmla="*/ 2126813 w 4397079"/>
                <a:gd name="connsiteY855" fmla="*/ 697005 h 1000125"/>
                <a:gd name="connsiteX856" fmla="*/ 2142351 w 4397079"/>
                <a:gd name="connsiteY856" fmla="*/ 703440 h 1000125"/>
                <a:gd name="connsiteX857" fmla="*/ 2183394 w 4397079"/>
                <a:gd name="connsiteY857" fmla="*/ 744485 h 1000125"/>
                <a:gd name="connsiteX858" fmla="*/ 2183394 w 4397079"/>
                <a:gd name="connsiteY858" fmla="*/ 775561 h 1000125"/>
                <a:gd name="connsiteX859" fmla="*/ 2144078 w 4397079"/>
                <a:gd name="connsiteY859" fmla="*/ 814877 h 1000125"/>
                <a:gd name="connsiteX860" fmla="*/ 2113002 w 4397079"/>
                <a:gd name="connsiteY860" fmla="*/ 814877 h 1000125"/>
                <a:gd name="connsiteX861" fmla="*/ 2071958 w 4397079"/>
                <a:gd name="connsiteY861" fmla="*/ 773834 h 1000125"/>
                <a:gd name="connsiteX862" fmla="*/ 2071958 w 4397079"/>
                <a:gd name="connsiteY862" fmla="*/ 742758 h 1000125"/>
                <a:gd name="connsiteX863" fmla="*/ 2111275 w 4397079"/>
                <a:gd name="connsiteY863" fmla="*/ 703440 h 1000125"/>
                <a:gd name="connsiteX864" fmla="*/ 2126813 w 4397079"/>
                <a:gd name="connsiteY864" fmla="*/ 697005 h 1000125"/>
                <a:gd name="connsiteX865" fmla="*/ 2474593 w 4397079"/>
                <a:gd name="connsiteY865" fmla="*/ 694008 h 1000125"/>
                <a:gd name="connsiteX866" fmla="*/ 2490131 w 4397079"/>
                <a:gd name="connsiteY866" fmla="*/ 700444 h 1000125"/>
                <a:gd name="connsiteX867" fmla="*/ 2531174 w 4397079"/>
                <a:gd name="connsiteY867" fmla="*/ 741487 h 1000125"/>
                <a:gd name="connsiteX868" fmla="*/ 2531175 w 4397079"/>
                <a:gd name="connsiteY868" fmla="*/ 772564 h 1000125"/>
                <a:gd name="connsiteX869" fmla="*/ 2491858 w 4397079"/>
                <a:gd name="connsiteY869" fmla="*/ 811880 h 1000125"/>
                <a:gd name="connsiteX870" fmla="*/ 2460782 w 4397079"/>
                <a:gd name="connsiteY870" fmla="*/ 811880 h 1000125"/>
                <a:gd name="connsiteX871" fmla="*/ 2419739 w 4397079"/>
                <a:gd name="connsiteY871" fmla="*/ 770837 h 1000125"/>
                <a:gd name="connsiteX872" fmla="*/ 2419738 w 4397079"/>
                <a:gd name="connsiteY872" fmla="*/ 739761 h 1000125"/>
                <a:gd name="connsiteX873" fmla="*/ 2459055 w 4397079"/>
                <a:gd name="connsiteY873" fmla="*/ 700444 h 1000125"/>
                <a:gd name="connsiteX874" fmla="*/ 2474593 w 4397079"/>
                <a:gd name="connsiteY874" fmla="*/ 694008 h 1000125"/>
                <a:gd name="connsiteX875" fmla="*/ 922496 w 4397079"/>
                <a:gd name="connsiteY875" fmla="*/ 687293 h 1000125"/>
                <a:gd name="connsiteX876" fmla="*/ 938034 w 4397079"/>
                <a:gd name="connsiteY876" fmla="*/ 693729 h 1000125"/>
                <a:gd name="connsiteX877" fmla="*/ 979078 w 4397079"/>
                <a:gd name="connsiteY877" fmla="*/ 734772 h 1000125"/>
                <a:gd name="connsiteX878" fmla="*/ 979078 w 4397079"/>
                <a:gd name="connsiteY878" fmla="*/ 765848 h 1000125"/>
                <a:gd name="connsiteX879" fmla="*/ 939761 w 4397079"/>
                <a:gd name="connsiteY879" fmla="*/ 805165 h 1000125"/>
                <a:gd name="connsiteX880" fmla="*/ 908685 w 4397079"/>
                <a:gd name="connsiteY880" fmla="*/ 805165 h 1000125"/>
                <a:gd name="connsiteX881" fmla="*/ 867641 w 4397079"/>
                <a:gd name="connsiteY881" fmla="*/ 764121 h 1000125"/>
                <a:gd name="connsiteX882" fmla="*/ 867641 w 4397079"/>
                <a:gd name="connsiteY882" fmla="*/ 733045 h 1000125"/>
                <a:gd name="connsiteX883" fmla="*/ 906958 w 4397079"/>
                <a:gd name="connsiteY883" fmla="*/ 693728 h 1000125"/>
                <a:gd name="connsiteX884" fmla="*/ 922496 w 4397079"/>
                <a:gd name="connsiteY884" fmla="*/ 687293 h 1000125"/>
                <a:gd name="connsiteX885" fmla="*/ 1270276 w 4397079"/>
                <a:gd name="connsiteY885" fmla="*/ 684296 h 1000125"/>
                <a:gd name="connsiteX886" fmla="*/ 1285814 w 4397079"/>
                <a:gd name="connsiteY886" fmla="*/ 690732 h 1000125"/>
                <a:gd name="connsiteX887" fmla="*/ 1326858 w 4397079"/>
                <a:gd name="connsiteY887" fmla="*/ 731776 h 1000125"/>
                <a:gd name="connsiteX888" fmla="*/ 1326858 w 4397079"/>
                <a:gd name="connsiteY888" fmla="*/ 762852 h 1000125"/>
                <a:gd name="connsiteX889" fmla="*/ 1287542 w 4397079"/>
                <a:gd name="connsiteY889" fmla="*/ 802169 h 1000125"/>
                <a:gd name="connsiteX890" fmla="*/ 1256466 w 4397079"/>
                <a:gd name="connsiteY890" fmla="*/ 802168 h 1000125"/>
                <a:gd name="connsiteX891" fmla="*/ 1215422 w 4397079"/>
                <a:gd name="connsiteY891" fmla="*/ 761125 h 1000125"/>
                <a:gd name="connsiteX892" fmla="*/ 1215422 w 4397079"/>
                <a:gd name="connsiteY892" fmla="*/ 730049 h 1000125"/>
                <a:gd name="connsiteX893" fmla="*/ 1254738 w 4397079"/>
                <a:gd name="connsiteY893" fmla="*/ 690732 h 1000125"/>
                <a:gd name="connsiteX894" fmla="*/ 1270276 w 4397079"/>
                <a:gd name="connsiteY894" fmla="*/ 684296 h 1000125"/>
                <a:gd name="connsiteX895" fmla="*/ 2833945 w 4397079"/>
                <a:gd name="connsiteY895" fmla="*/ 684295 h 1000125"/>
                <a:gd name="connsiteX896" fmla="*/ 2849484 w 4397079"/>
                <a:gd name="connsiteY896" fmla="*/ 690731 h 1000125"/>
                <a:gd name="connsiteX897" fmla="*/ 2890528 w 4397079"/>
                <a:gd name="connsiteY897" fmla="*/ 731775 h 1000125"/>
                <a:gd name="connsiteX898" fmla="*/ 2890527 w 4397079"/>
                <a:gd name="connsiteY898" fmla="*/ 762851 h 1000125"/>
                <a:gd name="connsiteX899" fmla="*/ 2851211 w 4397079"/>
                <a:gd name="connsiteY899" fmla="*/ 802167 h 1000125"/>
                <a:gd name="connsiteX900" fmla="*/ 2820135 w 4397079"/>
                <a:gd name="connsiteY900" fmla="*/ 802167 h 1000125"/>
                <a:gd name="connsiteX901" fmla="*/ 2779091 w 4397079"/>
                <a:gd name="connsiteY901" fmla="*/ 761123 h 1000125"/>
                <a:gd name="connsiteX902" fmla="*/ 2779091 w 4397079"/>
                <a:gd name="connsiteY902" fmla="*/ 730048 h 1000125"/>
                <a:gd name="connsiteX903" fmla="*/ 2818408 w 4397079"/>
                <a:gd name="connsiteY903" fmla="*/ 690731 h 1000125"/>
                <a:gd name="connsiteX904" fmla="*/ 2833945 w 4397079"/>
                <a:gd name="connsiteY904" fmla="*/ 684295 h 1000125"/>
                <a:gd name="connsiteX905" fmla="*/ 238072 w 4397079"/>
                <a:gd name="connsiteY905" fmla="*/ 682149 h 1000125"/>
                <a:gd name="connsiteX906" fmla="*/ 253610 w 4397079"/>
                <a:gd name="connsiteY906" fmla="*/ 688585 h 1000125"/>
                <a:gd name="connsiteX907" fmla="*/ 294654 w 4397079"/>
                <a:gd name="connsiteY907" fmla="*/ 729629 h 1000125"/>
                <a:gd name="connsiteX908" fmla="*/ 294654 w 4397079"/>
                <a:gd name="connsiteY908" fmla="*/ 760705 h 1000125"/>
                <a:gd name="connsiteX909" fmla="*/ 255337 w 4397079"/>
                <a:gd name="connsiteY909" fmla="*/ 800021 h 1000125"/>
                <a:gd name="connsiteX910" fmla="*/ 224261 w 4397079"/>
                <a:gd name="connsiteY910" fmla="*/ 800021 h 1000125"/>
                <a:gd name="connsiteX911" fmla="*/ 183217 w 4397079"/>
                <a:gd name="connsiteY911" fmla="*/ 758978 h 1000125"/>
                <a:gd name="connsiteX912" fmla="*/ 183218 w 4397079"/>
                <a:gd name="connsiteY912" fmla="*/ 727901 h 1000125"/>
                <a:gd name="connsiteX913" fmla="*/ 222534 w 4397079"/>
                <a:gd name="connsiteY913" fmla="*/ 688585 h 1000125"/>
                <a:gd name="connsiteX914" fmla="*/ 238072 w 4397079"/>
                <a:gd name="connsiteY914" fmla="*/ 682149 h 1000125"/>
                <a:gd name="connsiteX915" fmla="*/ 3181726 w 4397079"/>
                <a:gd name="connsiteY915" fmla="*/ 681299 h 1000125"/>
                <a:gd name="connsiteX916" fmla="*/ 3197264 w 4397079"/>
                <a:gd name="connsiteY916" fmla="*/ 687734 h 1000125"/>
                <a:gd name="connsiteX917" fmla="*/ 3238308 w 4397079"/>
                <a:gd name="connsiteY917" fmla="*/ 728778 h 1000125"/>
                <a:gd name="connsiteX918" fmla="*/ 3238308 w 4397079"/>
                <a:gd name="connsiteY918" fmla="*/ 759854 h 1000125"/>
                <a:gd name="connsiteX919" fmla="*/ 3198991 w 4397079"/>
                <a:gd name="connsiteY919" fmla="*/ 799171 h 1000125"/>
                <a:gd name="connsiteX920" fmla="*/ 3167915 w 4397079"/>
                <a:gd name="connsiteY920" fmla="*/ 799171 h 1000125"/>
                <a:gd name="connsiteX921" fmla="*/ 3126872 w 4397079"/>
                <a:gd name="connsiteY921" fmla="*/ 758127 h 1000125"/>
                <a:gd name="connsiteX922" fmla="*/ 3126872 w 4397079"/>
                <a:gd name="connsiteY922" fmla="*/ 727051 h 1000125"/>
                <a:gd name="connsiteX923" fmla="*/ 3166188 w 4397079"/>
                <a:gd name="connsiteY923" fmla="*/ 687734 h 1000125"/>
                <a:gd name="connsiteX924" fmla="*/ 3181726 w 4397079"/>
                <a:gd name="connsiteY924" fmla="*/ 681299 h 1000125"/>
                <a:gd name="connsiteX925" fmla="*/ 3528369 w 4397079"/>
                <a:gd name="connsiteY925" fmla="*/ 679439 h 1000125"/>
                <a:gd name="connsiteX926" fmla="*/ 3543907 w 4397079"/>
                <a:gd name="connsiteY926" fmla="*/ 685874 h 1000125"/>
                <a:gd name="connsiteX927" fmla="*/ 3584952 w 4397079"/>
                <a:gd name="connsiteY927" fmla="*/ 726919 h 1000125"/>
                <a:gd name="connsiteX928" fmla="*/ 3584951 w 4397079"/>
                <a:gd name="connsiteY928" fmla="*/ 757995 h 1000125"/>
                <a:gd name="connsiteX929" fmla="*/ 3545634 w 4397079"/>
                <a:gd name="connsiteY929" fmla="*/ 797311 h 1000125"/>
                <a:gd name="connsiteX930" fmla="*/ 3514558 w 4397079"/>
                <a:gd name="connsiteY930" fmla="*/ 797311 h 1000125"/>
                <a:gd name="connsiteX931" fmla="*/ 3473514 w 4397079"/>
                <a:gd name="connsiteY931" fmla="*/ 756267 h 1000125"/>
                <a:gd name="connsiteX932" fmla="*/ 3473515 w 4397079"/>
                <a:gd name="connsiteY932" fmla="*/ 725191 h 1000125"/>
                <a:gd name="connsiteX933" fmla="*/ 3512831 w 4397079"/>
                <a:gd name="connsiteY933" fmla="*/ 685874 h 1000125"/>
                <a:gd name="connsiteX934" fmla="*/ 3528369 w 4397079"/>
                <a:gd name="connsiteY934" fmla="*/ 679439 h 1000125"/>
                <a:gd name="connsiteX935" fmla="*/ 3876149 w 4397079"/>
                <a:gd name="connsiteY935" fmla="*/ 676443 h 1000125"/>
                <a:gd name="connsiteX936" fmla="*/ 3891688 w 4397079"/>
                <a:gd name="connsiteY936" fmla="*/ 682879 h 1000125"/>
                <a:gd name="connsiteX937" fmla="*/ 3932731 w 4397079"/>
                <a:gd name="connsiteY937" fmla="*/ 723922 h 1000125"/>
                <a:gd name="connsiteX938" fmla="*/ 3932732 w 4397079"/>
                <a:gd name="connsiteY938" fmla="*/ 754998 h 1000125"/>
                <a:gd name="connsiteX939" fmla="*/ 3893415 w 4397079"/>
                <a:gd name="connsiteY939" fmla="*/ 794314 h 1000125"/>
                <a:gd name="connsiteX940" fmla="*/ 3862338 w 4397079"/>
                <a:gd name="connsiteY940" fmla="*/ 794314 h 1000125"/>
                <a:gd name="connsiteX941" fmla="*/ 3821295 w 4397079"/>
                <a:gd name="connsiteY941" fmla="*/ 753271 h 1000125"/>
                <a:gd name="connsiteX942" fmla="*/ 3821295 w 4397079"/>
                <a:gd name="connsiteY942" fmla="*/ 722194 h 1000125"/>
                <a:gd name="connsiteX943" fmla="*/ 3860611 w 4397079"/>
                <a:gd name="connsiteY943" fmla="*/ 682878 h 1000125"/>
                <a:gd name="connsiteX944" fmla="*/ 3876149 w 4397079"/>
                <a:gd name="connsiteY944" fmla="*/ 676443 h 1000125"/>
                <a:gd name="connsiteX945" fmla="*/ 589285 w 4397079"/>
                <a:gd name="connsiteY945" fmla="*/ 675719 h 1000125"/>
                <a:gd name="connsiteX946" fmla="*/ 604823 w 4397079"/>
                <a:gd name="connsiteY946" fmla="*/ 682154 h 1000125"/>
                <a:gd name="connsiteX947" fmla="*/ 645867 w 4397079"/>
                <a:gd name="connsiteY947" fmla="*/ 723198 h 1000125"/>
                <a:gd name="connsiteX948" fmla="*/ 645867 w 4397079"/>
                <a:gd name="connsiteY948" fmla="*/ 754275 h 1000125"/>
                <a:gd name="connsiteX949" fmla="*/ 606550 w 4397079"/>
                <a:gd name="connsiteY949" fmla="*/ 793591 h 1000125"/>
                <a:gd name="connsiteX950" fmla="*/ 575474 w 4397079"/>
                <a:gd name="connsiteY950" fmla="*/ 793591 h 1000125"/>
                <a:gd name="connsiteX951" fmla="*/ 534430 w 4397079"/>
                <a:gd name="connsiteY951" fmla="*/ 752547 h 1000125"/>
                <a:gd name="connsiteX952" fmla="*/ 534430 w 4397079"/>
                <a:gd name="connsiteY952" fmla="*/ 721471 h 1000125"/>
                <a:gd name="connsiteX953" fmla="*/ 573747 w 4397079"/>
                <a:gd name="connsiteY953" fmla="*/ 682155 h 1000125"/>
                <a:gd name="connsiteX954" fmla="*/ 589285 w 4397079"/>
                <a:gd name="connsiteY954" fmla="*/ 675719 h 1000125"/>
                <a:gd name="connsiteX955" fmla="*/ 1629629 w 4397079"/>
                <a:gd name="connsiteY955" fmla="*/ 674583 h 1000125"/>
                <a:gd name="connsiteX956" fmla="*/ 1645167 w 4397079"/>
                <a:gd name="connsiteY956" fmla="*/ 681019 h 1000125"/>
                <a:gd name="connsiteX957" fmla="*/ 1686211 w 4397079"/>
                <a:gd name="connsiteY957" fmla="*/ 722063 h 1000125"/>
                <a:gd name="connsiteX958" fmla="*/ 1686211 w 4397079"/>
                <a:gd name="connsiteY958" fmla="*/ 753139 h 1000125"/>
                <a:gd name="connsiteX959" fmla="*/ 1646894 w 4397079"/>
                <a:gd name="connsiteY959" fmla="*/ 792455 h 1000125"/>
                <a:gd name="connsiteX960" fmla="*/ 1615818 w 4397079"/>
                <a:gd name="connsiteY960" fmla="*/ 792456 h 1000125"/>
                <a:gd name="connsiteX961" fmla="*/ 1574774 w 4397079"/>
                <a:gd name="connsiteY961" fmla="*/ 751412 h 1000125"/>
                <a:gd name="connsiteX962" fmla="*/ 1574775 w 4397079"/>
                <a:gd name="connsiteY962" fmla="*/ 720336 h 1000125"/>
                <a:gd name="connsiteX963" fmla="*/ 1614091 w 4397079"/>
                <a:gd name="connsiteY963" fmla="*/ 681019 h 1000125"/>
                <a:gd name="connsiteX964" fmla="*/ 1629629 w 4397079"/>
                <a:gd name="connsiteY964" fmla="*/ 674583 h 1000125"/>
                <a:gd name="connsiteX965" fmla="*/ 1977409 w 4397079"/>
                <a:gd name="connsiteY965" fmla="*/ 671587 h 1000125"/>
                <a:gd name="connsiteX966" fmla="*/ 1992947 w 4397079"/>
                <a:gd name="connsiteY966" fmla="*/ 678023 h 1000125"/>
                <a:gd name="connsiteX967" fmla="*/ 2033991 w 4397079"/>
                <a:gd name="connsiteY967" fmla="*/ 719067 h 1000125"/>
                <a:gd name="connsiteX968" fmla="*/ 2033991 w 4397079"/>
                <a:gd name="connsiteY968" fmla="*/ 750142 h 1000125"/>
                <a:gd name="connsiteX969" fmla="*/ 1994674 w 4397079"/>
                <a:gd name="connsiteY969" fmla="*/ 789459 h 1000125"/>
                <a:gd name="connsiteX970" fmla="*/ 1963599 w 4397079"/>
                <a:gd name="connsiteY970" fmla="*/ 789459 h 1000125"/>
                <a:gd name="connsiteX971" fmla="*/ 1922555 w 4397079"/>
                <a:gd name="connsiteY971" fmla="*/ 748415 h 1000125"/>
                <a:gd name="connsiteX972" fmla="*/ 1922555 w 4397079"/>
                <a:gd name="connsiteY972" fmla="*/ 717339 h 1000125"/>
                <a:gd name="connsiteX973" fmla="*/ 1961871 w 4397079"/>
                <a:gd name="connsiteY973" fmla="*/ 678023 h 1000125"/>
                <a:gd name="connsiteX974" fmla="*/ 1977409 w 4397079"/>
                <a:gd name="connsiteY974" fmla="*/ 671587 h 1000125"/>
                <a:gd name="connsiteX975" fmla="*/ 4235502 w 4397079"/>
                <a:gd name="connsiteY975" fmla="*/ 666730 h 1000125"/>
                <a:gd name="connsiteX976" fmla="*/ 4251041 w 4397079"/>
                <a:gd name="connsiteY976" fmla="*/ 673165 h 1000125"/>
                <a:gd name="connsiteX977" fmla="*/ 4292085 w 4397079"/>
                <a:gd name="connsiteY977" fmla="*/ 714209 h 1000125"/>
                <a:gd name="connsiteX978" fmla="*/ 4292084 w 4397079"/>
                <a:gd name="connsiteY978" fmla="*/ 745285 h 1000125"/>
                <a:gd name="connsiteX979" fmla="*/ 4252768 w 4397079"/>
                <a:gd name="connsiteY979" fmla="*/ 784602 h 1000125"/>
                <a:gd name="connsiteX980" fmla="*/ 4221692 w 4397079"/>
                <a:gd name="connsiteY980" fmla="*/ 784602 h 1000125"/>
                <a:gd name="connsiteX981" fmla="*/ 4180648 w 4397079"/>
                <a:gd name="connsiteY981" fmla="*/ 743558 h 1000125"/>
                <a:gd name="connsiteX982" fmla="*/ 4180648 w 4397079"/>
                <a:gd name="connsiteY982" fmla="*/ 712482 h 1000125"/>
                <a:gd name="connsiteX983" fmla="*/ 4219965 w 4397079"/>
                <a:gd name="connsiteY983" fmla="*/ 673165 h 1000125"/>
                <a:gd name="connsiteX984" fmla="*/ 4235502 w 4397079"/>
                <a:gd name="connsiteY984" fmla="*/ 666730 h 1000125"/>
                <a:gd name="connsiteX985" fmla="*/ 2341617 w 4397079"/>
                <a:gd name="connsiteY985" fmla="*/ 657019 h 1000125"/>
                <a:gd name="connsiteX986" fmla="*/ 2357156 w 4397079"/>
                <a:gd name="connsiteY986" fmla="*/ 663455 h 1000125"/>
                <a:gd name="connsiteX987" fmla="*/ 2398199 w 4397079"/>
                <a:gd name="connsiteY987" fmla="*/ 704499 h 1000125"/>
                <a:gd name="connsiteX988" fmla="*/ 2398199 w 4397079"/>
                <a:gd name="connsiteY988" fmla="*/ 735575 h 1000125"/>
                <a:gd name="connsiteX989" fmla="*/ 2358883 w 4397079"/>
                <a:gd name="connsiteY989" fmla="*/ 774892 h 1000125"/>
                <a:gd name="connsiteX990" fmla="*/ 2327807 w 4397079"/>
                <a:gd name="connsiteY990" fmla="*/ 774892 h 1000125"/>
                <a:gd name="connsiteX991" fmla="*/ 2286762 w 4397079"/>
                <a:gd name="connsiteY991" fmla="*/ 733847 h 1000125"/>
                <a:gd name="connsiteX992" fmla="*/ 2286762 w 4397079"/>
                <a:gd name="connsiteY992" fmla="*/ 702771 h 1000125"/>
                <a:gd name="connsiteX993" fmla="*/ 2326079 w 4397079"/>
                <a:gd name="connsiteY993" fmla="*/ 663455 h 1000125"/>
                <a:gd name="connsiteX994" fmla="*/ 2341617 w 4397079"/>
                <a:gd name="connsiteY994" fmla="*/ 657019 h 1000125"/>
                <a:gd name="connsiteX995" fmla="*/ 2687867 w 4397079"/>
                <a:gd name="connsiteY995" fmla="*/ 648955 h 1000125"/>
                <a:gd name="connsiteX996" fmla="*/ 2703405 w 4397079"/>
                <a:gd name="connsiteY996" fmla="*/ 655392 h 1000125"/>
                <a:gd name="connsiteX997" fmla="*/ 2744448 w 4397079"/>
                <a:gd name="connsiteY997" fmla="*/ 696435 h 1000125"/>
                <a:gd name="connsiteX998" fmla="*/ 2744449 w 4397079"/>
                <a:gd name="connsiteY998" fmla="*/ 727511 h 1000125"/>
                <a:gd name="connsiteX999" fmla="*/ 2705132 w 4397079"/>
                <a:gd name="connsiteY999" fmla="*/ 766829 h 1000125"/>
                <a:gd name="connsiteX1000" fmla="*/ 2674056 w 4397079"/>
                <a:gd name="connsiteY1000" fmla="*/ 766829 h 1000125"/>
                <a:gd name="connsiteX1001" fmla="*/ 2633012 w 4397079"/>
                <a:gd name="connsiteY1001" fmla="*/ 725784 h 1000125"/>
                <a:gd name="connsiteX1002" fmla="*/ 2633012 w 4397079"/>
                <a:gd name="connsiteY1002" fmla="*/ 694709 h 1000125"/>
                <a:gd name="connsiteX1003" fmla="*/ 2672329 w 4397079"/>
                <a:gd name="connsiteY1003" fmla="*/ 655392 h 1000125"/>
                <a:gd name="connsiteX1004" fmla="*/ 2687867 w 4397079"/>
                <a:gd name="connsiteY1004" fmla="*/ 648955 h 1000125"/>
                <a:gd name="connsiteX1005" fmla="*/ 788385 w 4397079"/>
                <a:gd name="connsiteY1005" fmla="*/ 646584 h 1000125"/>
                <a:gd name="connsiteX1006" fmla="*/ 803924 w 4397079"/>
                <a:gd name="connsiteY1006" fmla="*/ 653019 h 1000125"/>
                <a:gd name="connsiteX1007" fmla="*/ 844967 w 4397079"/>
                <a:gd name="connsiteY1007" fmla="*/ 694064 h 1000125"/>
                <a:gd name="connsiteX1008" fmla="*/ 844967 w 4397079"/>
                <a:gd name="connsiteY1008" fmla="*/ 725140 h 1000125"/>
                <a:gd name="connsiteX1009" fmla="*/ 805651 w 4397079"/>
                <a:gd name="connsiteY1009" fmla="*/ 764456 h 1000125"/>
                <a:gd name="connsiteX1010" fmla="*/ 774575 w 4397079"/>
                <a:gd name="connsiteY1010" fmla="*/ 764456 h 1000125"/>
                <a:gd name="connsiteX1011" fmla="*/ 733531 w 4397079"/>
                <a:gd name="connsiteY1011" fmla="*/ 723413 h 1000125"/>
                <a:gd name="connsiteX1012" fmla="*/ 733531 w 4397079"/>
                <a:gd name="connsiteY1012" fmla="*/ 692337 h 1000125"/>
                <a:gd name="connsiteX1013" fmla="*/ 772848 w 4397079"/>
                <a:gd name="connsiteY1013" fmla="*/ 653019 h 1000125"/>
                <a:gd name="connsiteX1014" fmla="*/ 788385 w 4397079"/>
                <a:gd name="connsiteY1014" fmla="*/ 646584 h 1000125"/>
                <a:gd name="connsiteX1015" fmla="*/ 1136166 w 4397079"/>
                <a:gd name="connsiteY1015" fmla="*/ 643587 h 1000125"/>
                <a:gd name="connsiteX1016" fmla="*/ 1151704 w 4397079"/>
                <a:gd name="connsiteY1016" fmla="*/ 650023 h 1000125"/>
                <a:gd name="connsiteX1017" fmla="*/ 1192747 w 4397079"/>
                <a:gd name="connsiteY1017" fmla="*/ 691067 h 1000125"/>
                <a:gd name="connsiteX1018" fmla="*/ 1192747 w 4397079"/>
                <a:gd name="connsiteY1018" fmla="*/ 722143 h 1000125"/>
                <a:gd name="connsiteX1019" fmla="*/ 1153431 w 4397079"/>
                <a:gd name="connsiteY1019" fmla="*/ 761459 h 1000125"/>
                <a:gd name="connsiteX1020" fmla="*/ 1122355 w 4397079"/>
                <a:gd name="connsiteY1020" fmla="*/ 761460 h 1000125"/>
                <a:gd name="connsiteX1021" fmla="*/ 1081311 w 4397079"/>
                <a:gd name="connsiteY1021" fmla="*/ 720416 h 1000125"/>
                <a:gd name="connsiteX1022" fmla="*/ 1081311 w 4397079"/>
                <a:gd name="connsiteY1022" fmla="*/ 689340 h 1000125"/>
                <a:gd name="connsiteX1023" fmla="*/ 1120628 w 4397079"/>
                <a:gd name="connsiteY1023" fmla="*/ 650023 h 1000125"/>
                <a:gd name="connsiteX1024" fmla="*/ 1136166 w 4397079"/>
                <a:gd name="connsiteY1024" fmla="*/ 643587 h 1000125"/>
                <a:gd name="connsiteX1025" fmla="*/ 103961 w 4397079"/>
                <a:gd name="connsiteY1025" fmla="*/ 641440 h 1000125"/>
                <a:gd name="connsiteX1026" fmla="*/ 119499 w 4397079"/>
                <a:gd name="connsiteY1026" fmla="*/ 647876 h 1000125"/>
                <a:gd name="connsiteX1027" fmla="*/ 160544 w 4397079"/>
                <a:gd name="connsiteY1027" fmla="*/ 688919 h 1000125"/>
                <a:gd name="connsiteX1028" fmla="*/ 160543 w 4397079"/>
                <a:gd name="connsiteY1028" fmla="*/ 719996 h 1000125"/>
                <a:gd name="connsiteX1029" fmla="*/ 121227 w 4397079"/>
                <a:gd name="connsiteY1029" fmla="*/ 759313 h 1000125"/>
                <a:gd name="connsiteX1030" fmla="*/ 90151 w 4397079"/>
                <a:gd name="connsiteY1030" fmla="*/ 759313 h 1000125"/>
                <a:gd name="connsiteX1031" fmla="*/ 62027 w 4397079"/>
                <a:gd name="connsiteY1031" fmla="*/ 731190 h 1000125"/>
                <a:gd name="connsiteX1032" fmla="*/ 79090 w 4397079"/>
                <a:gd name="connsiteY1032" fmla="*/ 657209 h 1000125"/>
                <a:gd name="connsiteX1033" fmla="*/ 88423 w 4397079"/>
                <a:gd name="connsiteY1033" fmla="*/ 647876 h 1000125"/>
                <a:gd name="connsiteX1034" fmla="*/ 103961 w 4397079"/>
                <a:gd name="connsiteY1034" fmla="*/ 641440 h 1000125"/>
                <a:gd name="connsiteX1035" fmla="*/ 3047220 w 4397079"/>
                <a:gd name="connsiteY1035" fmla="*/ 639243 h 1000125"/>
                <a:gd name="connsiteX1036" fmla="*/ 3062758 w 4397079"/>
                <a:gd name="connsiteY1036" fmla="*/ 645679 h 1000125"/>
                <a:gd name="connsiteX1037" fmla="*/ 3103802 w 4397079"/>
                <a:gd name="connsiteY1037" fmla="*/ 686723 h 1000125"/>
                <a:gd name="connsiteX1038" fmla="*/ 3103802 w 4397079"/>
                <a:gd name="connsiteY1038" fmla="*/ 717799 h 1000125"/>
                <a:gd name="connsiteX1039" fmla="*/ 3064485 w 4397079"/>
                <a:gd name="connsiteY1039" fmla="*/ 757115 h 1000125"/>
                <a:gd name="connsiteX1040" fmla="*/ 3033409 w 4397079"/>
                <a:gd name="connsiteY1040" fmla="*/ 757115 h 1000125"/>
                <a:gd name="connsiteX1041" fmla="*/ 2992365 w 4397079"/>
                <a:gd name="connsiteY1041" fmla="*/ 716072 h 1000125"/>
                <a:gd name="connsiteX1042" fmla="*/ 2992365 w 4397079"/>
                <a:gd name="connsiteY1042" fmla="*/ 684996 h 1000125"/>
                <a:gd name="connsiteX1043" fmla="*/ 3031682 w 4397079"/>
                <a:gd name="connsiteY1043" fmla="*/ 645679 h 1000125"/>
                <a:gd name="connsiteX1044" fmla="*/ 3047220 w 4397079"/>
                <a:gd name="connsiteY1044" fmla="*/ 639243 h 1000125"/>
                <a:gd name="connsiteX1045" fmla="*/ 451740 w 4397079"/>
                <a:gd name="connsiteY1045" fmla="*/ 638444 h 1000125"/>
                <a:gd name="connsiteX1046" fmla="*/ 467278 w 4397079"/>
                <a:gd name="connsiteY1046" fmla="*/ 644880 h 1000125"/>
                <a:gd name="connsiteX1047" fmla="*/ 508323 w 4397079"/>
                <a:gd name="connsiteY1047" fmla="*/ 685923 h 1000125"/>
                <a:gd name="connsiteX1048" fmla="*/ 508323 w 4397079"/>
                <a:gd name="connsiteY1048" fmla="*/ 716999 h 1000125"/>
                <a:gd name="connsiteX1049" fmla="*/ 469006 w 4397079"/>
                <a:gd name="connsiteY1049" fmla="*/ 756316 h 1000125"/>
                <a:gd name="connsiteX1050" fmla="*/ 437929 w 4397079"/>
                <a:gd name="connsiteY1050" fmla="*/ 756316 h 1000125"/>
                <a:gd name="connsiteX1051" fmla="*/ 396886 w 4397079"/>
                <a:gd name="connsiteY1051" fmla="*/ 715273 h 1000125"/>
                <a:gd name="connsiteX1052" fmla="*/ 396886 w 4397079"/>
                <a:gd name="connsiteY1052" fmla="*/ 684197 h 1000125"/>
                <a:gd name="connsiteX1053" fmla="*/ 436202 w 4397079"/>
                <a:gd name="connsiteY1053" fmla="*/ 644880 h 1000125"/>
                <a:gd name="connsiteX1054" fmla="*/ 451740 w 4397079"/>
                <a:gd name="connsiteY1054" fmla="*/ 638444 h 1000125"/>
                <a:gd name="connsiteX1055" fmla="*/ 3395000 w 4397079"/>
                <a:gd name="connsiteY1055" fmla="*/ 636246 h 1000125"/>
                <a:gd name="connsiteX1056" fmla="*/ 3410538 w 4397079"/>
                <a:gd name="connsiteY1056" fmla="*/ 642683 h 1000125"/>
                <a:gd name="connsiteX1057" fmla="*/ 3451582 w 4397079"/>
                <a:gd name="connsiteY1057" fmla="*/ 683726 h 1000125"/>
                <a:gd name="connsiteX1058" fmla="*/ 3451582 w 4397079"/>
                <a:gd name="connsiteY1058" fmla="*/ 714802 h 1000125"/>
                <a:gd name="connsiteX1059" fmla="*/ 3412265 w 4397079"/>
                <a:gd name="connsiteY1059" fmla="*/ 754119 h 1000125"/>
                <a:gd name="connsiteX1060" fmla="*/ 3381189 w 4397079"/>
                <a:gd name="connsiteY1060" fmla="*/ 754119 h 1000125"/>
                <a:gd name="connsiteX1061" fmla="*/ 3340146 w 4397079"/>
                <a:gd name="connsiteY1061" fmla="*/ 713075 h 1000125"/>
                <a:gd name="connsiteX1062" fmla="*/ 3340146 w 4397079"/>
                <a:gd name="connsiteY1062" fmla="*/ 681999 h 1000125"/>
                <a:gd name="connsiteX1063" fmla="*/ 3379462 w 4397079"/>
                <a:gd name="connsiteY1063" fmla="*/ 642683 h 1000125"/>
                <a:gd name="connsiteX1064" fmla="*/ 3395000 w 4397079"/>
                <a:gd name="connsiteY1064" fmla="*/ 636246 h 1000125"/>
                <a:gd name="connsiteX1065" fmla="*/ 3741643 w 4397079"/>
                <a:gd name="connsiteY1065" fmla="*/ 634386 h 1000125"/>
                <a:gd name="connsiteX1066" fmla="*/ 3757181 w 4397079"/>
                <a:gd name="connsiteY1066" fmla="*/ 640822 h 1000125"/>
                <a:gd name="connsiteX1067" fmla="*/ 3798225 w 4397079"/>
                <a:gd name="connsiteY1067" fmla="*/ 681866 h 1000125"/>
                <a:gd name="connsiteX1068" fmla="*/ 3798224 w 4397079"/>
                <a:gd name="connsiteY1068" fmla="*/ 712943 h 1000125"/>
                <a:gd name="connsiteX1069" fmla="*/ 3758909 w 4397079"/>
                <a:gd name="connsiteY1069" fmla="*/ 752259 h 1000125"/>
                <a:gd name="connsiteX1070" fmla="*/ 3727832 w 4397079"/>
                <a:gd name="connsiteY1070" fmla="*/ 752260 h 1000125"/>
                <a:gd name="connsiteX1071" fmla="*/ 3686788 w 4397079"/>
                <a:gd name="connsiteY1071" fmla="*/ 711216 h 1000125"/>
                <a:gd name="connsiteX1072" fmla="*/ 3686788 w 4397079"/>
                <a:gd name="connsiteY1072" fmla="*/ 680140 h 1000125"/>
                <a:gd name="connsiteX1073" fmla="*/ 3726105 w 4397079"/>
                <a:gd name="connsiteY1073" fmla="*/ 640823 h 1000125"/>
                <a:gd name="connsiteX1074" fmla="*/ 3741643 w 4397079"/>
                <a:gd name="connsiteY1074" fmla="*/ 634386 h 1000125"/>
                <a:gd name="connsiteX1075" fmla="*/ 1495518 w 4397079"/>
                <a:gd name="connsiteY1075" fmla="*/ 633874 h 1000125"/>
                <a:gd name="connsiteX1076" fmla="*/ 1511057 w 4397079"/>
                <a:gd name="connsiteY1076" fmla="*/ 640310 h 1000125"/>
                <a:gd name="connsiteX1077" fmla="*/ 1552100 w 4397079"/>
                <a:gd name="connsiteY1077" fmla="*/ 681354 h 1000125"/>
                <a:gd name="connsiteX1078" fmla="*/ 1552100 w 4397079"/>
                <a:gd name="connsiteY1078" fmla="*/ 712430 h 1000125"/>
                <a:gd name="connsiteX1079" fmla="*/ 1512784 w 4397079"/>
                <a:gd name="connsiteY1079" fmla="*/ 751746 h 1000125"/>
                <a:gd name="connsiteX1080" fmla="*/ 1481708 w 4397079"/>
                <a:gd name="connsiteY1080" fmla="*/ 751746 h 1000125"/>
                <a:gd name="connsiteX1081" fmla="*/ 1440664 w 4397079"/>
                <a:gd name="connsiteY1081" fmla="*/ 710703 h 1000125"/>
                <a:gd name="connsiteX1082" fmla="*/ 1440664 w 4397079"/>
                <a:gd name="connsiteY1082" fmla="*/ 679627 h 1000125"/>
                <a:gd name="connsiteX1083" fmla="*/ 1479981 w 4397079"/>
                <a:gd name="connsiteY1083" fmla="*/ 640310 h 1000125"/>
                <a:gd name="connsiteX1084" fmla="*/ 1495518 w 4397079"/>
                <a:gd name="connsiteY1084" fmla="*/ 633874 h 1000125"/>
                <a:gd name="connsiteX1085" fmla="*/ 4089423 w 4397079"/>
                <a:gd name="connsiteY1085" fmla="*/ 631390 h 1000125"/>
                <a:gd name="connsiteX1086" fmla="*/ 4104961 w 4397079"/>
                <a:gd name="connsiteY1086" fmla="*/ 637826 h 1000125"/>
                <a:gd name="connsiteX1087" fmla="*/ 4146005 w 4397079"/>
                <a:gd name="connsiteY1087" fmla="*/ 678870 h 1000125"/>
                <a:gd name="connsiteX1088" fmla="*/ 4146005 w 4397079"/>
                <a:gd name="connsiteY1088" fmla="*/ 709946 h 1000125"/>
                <a:gd name="connsiteX1089" fmla="*/ 4106688 w 4397079"/>
                <a:gd name="connsiteY1089" fmla="*/ 749263 h 1000125"/>
                <a:gd name="connsiteX1090" fmla="*/ 4075612 w 4397079"/>
                <a:gd name="connsiteY1090" fmla="*/ 749263 h 1000125"/>
                <a:gd name="connsiteX1091" fmla="*/ 4034568 w 4397079"/>
                <a:gd name="connsiteY1091" fmla="*/ 708219 h 1000125"/>
                <a:gd name="connsiteX1092" fmla="*/ 4034568 w 4397079"/>
                <a:gd name="connsiteY1092" fmla="*/ 677143 h 1000125"/>
                <a:gd name="connsiteX1093" fmla="*/ 4073885 w 4397079"/>
                <a:gd name="connsiteY1093" fmla="*/ 637826 h 1000125"/>
                <a:gd name="connsiteX1094" fmla="*/ 4089423 w 4397079"/>
                <a:gd name="connsiteY1094" fmla="*/ 631390 h 1000125"/>
                <a:gd name="connsiteX1095" fmla="*/ 1843298 w 4397079"/>
                <a:gd name="connsiteY1095" fmla="*/ 630878 h 1000125"/>
                <a:gd name="connsiteX1096" fmla="*/ 1858837 w 4397079"/>
                <a:gd name="connsiteY1096" fmla="*/ 637314 h 1000125"/>
                <a:gd name="connsiteX1097" fmla="*/ 1899881 w 4397079"/>
                <a:gd name="connsiteY1097" fmla="*/ 678357 h 1000125"/>
                <a:gd name="connsiteX1098" fmla="*/ 1899880 w 4397079"/>
                <a:gd name="connsiteY1098" fmla="*/ 709434 h 1000125"/>
                <a:gd name="connsiteX1099" fmla="*/ 1860564 w 4397079"/>
                <a:gd name="connsiteY1099" fmla="*/ 748750 h 1000125"/>
                <a:gd name="connsiteX1100" fmla="*/ 1829488 w 4397079"/>
                <a:gd name="connsiteY1100" fmla="*/ 748750 h 1000125"/>
                <a:gd name="connsiteX1101" fmla="*/ 1788444 w 4397079"/>
                <a:gd name="connsiteY1101" fmla="*/ 707706 h 1000125"/>
                <a:gd name="connsiteX1102" fmla="*/ 1788444 w 4397079"/>
                <a:gd name="connsiteY1102" fmla="*/ 676630 h 1000125"/>
                <a:gd name="connsiteX1103" fmla="*/ 1827761 w 4397079"/>
                <a:gd name="connsiteY1103" fmla="*/ 637314 h 1000125"/>
                <a:gd name="connsiteX1104" fmla="*/ 1843298 w 4397079"/>
                <a:gd name="connsiteY1104" fmla="*/ 630878 h 1000125"/>
                <a:gd name="connsiteX1105" fmla="*/ 2207507 w 4397079"/>
                <a:gd name="connsiteY1105" fmla="*/ 616311 h 1000125"/>
                <a:gd name="connsiteX1106" fmla="*/ 2223045 w 4397079"/>
                <a:gd name="connsiteY1106" fmla="*/ 622746 h 1000125"/>
                <a:gd name="connsiteX1107" fmla="*/ 2264089 w 4397079"/>
                <a:gd name="connsiteY1107" fmla="*/ 663790 h 1000125"/>
                <a:gd name="connsiteX1108" fmla="*/ 2264088 w 4397079"/>
                <a:gd name="connsiteY1108" fmla="*/ 694866 h 1000125"/>
                <a:gd name="connsiteX1109" fmla="*/ 2224773 w 4397079"/>
                <a:gd name="connsiteY1109" fmla="*/ 734183 h 1000125"/>
                <a:gd name="connsiteX1110" fmla="*/ 2193696 w 4397079"/>
                <a:gd name="connsiteY1110" fmla="*/ 734183 h 1000125"/>
                <a:gd name="connsiteX1111" fmla="*/ 2152653 w 4397079"/>
                <a:gd name="connsiteY1111" fmla="*/ 693139 h 1000125"/>
                <a:gd name="connsiteX1112" fmla="*/ 2152652 w 4397079"/>
                <a:gd name="connsiteY1112" fmla="*/ 662063 h 1000125"/>
                <a:gd name="connsiteX1113" fmla="*/ 2191969 w 4397079"/>
                <a:gd name="connsiteY1113" fmla="*/ 622746 h 1000125"/>
                <a:gd name="connsiteX1114" fmla="*/ 2207507 w 4397079"/>
                <a:gd name="connsiteY1114" fmla="*/ 616311 h 1000125"/>
                <a:gd name="connsiteX1115" fmla="*/ 2555287 w 4397079"/>
                <a:gd name="connsiteY1115" fmla="*/ 613314 h 1000125"/>
                <a:gd name="connsiteX1116" fmla="*/ 2570825 w 4397079"/>
                <a:gd name="connsiteY1116" fmla="*/ 619750 h 1000125"/>
                <a:gd name="connsiteX1117" fmla="*/ 2611869 w 4397079"/>
                <a:gd name="connsiteY1117" fmla="*/ 660793 h 1000125"/>
                <a:gd name="connsiteX1118" fmla="*/ 2611869 w 4397079"/>
                <a:gd name="connsiteY1118" fmla="*/ 691870 h 1000125"/>
                <a:gd name="connsiteX1119" fmla="*/ 2572552 w 4397079"/>
                <a:gd name="connsiteY1119" fmla="*/ 731186 h 1000125"/>
                <a:gd name="connsiteX1120" fmla="*/ 2541476 w 4397079"/>
                <a:gd name="connsiteY1120" fmla="*/ 731186 h 1000125"/>
                <a:gd name="connsiteX1121" fmla="*/ 2500433 w 4397079"/>
                <a:gd name="connsiteY1121" fmla="*/ 690142 h 1000125"/>
                <a:gd name="connsiteX1122" fmla="*/ 2500433 w 4397079"/>
                <a:gd name="connsiteY1122" fmla="*/ 659066 h 1000125"/>
                <a:gd name="connsiteX1123" fmla="*/ 2539749 w 4397079"/>
                <a:gd name="connsiteY1123" fmla="*/ 619750 h 1000125"/>
                <a:gd name="connsiteX1124" fmla="*/ 2555287 w 4397079"/>
                <a:gd name="connsiteY1124" fmla="*/ 613314 h 1000125"/>
                <a:gd name="connsiteX1125" fmla="*/ 1003190 w 4397079"/>
                <a:gd name="connsiteY1125" fmla="*/ 606598 h 1000125"/>
                <a:gd name="connsiteX1126" fmla="*/ 1018728 w 4397079"/>
                <a:gd name="connsiteY1126" fmla="*/ 613034 h 1000125"/>
                <a:gd name="connsiteX1127" fmla="*/ 1059772 w 4397079"/>
                <a:gd name="connsiteY1127" fmla="*/ 654078 h 1000125"/>
                <a:gd name="connsiteX1128" fmla="*/ 1059772 w 4397079"/>
                <a:gd name="connsiteY1128" fmla="*/ 685154 h 1000125"/>
                <a:gd name="connsiteX1129" fmla="*/ 1020455 w 4397079"/>
                <a:gd name="connsiteY1129" fmla="*/ 724471 h 1000125"/>
                <a:gd name="connsiteX1130" fmla="*/ 989379 w 4397079"/>
                <a:gd name="connsiteY1130" fmla="*/ 724471 h 1000125"/>
                <a:gd name="connsiteX1131" fmla="*/ 948336 w 4397079"/>
                <a:gd name="connsiteY1131" fmla="*/ 683427 h 1000125"/>
                <a:gd name="connsiteX1132" fmla="*/ 948335 w 4397079"/>
                <a:gd name="connsiteY1132" fmla="*/ 652351 h 1000125"/>
                <a:gd name="connsiteX1133" fmla="*/ 987652 w 4397079"/>
                <a:gd name="connsiteY1133" fmla="*/ 613034 h 1000125"/>
                <a:gd name="connsiteX1134" fmla="*/ 1003190 w 4397079"/>
                <a:gd name="connsiteY1134" fmla="*/ 606598 h 1000125"/>
                <a:gd name="connsiteX1135" fmla="*/ 1350970 w 4397079"/>
                <a:gd name="connsiteY1135" fmla="*/ 603602 h 1000125"/>
                <a:gd name="connsiteX1136" fmla="*/ 1366508 w 4397079"/>
                <a:gd name="connsiteY1136" fmla="*/ 610038 h 1000125"/>
                <a:gd name="connsiteX1137" fmla="*/ 1407552 w 4397079"/>
                <a:gd name="connsiteY1137" fmla="*/ 651082 h 1000125"/>
                <a:gd name="connsiteX1138" fmla="*/ 1407552 w 4397079"/>
                <a:gd name="connsiteY1138" fmla="*/ 682158 h 1000125"/>
                <a:gd name="connsiteX1139" fmla="*/ 1368236 w 4397079"/>
                <a:gd name="connsiteY1139" fmla="*/ 721475 h 1000125"/>
                <a:gd name="connsiteX1140" fmla="*/ 1337159 w 4397079"/>
                <a:gd name="connsiteY1140" fmla="*/ 721474 h 1000125"/>
                <a:gd name="connsiteX1141" fmla="*/ 1296116 w 4397079"/>
                <a:gd name="connsiteY1141" fmla="*/ 680431 h 1000125"/>
                <a:gd name="connsiteX1142" fmla="*/ 1296116 w 4397079"/>
                <a:gd name="connsiteY1142" fmla="*/ 649355 h 1000125"/>
                <a:gd name="connsiteX1143" fmla="*/ 1335432 w 4397079"/>
                <a:gd name="connsiteY1143" fmla="*/ 610038 h 1000125"/>
                <a:gd name="connsiteX1144" fmla="*/ 1350970 w 4397079"/>
                <a:gd name="connsiteY1144" fmla="*/ 603602 h 1000125"/>
                <a:gd name="connsiteX1145" fmla="*/ 2914639 w 4397079"/>
                <a:gd name="connsiteY1145" fmla="*/ 603601 h 1000125"/>
                <a:gd name="connsiteX1146" fmla="*/ 2930178 w 4397079"/>
                <a:gd name="connsiteY1146" fmla="*/ 610037 h 1000125"/>
                <a:gd name="connsiteX1147" fmla="*/ 2971222 w 4397079"/>
                <a:gd name="connsiteY1147" fmla="*/ 651081 h 1000125"/>
                <a:gd name="connsiteX1148" fmla="*/ 2971222 w 4397079"/>
                <a:gd name="connsiteY1148" fmla="*/ 682157 h 1000125"/>
                <a:gd name="connsiteX1149" fmla="*/ 2931905 w 4397079"/>
                <a:gd name="connsiteY1149" fmla="*/ 721473 h 1000125"/>
                <a:gd name="connsiteX1150" fmla="*/ 2900829 w 4397079"/>
                <a:gd name="connsiteY1150" fmla="*/ 721473 h 1000125"/>
                <a:gd name="connsiteX1151" fmla="*/ 2859785 w 4397079"/>
                <a:gd name="connsiteY1151" fmla="*/ 680429 h 1000125"/>
                <a:gd name="connsiteX1152" fmla="*/ 2859785 w 4397079"/>
                <a:gd name="connsiteY1152" fmla="*/ 649353 h 1000125"/>
                <a:gd name="connsiteX1153" fmla="*/ 2899102 w 4397079"/>
                <a:gd name="connsiteY1153" fmla="*/ 610037 h 1000125"/>
                <a:gd name="connsiteX1154" fmla="*/ 2914639 w 4397079"/>
                <a:gd name="connsiteY1154" fmla="*/ 603601 h 1000125"/>
                <a:gd name="connsiteX1155" fmla="*/ 3609063 w 4397079"/>
                <a:gd name="connsiteY1155" fmla="*/ 598745 h 1000125"/>
                <a:gd name="connsiteX1156" fmla="*/ 3624602 w 4397079"/>
                <a:gd name="connsiteY1156" fmla="*/ 605181 h 1000125"/>
                <a:gd name="connsiteX1157" fmla="*/ 3665646 w 4397079"/>
                <a:gd name="connsiteY1157" fmla="*/ 646225 h 1000125"/>
                <a:gd name="connsiteX1158" fmla="*/ 3665646 w 4397079"/>
                <a:gd name="connsiteY1158" fmla="*/ 677301 h 1000125"/>
                <a:gd name="connsiteX1159" fmla="*/ 3626328 w 4397079"/>
                <a:gd name="connsiteY1159" fmla="*/ 716617 h 1000125"/>
                <a:gd name="connsiteX1160" fmla="*/ 3595252 w 4397079"/>
                <a:gd name="connsiteY1160" fmla="*/ 716617 h 1000125"/>
                <a:gd name="connsiteX1161" fmla="*/ 3554209 w 4397079"/>
                <a:gd name="connsiteY1161" fmla="*/ 675573 h 1000125"/>
                <a:gd name="connsiteX1162" fmla="*/ 3554209 w 4397079"/>
                <a:gd name="connsiteY1162" fmla="*/ 644498 h 1000125"/>
                <a:gd name="connsiteX1163" fmla="*/ 3593526 w 4397079"/>
                <a:gd name="connsiteY1163" fmla="*/ 605181 h 1000125"/>
                <a:gd name="connsiteX1164" fmla="*/ 3609063 w 4397079"/>
                <a:gd name="connsiteY1164" fmla="*/ 598745 h 1000125"/>
                <a:gd name="connsiteX1165" fmla="*/ 322200 w 4397079"/>
                <a:gd name="connsiteY1165" fmla="*/ 598021 h 1000125"/>
                <a:gd name="connsiteX1166" fmla="*/ 337738 w 4397079"/>
                <a:gd name="connsiteY1166" fmla="*/ 604457 h 1000125"/>
                <a:gd name="connsiteX1167" fmla="*/ 378781 w 4397079"/>
                <a:gd name="connsiteY1167" fmla="*/ 645501 h 1000125"/>
                <a:gd name="connsiteX1168" fmla="*/ 378781 w 4397079"/>
                <a:gd name="connsiteY1168" fmla="*/ 676577 h 1000125"/>
                <a:gd name="connsiteX1169" fmla="*/ 339465 w 4397079"/>
                <a:gd name="connsiteY1169" fmla="*/ 715893 h 1000125"/>
                <a:gd name="connsiteX1170" fmla="*/ 308389 w 4397079"/>
                <a:gd name="connsiteY1170" fmla="*/ 715893 h 1000125"/>
                <a:gd name="connsiteX1171" fmla="*/ 267346 w 4397079"/>
                <a:gd name="connsiteY1171" fmla="*/ 674850 h 1000125"/>
                <a:gd name="connsiteX1172" fmla="*/ 267346 w 4397079"/>
                <a:gd name="connsiteY1172" fmla="*/ 643774 h 1000125"/>
                <a:gd name="connsiteX1173" fmla="*/ 306662 w 4397079"/>
                <a:gd name="connsiteY1173" fmla="*/ 604457 h 1000125"/>
                <a:gd name="connsiteX1174" fmla="*/ 322200 w 4397079"/>
                <a:gd name="connsiteY1174" fmla="*/ 598021 h 1000125"/>
                <a:gd name="connsiteX1175" fmla="*/ 3260889 w 4397079"/>
                <a:gd name="connsiteY1175" fmla="*/ 595538 h 1000125"/>
                <a:gd name="connsiteX1176" fmla="*/ 3276427 w 4397079"/>
                <a:gd name="connsiteY1176" fmla="*/ 601974 h 1000125"/>
                <a:gd name="connsiteX1177" fmla="*/ 3317471 w 4397079"/>
                <a:gd name="connsiteY1177" fmla="*/ 643018 h 1000125"/>
                <a:gd name="connsiteX1178" fmla="*/ 3317471 w 4397079"/>
                <a:gd name="connsiteY1178" fmla="*/ 674094 h 1000125"/>
                <a:gd name="connsiteX1179" fmla="*/ 3278155 w 4397079"/>
                <a:gd name="connsiteY1179" fmla="*/ 713411 h 1000125"/>
                <a:gd name="connsiteX1180" fmla="*/ 3247078 w 4397079"/>
                <a:gd name="connsiteY1180" fmla="*/ 713411 h 1000125"/>
                <a:gd name="connsiteX1181" fmla="*/ 3206035 w 4397079"/>
                <a:gd name="connsiteY1181" fmla="*/ 672367 h 1000125"/>
                <a:gd name="connsiteX1182" fmla="*/ 3206035 w 4397079"/>
                <a:gd name="connsiteY1182" fmla="*/ 641291 h 1000125"/>
                <a:gd name="connsiteX1183" fmla="*/ 3245351 w 4397079"/>
                <a:gd name="connsiteY1183" fmla="*/ 601974 h 1000125"/>
                <a:gd name="connsiteX1184" fmla="*/ 3260889 w 4397079"/>
                <a:gd name="connsiteY1184" fmla="*/ 595538 h 1000125"/>
                <a:gd name="connsiteX1185" fmla="*/ 669979 w 4397079"/>
                <a:gd name="connsiteY1185" fmla="*/ 595024 h 1000125"/>
                <a:gd name="connsiteX1186" fmla="*/ 685517 w 4397079"/>
                <a:gd name="connsiteY1186" fmla="*/ 601461 h 1000125"/>
                <a:gd name="connsiteX1187" fmla="*/ 726561 w 4397079"/>
                <a:gd name="connsiteY1187" fmla="*/ 642504 h 1000125"/>
                <a:gd name="connsiteX1188" fmla="*/ 726561 w 4397079"/>
                <a:gd name="connsiteY1188" fmla="*/ 673580 h 1000125"/>
                <a:gd name="connsiteX1189" fmla="*/ 687244 w 4397079"/>
                <a:gd name="connsiteY1189" fmla="*/ 712897 h 1000125"/>
                <a:gd name="connsiteX1190" fmla="*/ 656168 w 4397079"/>
                <a:gd name="connsiteY1190" fmla="*/ 712897 h 1000125"/>
                <a:gd name="connsiteX1191" fmla="*/ 615124 w 4397079"/>
                <a:gd name="connsiteY1191" fmla="*/ 671853 h 1000125"/>
                <a:gd name="connsiteX1192" fmla="*/ 615124 w 4397079"/>
                <a:gd name="connsiteY1192" fmla="*/ 640777 h 1000125"/>
                <a:gd name="connsiteX1193" fmla="*/ 654441 w 4397079"/>
                <a:gd name="connsiteY1193" fmla="*/ 601460 h 1000125"/>
                <a:gd name="connsiteX1194" fmla="*/ 669979 w 4397079"/>
                <a:gd name="connsiteY1194" fmla="*/ 595024 h 1000125"/>
                <a:gd name="connsiteX1195" fmla="*/ 1710323 w 4397079"/>
                <a:gd name="connsiteY1195" fmla="*/ 593889 h 1000125"/>
                <a:gd name="connsiteX1196" fmla="*/ 1725861 w 4397079"/>
                <a:gd name="connsiteY1196" fmla="*/ 600325 h 1000125"/>
                <a:gd name="connsiteX1197" fmla="*/ 1766905 w 4397079"/>
                <a:gd name="connsiteY1197" fmla="*/ 641369 h 1000125"/>
                <a:gd name="connsiteX1198" fmla="*/ 1766905 w 4397079"/>
                <a:gd name="connsiteY1198" fmla="*/ 672445 h 1000125"/>
                <a:gd name="connsiteX1199" fmla="*/ 1727588 w 4397079"/>
                <a:gd name="connsiteY1199" fmla="*/ 711761 h 1000125"/>
                <a:gd name="connsiteX1200" fmla="*/ 1696512 w 4397079"/>
                <a:gd name="connsiteY1200" fmla="*/ 711761 h 1000125"/>
                <a:gd name="connsiteX1201" fmla="*/ 1655469 w 4397079"/>
                <a:gd name="connsiteY1201" fmla="*/ 670718 h 1000125"/>
                <a:gd name="connsiteX1202" fmla="*/ 1655468 w 4397079"/>
                <a:gd name="connsiteY1202" fmla="*/ 639642 h 1000125"/>
                <a:gd name="connsiteX1203" fmla="*/ 1694785 w 4397079"/>
                <a:gd name="connsiteY1203" fmla="*/ 600325 h 1000125"/>
                <a:gd name="connsiteX1204" fmla="*/ 1710323 w 4397079"/>
                <a:gd name="connsiteY1204" fmla="*/ 593889 h 1000125"/>
                <a:gd name="connsiteX1205" fmla="*/ 3955313 w 4397079"/>
                <a:gd name="connsiteY1205" fmla="*/ 590682 h 1000125"/>
                <a:gd name="connsiteX1206" fmla="*/ 3970851 w 4397079"/>
                <a:gd name="connsiteY1206" fmla="*/ 597118 h 1000125"/>
                <a:gd name="connsiteX1207" fmla="*/ 4011894 w 4397079"/>
                <a:gd name="connsiteY1207" fmla="*/ 638161 h 1000125"/>
                <a:gd name="connsiteX1208" fmla="*/ 4011894 w 4397079"/>
                <a:gd name="connsiteY1208" fmla="*/ 669237 h 1000125"/>
                <a:gd name="connsiteX1209" fmla="*/ 3972578 w 4397079"/>
                <a:gd name="connsiteY1209" fmla="*/ 708554 h 1000125"/>
                <a:gd name="connsiteX1210" fmla="*/ 3941501 w 4397079"/>
                <a:gd name="connsiteY1210" fmla="*/ 708554 h 1000125"/>
                <a:gd name="connsiteX1211" fmla="*/ 3900458 w 4397079"/>
                <a:gd name="connsiteY1211" fmla="*/ 667510 h 1000125"/>
                <a:gd name="connsiteX1212" fmla="*/ 3900458 w 4397079"/>
                <a:gd name="connsiteY1212" fmla="*/ 636434 h 1000125"/>
                <a:gd name="connsiteX1213" fmla="*/ 3939775 w 4397079"/>
                <a:gd name="connsiteY1213" fmla="*/ 597118 h 1000125"/>
                <a:gd name="connsiteX1214" fmla="*/ 3955313 w 4397079"/>
                <a:gd name="connsiteY1214" fmla="*/ 590682 h 1000125"/>
                <a:gd name="connsiteX1215" fmla="*/ 2056573 w 4397079"/>
                <a:gd name="connsiteY1215" fmla="*/ 585826 h 1000125"/>
                <a:gd name="connsiteX1216" fmla="*/ 2072111 w 4397079"/>
                <a:gd name="connsiteY1216" fmla="*/ 592262 h 1000125"/>
                <a:gd name="connsiteX1217" fmla="*/ 2113155 w 4397079"/>
                <a:gd name="connsiteY1217" fmla="*/ 633305 h 1000125"/>
                <a:gd name="connsiteX1218" fmla="*/ 2113155 w 4397079"/>
                <a:gd name="connsiteY1218" fmla="*/ 664382 h 1000125"/>
                <a:gd name="connsiteX1219" fmla="*/ 2073838 w 4397079"/>
                <a:gd name="connsiteY1219" fmla="*/ 703698 h 1000125"/>
                <a:gd name="connsiteX1220" fmla="*/ 2042762 w 4397079"/>
                <a:gd name="connsiteY1220" fmla="*/ 703698 h 1000125"/>
                <a:gd name="connsiteX1221" fmla="*/ 2001718 w 4397079"/>
                <a:gd name="connsiteY1221" fmla="*/ 662654 h 1000125"/>
                <a:gd name="connsiteX1222" fmla="*/ 2001718 w 4397079"/>
                <a:gd name="connsiteY1222" fmla="*/ 631578 h 1000125"/>
                <a:gd name="connsiteX1223" fmla="*/ 2041035 w 4397079"/>
                <a:gd name="connsiteY1223" fmla="*/ 592262 h 1000125"/>
                <a:gd name="connsiteX1224" fmla="*/ 2056573 w 4397079"/>
                <a:gd name="connsiteY1224" fmla="*/ 585826 h 1000125"/>
                <a:gd name="connsiteX1225" fmla="*/ 4304817 w 4397079"/>
                <a:gd name="connsiteY1225" fmla="*/ 585049 h 1000125"/>
                <a:gd name="connsiteX1226" fmla="*/ 4331138 w 4397079"/>
                <a:gd name="connsiteY1226" fmla="*/ 699169 h 1000125"/>
                <a:gd name="connsiteX1227" fmla="*/ 4316393 w 4397079"/>
                <a:gd name="connsiteY1227" fmla="*/ 705277 h 1000125"/>
                <a:gd name="connsiteX1228" fmla="*/ 4300854 w 4397079"/>
                <a:gd name="connsiteY1228" fmla="*/ 698841 h 1000125"/>
                <a:gd name="connsiteX1229" fmla="*/ 4259811 w 4397079"/>
                <a:gd name="connsiteY1229" fmla="*/ 657798 h 1000125"/>
                <a:gd name="connsiteX1230" fmla="*/ 4259811 w 4397079"/>
                <a:gd name="connsiteY1230" fmla="*/ 626722 h 1000125"/>
                <a:gd name="connsiteX1231" fmla="*/ 4299128 w 4397079"/>
                <a:gd name="connsiteY1231" fmla="*/ 587405 h 1000125"/>
                <a:gd name="connsiteX1232" fmla="*/ 98529 w 4397079"/>
                <a:gd name="connsiteY1232" fmla="*/ 572927 h 1000125"/>
                <a:gd name="connsiteX1233" fmla="*/ 100122 w 4397079"/>
                <a:gd name="connsiteY1233" fmla="*/ 574520 h 1000125"/>
                <a:gd name="connsiteX1234" fmla="*/ 100122 w 4397079"/>
                <a:gd name="connsiteY1234" fmla="*/ 605596 h 1000125"/>
                <a:gd name="connsiteX1235" fmla="*/ 88258 w 4397079"/>
                <a:gd name="connsiteY1235" fmla="*/ 617460 h 1000125"/>
                <a:gd name="connsiteX1236" fmla="*/ 2420781 w 4397079"/>
                <a:gd name="connsiteY1236" fmla="*/ 571258 h 1000125"/>
                <a:gd name="connsiteX1237" fmla="*/ 2436319 w 4397079"/>
                <a:gd name="connsiteY1237" fmla="*/ 577694 h 1000125"/>
                <a:gd name="connsiteX1238" fmla="*/ 2477362 w 4397079"/>
                <a:gd name="connsiteY1238" fmla="*/ 618738 h 1000125"/>
                <a:gd name="connsiteX1239" fmla="*/ 2477362 w 4397079"/>
                <a:gd name="connsiteY1239" fmla="*/ 649814 h 1000125"/>
                <a:gd name="connsiteX1240" fmla="*/ 2438046 w 4397079"/>
                <a:gd name="connsiteY1240" fmla="*/ 689130 h 1000125"/>
                <a:gd name="connsiteX1241" fmla="*/ 2406970 w 4397079"/>
                <a:gd name="connsiteY1241" fmla="*/ 689130 h 1000125"/>
                <a:gd name="connsiteX1242" fmla="*/ 2365927 w 4397079"/>
                <a:gd name="connsiteY1242" fmla="*/ 648087 h 1000125"/>
                <a:gd name="connsiteX1243" fmla="*/ 2365926 w 4397079"/>
                <a:gd name="connsiteY1243" fmla="*/ 617010 h 1000125"/>
                <a:gd name="connsiteX1244" fmla="*/ 2405243 w 4397079"/>
                <a:gd name="connsiteY1244" fmla="*/ 577694 h 1000125"/>
                <a:gd name="connsiteX1245" fmla="*/ 2420781 w 4397079"/>
                <a:gd name="connsiteY1245" fmla="*/ 571258 h 1000125"/>
                <a:gd name="connsiteX1246" fmla="*/ 2768561 w 4397079"/>
                <a:gd name="connsiteY1246" fmla="*/ 568262 h 1000125"/>
                <a:gd name="connsiteX1247" fmla="*/ 2784099 w 4397079"/>
                <a:gd name="connsiteY1247" fmla="*/ 574697 h 1000125"/>
                <a:gd name="connsiteX1248" fmla="*/ 2825143 w 4397079"/>
                <a:gd name="connsiteY1248" fmla="*/ 615741 h 1000125"/>
                <a:gd name="connsiteX1249" fmla="*/ 2825143 w 4397079"/>
                <a:gd name="connsiteY1249" fmla="*/ 646817 h 1000125"/>
                <a:gd name="connsiteX1250" fmla="*/ 2785827 w 4397079"/>
                <a:gd name="connsiteY1250" fmla="*/ 686134 h 1000125"/>
                <a:gd name="connsiteX1251" fmla="*/ 2754751 w 4397079"/>
                <a:gd name="connsiteY1251" fmla="*/ 686134 h 1000125"/>
                <a:gd name="connsiteX1252" fmla="*/ 2713706 w 4397079"/>
                <a:gd name="connsiteY1252" fmla="*/ 645090 h 1000125"/>
                <a:gd name="connsiteX1253" fmla="*/ 2713707 w 4397079"/>
                <a:gd name="connsiteY1253" fmla="*/ 614014 h 1000125"/>
                <a:gd name="connsiteX1254" fmla="*/ 2753023 w 4397079"/>
                <a:gd name="connsiteY1254" fmla="*/ 574698 h 1000125"/>
                <a:gd name="connsiteX1255" fmla="*/ 2768561 w 4397079"/>
                <a:gd name="connsiteY1255" fmla="*/ 568262 h 1000125"/>
                <a:gd name="connsiteX1256" fmla="*/ 869079 w 4397079"/>
                <a:gd name="connsiteY1256" fmla="*/ 565890 h 1000125"/>
                <a:gd name="connsiteX1257" fmla="*/ 884618 w 4397079"/>
                <a:gd name="connsiteY1257" fmla="*/ 572325 h 1000125"/>
                <a:gd name="connsiteX1258" fmla="*/ 925661 w 4397079"/>
                <a:gd name="connsiteY1258" fmla="*/ 613370 h 1000125"/>
                <a:gd name="connsiteX1259" fmla="*/ 925661 w 4397079"/>
                <a:gd name="connsiteY1259" fmla="*/ 644446 h 1000125"/>
                <a:gd name="connsiteX1260" fmla="*/ 886345 w 4397079"/>
                <a:gd name="connsiteY1260" fmla="*/ 683762 h 1000125"/>
                <a:gd name="connsiteX1261" fmla="*/ 855269 w 4397079"/>
                <a:gd name="connsiteY1261" fmla="*/ 683762 h 1000125"/>
                <a:gd name="connsiteX1262" fmla="*/ 814225 w 4397079"/>
                <a:gd name="connsiteY1262" fmla="*/ 642719 h 1000125"/>
                <a:gd name="connsiteX1263" fmla="*/ 814225 w 4397079"/>
                <a:gd name="connsiteY1263" fmla="*/ 611642 h 1000125"/>
                <a:gd name="connsiteX1264" fmla="*/ 853542 w 4397079"/>
                <a:gd name="connsiteY1264" fmla="*/ 572325 h 1000125"/>
                <a:gd name="connsiteX1265" fmla="*/ 869079 w 4397079"/>
                <a:gd name="connsiteY1265" fmla="*/ 565890 h 1000125"/>
                <a:gd name="connsiteX1266" fmla="*/ 1216860 w 4397079"/>
                <a:gd name="connsiteY1266" fmla="*/ 562894 h 1000125"/>
                <a:gd name="connsiteX1267" fmla="*/ 1232398 w 4397079"/>
                <a:gd name="connsiteY1267" fmla="*/ 569329 h 1000125"/>
                <a:gd name="connsiteX1268" fmla="*/ 1273442 w 4397079"/>
                <a:gd name="connsiteY1268" fmla="*/ 610373 h 1000125"/>
                <a:gd name="connsiteX1269" fmla="*/ 1273441 w 4397079"/>
                <a:gd name="connsiteY1269" fmla="*/ 641449 h 1000125"/>
                <a:gd name="connsiteX1270" fmla="*/ 1234125 w 4397079"/>
                <a:gd name="connsiteY1270" fmla="*/ 680765 h 1000125"/>
                <a:gd name="connsiteX1271" fmla="*/ 1203049 w 4397079"/>
                <a:gd name="connsiteY1271" fmla="*/ 680765 h 1000125"/>
                <a:gd name="connsiteX1272" fmla="*/ 1162005 w 4397079"/>
                <a:gd name="connsiteY1272" fmla="*/ 639722 h 1000125"/>
                <a:gd name="connsiteX1273" fmla="*/ 1162005 w 4397079"/>
                <a:gd name="connsiteY1273" fmla="*/ 608646 h 1000125"/>
                <a:gd name="connsiteX1274" fmla="*/ 1201322 w 4397079"/>
                <a:gd name="connsiteY1274" fmla="*/ 569329 h 1000125"/>
                <a:gd name="connsiteX1275" fmla="*/ 1216860 w 4397079"/>
                <a:gd name="connsiteY1275" fmla="*/ 562894 h 1000125"/>
                <a:gd name="connsiteX1276" fmla="*/ 184655 w 4397079"/>
                <a:gd name="connsiteY1276" fmla="*/ 560746 h 1000125"/>
                <a:gd name="connsiteX1277" fmla="*/ 200193 w 4397079"/>
                <a:gd name="connsiteY1277" fmla="*/ 567182 h 1000125"/>
                <a:gd name="connsiteX1278" fmla="*/ 241237 w 4397079"/>
                <a:gd name="connsiteY1278" fmla="*/ 608226 h 1000125"/>
                <a:gd name="connsiteX1279" fmla="*/ 241238 w 4397079"/>
                <a:gd name="connsiteY1279" fmla="*/ 639301 h 1000125"/>
                <a:gd name="connsiteX1280" fmla="*/ 201921 w 4397079"/>
                <a:gd name="connsiteY1280" fmla="*/ 678619 h 1000125"/>
                <a:gd name="connsiteX1281" fmla="*/ 170844 w 4397079"/>
                <a:gd name="connsiteY1281" fmla="*/ 678619 h 1000125"/>
                <a:gd name="connsiteX1282" fmla="*/ 129801 w 4397079"/>
                <a:gd name="connsiteY1282" fmla="*/ 637575 h 1000125"/>
                <a:gd name="connsiteX1283" fmla="*/ 129801 w 4397079"/>
                <a:gd name="connsiteY1283" fmla="*/ 606499 h 1000125"/>
                <a:gd name="connsiteX1284" fmla="*/ 169117 w 4397079"/>
                <a:gd name="connsiteY1284" fmla="*/ 567183 h 1000125"/>
                <a:gd name="connsiteX1285" fmla="*/ 184655 w 4397079"/>
                <a:gd name="connsiteY1285" fmla="*/ 560746 h 1000125"/>
                <a:gd name="connsiteX1286" fmla="*/ 3127914 w 4397079"/>
                <a:gd name="connsiteY1286" fmla="*/ 558549 h 1000125"/>
                <a:gd name="connsiteX1287" fmla="*/ 3143452 w 4397079"/>
                <a:gd name="connsiteY1287" fmla="*/ 564985 h 1000125"/>
                <a:gd name="connsiteX1288" fmla="*/ 3184496 w 4397079"/>
                <a:gd name="connsiteY1288" fmla="*/ 606029 h 1000125"/>
                <a:gd name="connsiteX1289" fmla="*/ 3184496 w 4397079"/>
                <a:gd name="connsiteY1289" fmla="*/ 637105 h 1000125"/>
                <a:gd name="connsiteX1290" fmla="*/ 3145179 w 4397079"/>
                <a:gd name="connsiteY1290" fmla="*/ 676421 h 1000125"/>
                <a:gd name="connsiteX1291" fmla="*/ 3114103 w 4397079"/>
                <a:gd name="connsiteY1291" fmla="*/ 676421 h 1000125"/>
                <a:gd name="connsiteX1292" fmla="*/ 3073059 w 4397079"/>
                <a:gd name="connsiteY1292" fmla="*/ 635378 h 1000125"/>
                <a:gd name="connsiteX1293" fmla="*/ 3073059 w 4397079"/>
                <a:gd name="connsiteY1293" fmla="*/ 604302 h 1000125"/>
                <a:gd name="connsiteX1294" fmla="*/ 3112376 w 4397079"/>
                <a:gd name="connsiteY1294" fmla="*/ 564985 h 1000125"/>
                <a:gd name="connsiteX1295" fmla="*/ 3127914 w 4397079"/>
                <a:gd name="connsiteY1295" fmla="*/ 558549 h 1000125"/>
                <a:gd name="connsiteX1296" fmla="*/ 3475694 w 4397079"/>
                <a:gd name="connsiteY1296" fmla="*/ 555552 h 1000125"/>
                <a:gd name="connsiteX1297" fmla="*/ 3491232 w 4397079"/>
                <a:gd name="connsiteY1297" fmla="*/ 561989 h 1000125"/>
                <a:gd name="connsiteX1298" fmla="*/ 3532276 w 4397079"/>
                <a:gd name="connsiteY1298" fmla="*/ 603032 h 1000125"/>
                <a:gd name="connsiteX1299" fmla="*/ 3532276 w 4397079"/>
                <a:gd name="connsiteY1299" fmla="*/ 634108 h 1000125"/>
                <a:gd name="connsiteX1300" fmla="*/ 3492959 w 4397079"/>
                <a:gd name="connsiteY1300" fmla="*/ 673425 h 1000125"/>
                <a:gd name="connsiteX1301" fmla="*/ 3461883 w 4397079"/>
                <a:gd name="connsiteY1301" fmla="*/ 673425 h 1000125"/>
                <a:gd name="connsiteX1302" fmla="*/ 3420840 w 4397079"/>
                <a:gd name="connsiteY1302" fmla="*/ 632381 h 1000125"/>
                <a:gd name="connsiteX1303" fmla="*/ 3420840 w 4397079"/>
                <a:gd name="connsiteY1303" fmla="*/ 601305 h 1000125"/>
                <a:gd name="connsiteX1304" fmla="*/ 3460156 w 4397079"/>
                <a:gd name="connsiteY1304" fmla="*/ 561989 h 1000125"/>
                <a:gd name="connsiteX1305" fmla="*/ 3475694 w 4397079"/>
                <a:gd name="connsiteY1305" fmla="*/ 555552 h 1000125"/>
                <a:gd name="connsiteX1306" fmla="*/ 535868 w 4397079"/>
                <a:gd name="connsiteY1306" fmla="*/ 554316 h 1000125"/>
                <a:gd name="connsiteX1307" fmla="*/ 551407 w 4397079"/>
                <a:gd name="connsiteY1307" fmla="*/ 560752 h 1000125"/>
                <a:gd name="connsiteX1308" fmla="*/ 592450 w 4397079"/>
                <a:gd name="connsiteY1308" fmla="*/ 601796 h 1000125"/>
                <a:gd name="connsiteX1309" fmla="*/ 592450 w 4397079"/>
                <a:gd name="connsiteY1309" fmla="*/ 632872 h 1000125"/>
                <a:gd name="connsiteX1310" fmla="*/ 553134 w 4397079"/>
                <a:gd name="connsiteY1310" fmla="*/ 672188 h 1000125"/>
                <a:gd name="connsiteX1311" fmla="*/ 522058 w 4397079"/>
                <a:gd name="connsiteY1311" fmla="*/ 672188 h 1000125"/>
                <a:gd name="connsiteX1312" fmla="*/ 481013 w 4397079"/>
                <a:gd name="connsiteY1312" fmla="*/ 631145 h 1000125"/>
                <a:gd name="connsiteX1313" fmla="*/ 481014 w 4397079"/>
                <a:gd name="connsiteY1313" fmla="*/ 600069 h 1000125"/>
                <a:gd name="connsiteX1314" fmla="*/ 520331 w 4397079"/>
                <a:gd name="connsiteY1314" fmla="*/ 560752 h 1000125"/>
                <a:gd name="connsiteX1315" fmla="*/ 535868 w 4397079"/>
                <a:gd name="connsiteY1315" fmla="*/ 554316 h 1000125"/>
                <a:gd name="connsiteX1316" fmla="*/ 3822337 w 4397079"/>
                <a:gd name="connsiteY1316" fmla="*/ 553692 h 1000125"/>
                <a:gd name="connsiteX1317" fmla="*/ 3837875 w 4397079"/>
                <a:gd name="connsiteY1317" fmla="*/ 560128 h 1000125"/>
                <a:gd name="connsiteX1318" fmla="*/ 3878919 w 4397079"/>
                <a:gd name="connsiteY1318" fmla="*/ 601172 h 1000125"/>
                <a:gd name="connsiteX1319" fmla="*/ 3878918 w 4397079"/>
                <a:gd name="connsiteY1319" fmla="*/ 632249 h 1000125"/>
                <a:gd name="connsiteX1320" fmla="*/ 3839603 w 4397079"/>
                <a:gd name="connsiteY1320" fmla="*/ 671565 h 1000125"/>
                <a:gd name="connsiteX1321" fmla="*/ 3808527 w 4397079"/>
                <a:gd name="connsiteY1321" fmla="*/ 671565 h 1000125"/>
                <a:gd name="connsiteX1322" fmla="*/ 3767482 w 4397079"/>
                <a:gd name="connsiteY1322" fmla="*/ 630522 h 1000125"/>
                <a:gd name="connsiteX1323" fmla="*/ 3767482 w 4397079"/>
                <a:gd name="connsiteY1323" fmla="*/ 599446 h 1000125"/>
                <a:gd name="connsiteX1324" fmla="*/ 3806799 w 4397079"/>
                <a:gd name="connsiteY1324" fmla="*/ 560128 h 1000125"/>
                <a:gd name="connsiteX1325" fmla="*/ 3822337 w 4397079"/>
                <a:gd name="connsiteY1325" fmla="*/ 553692 h 1000125"/>
                <a:gd name="connsiteX1326" fmla="*/ 1576212 w 4397079"/>
                <a:gd name="connsiteY1326" fmla="*/ 553180 h 1000125"/>
                <a:gd name="connsiteX1327" fmla="*/ 1591751 w 4397079"/>
                <a:gd name="connsiteY1327" fmla="*/ 559616 h 1000125"/>
                <a:gd name="connsiteX1328" fmla="*/ 1632795 w 4397079"/>
                <a:gd name="connsiteY1328" fmla="*/ 600660 h 1000125"/>
                <a:gd name="connsiteX1329" fmla="*/ 1632794 w 4397079"/>
                <a:gd name="connsiteY1329" fmla="*/ 631736 h 1000125"/>
                <a:gd name="connsiteX1330" fmla="*/ 1593478 w 4397079"/>
                <a:gd name="connsiteY1330" fmla="*/ 671052 h 1000125"/>
                <a:gd name="connsiteX1331" fmla="*/ 1562402 w 4397079"/>
                <a:gd name="connsiteY1331" fmla="*/ 671052 h 1000125"/>
                <a:gd name="connsiteX1332" fmla="*/ 1521358 w 4397079"/>
                <a:gd name="connsiteY1332" fmla="*/ 630009 h 1000125"/>
                <a:gd name="connsiteX1333" fmla="*/ 1521358 w 4397079"/>
                <a:gd name="connsiteY1333" fmla="*/ 598932 h 1000125"/>
                <a:gd name="connsiteX1334" fmla="*/ 1560675 w 4397079"/>
                <a:gd name="connsiteY1334" fmla="*/ 559616 h 1000125"/>
                <a:gd name="connsiteX1335" fmla="*/ 1576212 w 4397079"/>
                <a:gd name="connsiteY1335" fmla="*/ 553180 h 1000125"/>
                <a:gd name="connsiteX1336" fmla="*/ 4170117 w 4397079"/>
                <a:gd name="connsiteY1336" fmla="*/ 550696 h 1000125"/>
                <a:gd name="connsiteX1337" fmla="*/ 4185656 w 4397079"/>
                <a:gd name="connsiteY1337" fmla="*/ 557132 h 1000125"/>
                <a:gd name="connsiteX1338" fmla="*/ 4226699 w 4397079"/>
                <a:gd name="connsiteY1338" fmla="*/ 598176 h 1000125"/>
                <a:gd name="connsiteX1339" fmla="*/ 4226699 w 4397079"/>
                <a:gd name="connsiteY1339" fmla="*/ 629252 h 1000125"/>
                <a:gd name="connsiteX1340" fmla="*/ 4187382 w 4397079"/>
                <a:gd name="connsiteY1340" fmla="*/ 668569 h 1000125"/>
                <a:gd name="connsiteX1341" fmla="*/ 4156306 w 4397079"/>
                <a:gd name="connsiteY1341" fmla="*/ 668569 h 1000125"/>
                <a:gd name="connsiteX1342" fmla="*/ 4115262 w 4397079"/>
                <a:gd name="connsiteY1342" fmla="*/ 627525 h 1000125"/>
                <a:gd name="connsiteX1343" fmla="*/ 4115262 w 4397079"/>
                <a:gd name="connsiteY1343" fmla="*/ 596449 h 1000125"/>
                <a:gd name="connsiteX1344" fmla="*/ 4154579 w 4397079"/>
                <a:gd name="connsiteY1344" fmla="*/ 557132 h 1000125"/>
                <a:gd name="connsiteX1345" fmla="*/ 4170117 w 4397079"/>
                <a:gd name="connsiteY1345" fmla="*/ 550696 h 1000125"/>
                <a:gd name="connsiteX1346" fmla="*/ 1923992 w 4397079"/>
                <a:gd name="connsiteY1346" fmla="*/ 550184 h 1000125"/>
                <a:gd name="connsiteX1347" fmla="*/ 1939531 w 4397079"/>
                <a:gd name="connsiteY1347" fmla="*/ 556620 h 1000125"/>
                <a:gd name="connsiteX1348" fmla="*/ 1980575 w 4397079"/>
                <a:gd name="connsiteY1348" fmla="*/ 597663 h 1000125"/>
                <a:gd name="connsiteX1349" fmla="*/ 1980575 w 4397079"/>
                <a:gd name="connsiteY1349" fmla="*/ 628739 h 1000125"/>
                <a:gd name="connsiteX1350" fmla="*/ 1941258 w 4397079"/>
                <a:gd name="connsiteY1350" fmla="*/ 668056 h 1000125"/>
                <a:gd name="connsiteX1351" fmla="*/ 1910182 w 4397079"/>
                <a:gd name="connsiteY1351" fmla="*/ 668056 h 1000125"/>
                <a:gd name="connsiteX1352" fmla="*/ 1869138 w 4397079"/>
                <a:gd name="connsiteY1352" fmla="*/ 627012 h 1000125"/>
                <a:gd name="connsiteX1353" fmla="*/ 1869138 w 4397079"/>
                <a:gd name="connsiteY1353" fmla="*/ 595936 h 1000125"/>
                <a:gd name="connsiteX1354" fmla="*/ 1908455 w 4397079"/>
                <a:gd name="connsiteY1354" fmla="*/ 556620 h 1000125"/>
                <a:gd name="connsiteX1355" fmla="*/ 1923992 w 4397079"/>
                <a:gd name="connsiteY1355" fmla="*/ 550184 h 1000125"/>
                <a:gd name="connsiteX1356" fmla="*/ 2288201 w 4397079"/>
                <a:gd name="connsiteY1356" fmla="*/ 535617 h 1000125"/>
                <a:gd name="connsiteX1357" fmla="*/ 2303739 w 4397079"/>
                <a:gd name="connsiteY1357" fmla="*/ 542052 h 1000125"/>
                <a:gd name="connsiteX1358" fmla="*/ 2344783 w 4397079"/>
                <a:gd name="connsiteY1358" fmla="*/ 583096 h 1000125"/>
                <a:gd name="connsiteX1359" fmla="*/ 2344783 w 4397079"/>
                <a:gd name="connsiteY1359" fmla="*/ 614172 h 1000125"/>
                <a:gd name="connsiteX1360" fmla="*/ 2305466 w 4397079"/>
                <a:gd name="connsiteY1360" fmla="*/ 653489 h 1000125"/>
                <a:gd name="connsiteX1361" fmla="*/ 2274390 w 4397079"/>
                <a:gd name="connsiteY1361" fmla="*/ 653489 h 1000125"/>
                <a:gd name="connsiteX1362" fmla="*/ 2233347 w 4397079"/>
                <a:gd name="connsiteY1362" fmla="*/ 612445 h 1000125"/>
                <a:gd name="connsiteX1363" fmla="*/ 2233347 w 4397079"/>
                <a:gd name="connsiteY1363" fmla="*/ 581369 h 1000125"/>
                <a:gd name="connsiteX1364" fmla="*/ 2272663 w 4397079"/>
                <a:gd name="connsiteY1364" fmla="*/ 542052 h 1000125"/>
                <a:gd name="connsiteX1365" fmla="*/ 2288201 w 4397079"/>
                <a:gd name="connsiteY1365" fmla="*/ 535617 h 1000125"/>
                <a:gd name="connsiteX1366" fmla="*/ 2634450 w 4397079"/>
                <a:gd name="connsiteY1366" fmla="*/ 527553 h 1000125"/>
                <a:gd name="connsiteX1367" fmla="*/ 2649988 w 4397079"/>
                <a:gd name="connsiteY1367" fmla="*/ 533989 h 1000125"/>
                <a:gd name="connsiteX1368" fmla="*/ 2691032 w 4397079"/>
                <a:gd name="connsiteY1368" fmla="*/ 575033 h 1000125"/>
                <a:gd name="connsiteX1369" fmla="*/ 2691032 w 4397079"/>
                <a:gd name="connsiteY1369" fmla="*/ 606109 h 1000125"/>
                <a:gd name="connsiteX1370" fmla="*/ 2651715 w 4397079"/>
                <a:gd name="connsiteY1370" fmla="*/ 645425 h 1000125"/>
                <a:gd name="connsiteX1371" fmla="*/ 2620639 w 4397079"/>
                <a:gd name="connsiteY1371" fmla="*/ 645425 h 1000125"/>
                <a:gd name="connsiteX1372" fmla="*/ 2579595 w 4397079"/>
                <a:gd name="connsiteY1372" fmla="*/ 604382 h 1000125"/>
                <a:gd name="connsiteX1373" fmla="*/ 2579595 w 4397079"/>
                <a:gd name="connsiteY1373" fmla="*/ 573306 h 1000125"/>
                <a:gd name="connsiteX1374" fmla="*/ 2618912 w 4397079"/>
                <a:gd name="connsiteY1374" fmla="*/ 533989 h 1000125"/>
                <a:gd name="connsiteX1375" fmla="*/ 2634450 w 4397079"/>
                <a:gd name="connsiteY1375" fmla="*/ 527553 h 1000125"/>
                <a:gd name="connsiteX1376" fmla="*/ 1083884 w 4397079"/>
                <a:gd name="connsiteY1376" fmla="*/ 525904 h 1000125"/>
                <a:gd name="connsiteX1377" fmla="*/ 1099422 w 4397079"/>
                <a:gd name="connsiteY1377" fmla="*/ 532340 h 1000125"/>
                <a:gd name="connsiteX1378" fmla="*/ 1140466 w 4397079"/>
                <a:gd name="connsiteY1378" fmla="*/ 573384 h 1000125"/>
                <a:gd name="connsiteX1379" fmla="*/ 1140466 w 4397079"/>
                <a:gd name="connsiteY1379" fmla="*/ 604460 h 1000125"/>
                <a:gd name="connsiteX1380" fmla="*/ 1101149 w 4397079"/>
                <a:gd name="connsiteY1380" fmla="*/ 643777 h 1000125"/>
                <a:gd name="connsiteX1381" fmla="*/ 1070073 w 4397079"/>
                <a:gd name="connsiteY1381" fmla="*/ 643777 h 1000125"/>
                <a:gd name="connsiteX1382" fmla="*/ 1029029 w 4397079"/>
                <a:gd name="connsiteY1382" fmla="*/ 602733 h 1000125"/>
                <a:gd name="connsiteX1383" fmla="*/ 1029030 w 4397079"/>
                <a:gd name="connsiteY1383" fmla="*/ 571657 h 1000125"/>
                <a:gd name="connsiteX1384" fmla="*/ 1068346 w 4397079"/>
                <a:gd name="connsiteY1384" fmla="*/ 532340 h 1000125"/>
                <a:gd name="connsiteX1385" fmla="*/ 1083884 w 4397079"/>
                <a:gd name="connsiteY1385" fmla="*/ 525904 h 1000125"/>
                <a:gd name="connsiteX1386" fmla="*/ 1430134 w 4397079"/>
                <a:gd name="connsiteY1386" fmla="*/ 517841 h 1000125"/>
                <a:gd name="connsiteX1387" fmla="*/ 1445672 w 4397079"/>
                <a:gd name="connsiteY1387" fmla="*/ 524277 h 1000125"/>
                <a:gd name="connsiteX1388" fmla="*/ 1486716 w 4397079"/>
                <a:gd name="connsiteY1388" fmla="*/ 565321 h 1000125"/>
                <a:gd name="connsiteX1389" fmla="*/ 1486716 w 4397079"/>
                <a:gd name="connsiteY1389" fmla="*/ 596397 h 1000125"/>
                <a:gd name="connsiteX1390" fmla="*/ 1447399 w 4397079"/>
                <a:gd name="connsiteY1390" fmla="*/ 635713 h 1000125"/>
                <a:gd name="connsiteX1391" fmla="*/ 1416323 w 4397079"/>
                <a:gd name="connsiteY1391" fmla="*/ 635714 h 1000125"/>
                <a:gd name="connsiteX1392" fmla="*/ 1375279 w 4397079"/>
                <a:gd name="connsiteY1392" fmla="*/ 594670 h 1000125"/>
                <a:gd name="connsiteX1393" fmla="*/ 1375279 w 4397079"/>
                <a:gd name="connsiteY1393" fmla="*/ 563594 h 1000125"/>
                <a:gd name="connsiteX1394" fmla="*/ 1414596 w 4397079"/>
                <a:gd name="connsiteY1394" fmla="*/ 524277 h 1000125"/>
                <a:gd name="connsiteX1395" fmla="*/ 1430134 w 4397079"/>
                <a:gd name="connsiteY1395" fmla="*/ 517841 h 1000125"/>
                <a:gd name="connsiteX1396" fmla="*/ 2993803 w 4397079"/>
                <a:gd name="connsiteY1396" fmla="*/ 517840 h 1000125"/>
                <a:gd name="connsiteX1397" fmla="*/ 3009341 w 4397079"/>
                <a:gd name="connsiteY1397" fmla="*/ 524276 h 1000125"/>
                <a:gd name="connsiteX1398" fmla="*/ 3050385 w 4397079"/>
                <a:gd name="connsiteY1398" fmla="*/ 565320 h 1000125"/>
                <a:gd name="connsiteX1399" fmla="*/ 3050385 w 4397079"/>
                <a:gd name="connsiteY1399" fmla="*/ 596396 h 1000125"/>
                <a:gd name="connsiteX1400" fmla="*/ 3011068 w 4397079"/>
                <a:gd name="connsiteY1400" fmla="*/ 635713 h 1000125"/>
                <a:gd name="connsiteX1401" fmla="*/ 2979992 w 4397079"/>
                <a:gd name="connsiteY1401" fmla="*/ 635713 h 1000125"/>
                <a:gd name="connsiteX1402" fmla="*/ 2938949 w 4397079"/>
                <a:gd name="connsiteY1402" fmla="*/ 594669 h 1000125"/>
                <a:gd name="connsiteX1403" fmla="*/ 2938949 w 4397079"/>
                <a:gd name="connsiteY1403" fmla="*/ 563593 h 1000125"/>
                <a:gd name="connsiteX1404" fmla="*/ 2978265 w 4397079"/>
                <a:gd name="connsiteY1404" fmla="*/ 524276 h 1000125"/>
                <a:gd name="connsiteX1405" fmla="*/ 2993803 w 4397079"/>
                <a:gd name="connsiteY1405" fmla="*/ 517840 h 1000125"/>
                <a:gd name="connsiteX1406" fmla="*/ 402893 w 4397079"/>
                <a:gd name="connsiteY1406" fmla="*/ 517327 h 1000125"/>
                <a:gd name="connsiteX1407" fmla="*/ 418431 w 4397079"/>
                <a:gd name="connsiteY1407" fmla="*/ 523763 h 1000125"/>
                <a:gd name="connsiteX1408" fmla="*/ 459475 w 4397079"/>
                <a:gd name="connsiteY1408" fmla="*/ 564807 h 1000125"/>
                <a:gd name="connsiteX1409" fmla="*/ 459475 w 4397079"/>
                <a:gd name="connsiteY1409" fmla="*/ 595883 h 1000125"/>
                <a:gd name="connsiteX1410" fmla="*/ 420158 w 4397079"/>
                <a:gd name="connsiteY1410" fmla="*/ 635199 h 1000125"/>
                <a:gd name="connsiteX1411" fmla="*/ 389082 w 4397079"/>
                <a:gd name="connsiteY1411" fmla="*/ 635199 h 1000125"/>
                <a:gd name="connsiteX1412" fmla="*/ 348038 w 4397079"/>
                <a:gd name="connsiteY1412" fmla="*/ 594155 h 1000125"/>
                <a:gd name="connsiteX1413" fmla="*/ 348038 w 4397079"/>
                <a:gd name="connsiteY1413" fmla="*/ 563079 h 1000125"/>
                <a:gd name="connsiteX1414" fmla="*/ 387355 w 4397079"/>
                <a:gd name="connsiteY1414" fmla="*/ 523763 h 1000125"/>
                <a:gd name="connsiteX1415" fmla="*/ 402893 w 4397079"/>
                <a:gd name="connsiteY1415" fmla="*/ 517327 h 1000125"/>
                <a:gd name="connsiteX1416" fmla="*/ 3341583 w 4397079"/>
                <a:gd name="connsiteY1416" fmla="*/ 514844 h 1000125"/>
                <a:gd name="connsiteX1417" fmla="*/ 3357121 w 4397079"/>
                <a:gd name="connsiteY1417" fmla="*/ 521280 h 1000125"/>
                <a:gd name="connsiteX1418" fmla="*/ 3398165 w 4397079"/>
                <a:gd name="connsiteY1418" fmla="*/ 562324 h 1000125"/>
                <a:gd name="connsiteX1419" fmla="*/ 3398165 w 4397079"/>
                <a:gd name="connsiteY1419" fmla="*/ 593400 h 1000125"/>
                <a:gd name="connsiteX1420" fmla="*/ 3358849 w 4397079"/>
                <a:gd name="connsiteY1420" fmla="*/ 632716 h 1000125"/>
                <a:gd name="connsiteX1421" fmla="*/ 3327773 w 4397079"/>
                <a:gd name="connsiteY1421" fmla="*/ 632716 h 1000125"/>
                <a:gd name="connsiteX1422" fmla="*/ 3286729 w 4397079"/>
                <a:gd name="connsiteY1422" fmla="*/ 591673 h 1000125"/>
                <a:gd name="connsiteX1423" fmla="*/ 3286729 w 4397079"/>
                <a:gd name="connsiteY1423" fmla="*/ 560597 h 1000125"/>
                <a:gd name="connsiteX1424" fmla="*/ 3326045 w 4397079"/>
                <a:gd name="connsiteY1424" fmla="*/ 521280 h 1000125"/>
                <a:gd name="connsiteX1425" fmla="*/ 3341583 w 4397079"/>
                <a:gd name="connsiteY1425" fmla="*/ 514844 h 1000125"/>
                <a:gd name="connsiteX1426" fmla="*/ 750673 w 4397079"/>
                <a:gd name="connsiteY1426" fmla="*/ 514330 h 1000125"/>
                <a:gd name="connsiteX1427" fmla="*/ 766211 w 4397079"/>
                <a:gd name="connsiteY1427" fmla="*/ 520767 h 1000125"/>
                <a:gd name="connsiteX1428" fmla="*/ 807255 w 4397079"/>
                <a:gd name="connsiteY1428" fmla="*/ 561810 h 1000125"/>
                <a:gd name="connsiteX1429" fmla="*/ 807255 w 4397079"/>
                <a:gd name="connsiteY1429" fmla="*/ 592886 h 1000125"/>
                <a:gd name="connsiteX1430" fmla="*/ 767938 w 4397079"/>
                <a:gd name="connsiteY1430" fmla="*/ 632203 h 1000125"/>
                <a:gd name="connsiteX1431" fmla="*/ 736862 w 4397079"/>
                <a:gd name="connsiteY1431" fmla="*/ 632203 h 1000125"/>
                <a:gd name="connsiteX1432" fmla="*/ 695818 w 4397079"/>
                <a:gd name="connsiteY1432" fmla="*/ 591159 h 1000125"/>
                <a:gd name="connsiteX1433" fmla="*/ 695819 w 4397079"/>
                <a:gd name="connsiteY1433" fmla="*/ 560083 h 1000125"/>
                <a:gd name="connsiteX1434" fmla="*/ 735135 w 4397079"/>
                <a:gd name="connsiteY1434" fmla="*/ 520767 h 1000125"/>
                <a:gd name="connsiteX1435" fmla="*/ 750673 w 4397079"/>
                <a:gd name="connsiteY1435" fmla="*/ 514330 h 1000125"/>
                <a:gd name="connsiteX1436" fmla="*/ 3688226 w 4397079"/>
                <a:gd name="connsiteY1436" fmla="*/ 512984 h 1000125"/>
                <a:gd name="connsiteX1437" fmla="*/ 3703764 w 4397079"/>
                <a:gd name="connsiteY1437" fmla="*/ 519420 h 1000125"/>
                <a:gd name="connsiteX1438" fmla="*/ 3744808 w 4397079"/>
                <a:gd name="connsiteY1438" fmla="*/ 560464 h 1000125"/>
                <a:gd name="connsiteX1439" fmla="*/ 3744808 w 4397079"/>
                <a:gd name="connsiteY1439" fmla="*/ 591540 h 1000125"/>
                <a:gd name="connsiteX1440" fmla="*/ 3705492 w 4397079"/>
                <a:gd name="connsiteY1440" fmla="*/ 630856 h 1000125"/>
                <a:gd name="connsiteX1441" fmla="*/ 3674415 w 4397079"/>
                <a:gd name="connsiteY1441" fmla="*/ 630856 h 1000125"/>
                <a:gd name="connsiteX1442" fmla="*/ 3633372 w 4397079"/>
                <a:gd name="connsiteY1442" fmla="*/ 589813 h 1000125"/>
                <a:gd name="connsiteX1443" fmla="*/ 3633372 w 4397079"/>
                <a:gd name="connsiteY1443" fmla="*/ 558736 h 1000125"/>
                <a:gd name="connsiteX1444" fmla="*/ 3672688 w 4397079"/>
                <a:gd name="connsiteY1444" fmla="*/ 519420 h 1000125"/>
                <a:gd name="connsiteX1445" fmla="*/ 3688226 w 4397079"/>
                <a:gd name="connsiteY1445" fmla="*/ 512984 h 1000125"/>
                <a:gd name="connsiteX1446" fmla="*/ 4036007 w 4397079"/>
                <a:gd name="connsiteY1446" fmla="*/ 509988 h 1000125"/>
                <a:gd name="connsiteX1447" fmla="*/ 4051545 w 4397079"/>
                <a:gd name="connsiteY1447" fmla="*/ 516424 h 1000125"/>
                <a:gd name="connsiteX1448" fmla="*/ 4092588 w 4397079"/>
                <a:gd name="connsiteY1448" fmla="*/ 557467 h 1000125"/>
                <a:gd name="connsiteX1449" fmla="*/ 4092588 w 4397079"/>
                <a:gd name="connsiteY1449" fmla="*/ 588543 h 1000125"/>
                <a:gd name="connsiteX1450" fmla="*/ 4053272 w 4397079"/>
                <a:gd name="connsiteY1450" fmla="*/ 627859 h 1000125"/>
                <a:gd name="connsiteX1451" fmla="*/ 4022196 w 4397079"/>
                <a:gd name="connsiteY1451" fmla="*/ 627860 h 1000125"/>
                <a:gd name="connsiteX1452" fmla="*/ 3981152 w 4397079"/>
                <a:gd name="connsiteY1452" fmla="*/ 586816 h 1000125"/>
                <a:gd name="connsiteX1453" fmla="*/ 3981152 w 4397079"/>
                <a:gd name="connsiteY1453" fmla="*/ 555740 h 1000125"/>
                <a:gd name="connsiteX1454" fmla="*/ 4020469 w 4397079"/>
                <a:gd name="connsiteY1454" fmla="*/ 516424 h 1000125"/>
                <a:gd name="connsiteX1455" fmla="*/ 4036007 w 4397079"/>
                <a:gd name="connsiteY1455" fmla="*/ 509988 h 1000125"/>
                <a:gd name="connsiteX1456" fmla="*/ 1789487 w 4397079"/>
                <a:gd name="connsiteY1456" fmla="*/ 508128 h 1000125"/>
                <a:gd name="connsiteX1457" fmla="*/ 1805025 w 4397079"/>
                <a:gd name="connsiteY1457" fmla="*/ 514564 h 1000125"/>
                <a:gd name="connsiteX1458" fmla="*/ 1846069 w 4397079"/>
                <a:gd name="connsiteY1458" fmla="*/ 555608 h 1000125"/>
                <a:gd name="connsiteX1459" fmla="*/ 1846069 w 4397079"/>
                <a:gd name="connsiteY1459" fmla="*/ 586684 h 1000125"/>
                <a:gd name="connsiteX1460" fmla="*/ 1806752 w 4397079"/>
                <a:gd name="connsiteY1460" fmla="*/ 626000 h 1000125"/>
                <a:gd name="connsiteX1461" fmla="*/ 1775676 w 4397079"/>
                <a:gd name="connsiteY1461" fmla="*/ 626001 h 1000125"/>
                <a:gd name="connsiteX1462" fmla="*/ 1734632 w 4397079"/>
                <a:gd name="connsiteY1462" fmla="*/ 584957 h 1000125"/>
                <a:gd name="connsiteX1463" fmla="*/ 1734632 w 4397079"/>
                <a:gd name="connsiteY1463" fmla="*/ 553881 h 1000125"/>
                <a:gd name="connsiteX1464" fmla="*/ 1773949 w 4397079"/>
                <a:gd name="connsiteY1464" fmla="*/ 514564 h 1000125"/>
                <a:gd name="connsiteX1465" fmla="*/ 1789487 w 4397079"/>
                <a:gd name="connsiteY1465" fmla="*/ 508128 h 1000125"/>
                <a:gd name="connsiteX1466" fmla="*/ 2137267 w 4397079"/>
                <a:gd name="connsiteY1466" fmla="*/ 505132 h 1000125"/>
                <a:gd name="connsiteX1467" fmla="*/ 2152805 w 4397079"/>
                <a:gd name="connsiteY1467" fmla="*/ 511568 h 1000125"/>
                <a:gd name="connsiteX1468" fmla="*/ 2193849 w 4397079"/>
                <a:gd name="connsiteY1468" fmla="*/ 552611 h 1000125"/>
                <a:gd name="connsiteX1469" fmla="*/ 2193849 w 4397079"/>
                <a:gd name="connsiteY1469" fmla="*/ 583687 h 1000125"/>
                <a:gd name="connsiteX1470" fmla="*/ 2154532 w 4397079"/>
                <a:gd name="connsiteY1470" fmla="*/ 623004 h 1000125"/>
                <a:gd name="connsiteX1471" fmla="*/ 2123456 w 4397079"/>
                <a:gd name="connsiteY1471" fmla="*/ 623004 h 1000125"/>
                <a:gd name="connsiteX1472" fmla="*/ 2082413 w 4397079"/>
                <a:gd name="connsiteY1472" fmla="*/ 581960 h 1000125"/>
                <a:gd name="connsiteX1473" fmla="*/ 2082412 w 4397079"/>
                <a:gd name="connsiteY1473" fmla="*/ 550884 h 1000125"/>
                <a:gd name="connsiteX1474" fmla="*/ 2121729 w 4397079"/>
                <a:gd name="connsiteY1474" fmla="*/ 511568 h 1000125"/>
                <a:gd name="connsiteX1475" fmla="*/ 2137267 w 4397079"/>
                <a:gd name="connsiteY1475" fmla="*/ 505132 h 1000125"/>
                <a:gd name="connsiteX1476" fmla="*/ 2501475 w 4397079"/>
                <a:gd name="connsiteY1476" fmla="*/ 490564 h 1000125"/>
                <a:gd name="connsiteX1477" fmla="*/ 2517013 w 4397079"/>
                <a:gd name="connsiteY1477" fmla="*/ 497000 h 1000125"/>
                <a:gd name="connsiteX1478" fmla="*/ 2558057 w 4397079"/>
                <a:gd name="connsiteY1478" fmla="*/ 538043 h 1000125"/>
                <a:gd name="connsiteX1479" fmla="*/ 2558056 w 4397079"/>
                <a:gd name="connsiteY1479" fmla="*/ 569120 h 1000125"/>
                <a:gd name="connsiteX1480" fmla="*/ 2518740 w 4397079"/>
                <a:gd name="connsiteY1480" fmla="*/ 608436 h 1000125"/>
                <a:gd name="connsiteX1481" fmla="*/ 2487664 w 4397079"/>
                <a:gd name="connsiteY1481" fmla="*/ 608436 h 1000125"/>
                <a:gd name="connsiteX1482" fmla="*/ 2446620 w 4397079"/>
                <a:gd name="connsiteY1482" fmla="*/ 567393 h 1000125"/>
                <a:gd name="connsiteX1483" fmla="*/ 2446620 w 4397079"/>
                <a:gd name="connsiteY1483" fmla="*/ 536316 h 1000125"/>
                <a:gd name="connsiteX1484" fmla="*/ 2485937 w 4397079"/>
                <a:gd name="connsiteY1484" fmla="*/ 497000 h 1000125"/>
                <a:gd name="connsiteX1485" fmla="*/ 2501475 w 4397079"/>
                <a:gd name="connsiteY1485" fmla="*/ 490564 h 1000125"/>
                <a:gd name="connsiteX1486" fmla="*/ 2849255 w 4397079"/>
                <a:gd name="connsiteY1486" fmla="*/ 487567 h 1000125"/>
                <a:gd name="connsiteX1487" fmla="*/ 2864793 w 4397079"/>
                <a:gd name="connsiteY1487" fmla="*/ 494003 h 1000125"/>
                <a:gd name="connsiteX1488" fmla="*/ 2905836 w 4397079"/>
                <a:gd name="connsiteY1488" fmla="*/ 535047 h 1000125"/>
                <a:gd name="connsiteX1489" fmla="*/ 2905837 w 4397079"/>
                <a:gd name="connsiteY1489" fmla="*/ 566123 h 1000125"/>
                <a:gd name="connsiteX1490" fmla="*/ 2866520 w 4397079"/>
                <a:gd name="connsiteY1490" fmla="*/ 605440 h 1000125"/>
                <a:gd name="connsiteX1491" fmla="*/ 2835445 w 4397079"/>
                <a:gd name="connsiteY1491" fmla="*/ 605440 h 1000125"/>
                <a:gd name="connsiteX1492" fmla="*/ 2794400 w 4397079"/>
                <a:gd name="connsiteY1492" fmla="*/ 564396 h 1000125"/>
                <a:gd name="connsiteX1493" fmla="*/ 2794401 w 4397079"/>
                <a:gd name="connsiteY1493" fmla="*/ 533321 h 1000125"/>
                <a:gd name="connsiteX1494" fmla="*/ 2833717 w 4397079"/>
                <a:gd name="connsiteY1494" fmla="*/ 494004 h 1000125"/>
                <a:gd name="connsiteX1495" fmla="*/ 2849255 w 4397079"/>
                <a:gd name="connsiteY1495" fmla="*/ 487567 h 1000125"/>
                <a:gd name="connsiteX1496" fmla="*/ 949773 w 4397079"/>
                <a:gd name="connsiteY1496" fmla="*/ 485196 h 1000125"/>
                <a:gd name="connsiteX1497" fmla="*/ 965312 w 4397079"/>
                <a:gd name="connsiteY1497" fmla="*/ 491631 h 1000125"/>
                <a:gd name="connsiteX1498" fmla="*/ 1006356 w 4397079"/>
                <a:gd name="connsiteY1498" fmla="*/ 532675 h 1000125"/>
                <a:gd name="connsiteX1499" fmla="*/ 1006355 w 4397079"/>
                <a:gd name="connsiteY1499" fmla="*/ 563752 h 1000125"/>
                <a:gd name="connsiteX1500" fmla="*/ 967039 w 4397079"/>
                <a:gd name="connsiteY1500" fmla="*/ 603068 h 1000125"/>
                <a:gd name="connsiteX1501" fmla="*/ 935963 w 4397079"/>
                <a:gd name="connsiteY1501" fmla="*/ 603068 h 1000125"/>
                <a:gd name="connsiteX1502" fmla="*/ 894919 w 4397079"/>
                <a:gd name="connsiteY1502" fmla="*/ 562024 h 1000125"/>
                <a:gd name="connsiteX1503" fmla="*/ 894919 w 4397079"/>
                <a:gd name="connsiteY1503" fmla="*/ 530948 h 1000125"/>
                <a:gd name="connsiteX1504" fmla="*/ 934236 w 4397079"/>
                <a:gd name="connsiteY1504" fmla="*/ 491631 h 1000125"/>
                <a:gd name="connsiteX1505" fmla="*/ 949773 w 4397079"/>
                <a:gd name="connsiteY1505" fmla="*/ 485196 h 1000125"/>
                <a:gd name="connsiteX1506" fmla="*/ 1297554 w 4397079"/>
                <a:gd name="connsiteY1506" fmla="*/ 482199 h 1000125"/>
                <a:gd name="connsiteX1507" fmla="*/ 1313092 w 4397079"/>
                <a:gd name="connsiteY1507" fmla="*/ 488635 h 1000125"/>
                <a:gd name="connsiteX1508" fmla="*/ 1354136 w 4397079"/>
                <a:gd name="connsiteY1508" fmla="*/ 529679 h 1000125"/>
                <a:gd name="connsiteX1509" fmla="*/ 1354136 w 4397079"/>
                <a:gd name="connsiteY1509" fmla="*/ 560755 h 1000125"/>
                <a:gd name="connsiteX1510" fmla="*/ 1314819 w 4397079"/>
                <a:gd name="connsiteY1510" fmla="*/ 600071 h 1000125"/>
                <a:gd name="connsiteX1511" fmla="*/ 1283743 w 4397079"/>
                <a:gd name="connsiteY1511" fmla="*/ 600071 h 1000125"/>
                <a:gd name="connsiteX1512" fmla="*/ 1242699 w 4397079"/>
                <a:gd name="connsiteY1512" fmla="*/ 559028 h 1000125"/>
                <a:gd name="connsiteX1513" fmla="*/ 1242699 w 4397079"/>
                <a:gd name="connsiteY1513" fmla="*/ 527952 h 1000125"/>
                <a:gd name="connsiteX1514" fmla="*/ 1282016 w 4397079"/>
                <a:gd name="connsiteY1514" fmla="*/ 488635 h 1000125"/>
                <a:gd name="connsiteX1515" fmla="*/ 1297554 w 4397079"/>
                <a:gd name="connsiteY1515" fmla="*/ 482199 h 1000125"/>
                <a:gd name="connsiteX1516" fmla="*/ 3208608 w 4397079"/>
                <a:gd name="connsiteY1516" fmla="*/ 477855 h 1000125"/>
                <a:gd name="connsiteX1517" fmla="*/ 3224146 w 4397079"/>
                <a:gd name="connsiteY1517" fmla="*/ 484291 h 1000125"/>
                <a:gd name="connsiteX1518" fmla="*/ 3265190 w 4397079"/>
                <a:gd name="connsiteY1518" fmla="*/ 525335 h 1000125"/>
                <a:gd name="connsiteX1519" fmla="*/ 3265190 w 4397079"/>
                <a:gd name="connsiteY1519" fmla="*/ 556411 h 1000125"/>
                <a:gd name="connsiteX1520" fmla="*/ 3225873 w 4397079"/>
                <a:gd name="connsiteY1520" fmla="*/ 595727 h 1000125"/>
                <a:gd name="connsiteX1521" fmla="*/ 3194797 w 4397079"/>
                <a:gd name="connsiteY1521" fmla="*/ 595727 h 1000125"/>
                <a:gd name="connsiteX1522" fmla="*/ 3153753 w 4397079"/>
                <a:gd name="connsiteY1522" fmla="*/ 554683 h 1000125"/>
                <a:gd name="connsiteX1523" fmla="*/ 3153753 w 4397079"/>
                <a:gd name="connsiteY1523" fmla="*/ 523608 h 1000125"/>
                <a:gd name="connsiteX1524" fmla="*/ 3193070 w 4397079"/>
                <a:gd name="connsiteY1524" fmla="*/ 484291 h 1000125"/>
                <a:gd name="connsiteX1525" fmla="*/ 3208608 w 4397079"/>
                <a:gd name="connsiteY1525" fmla="*/ 477855 h 1000125"/>
                <a:gd name="connsiteX1526" fmla="*/ 268783 w 4397079"/>
                <a:gd name="connsiteY1526" fmla="*/ 476618 h 1000125"/>
                <a:gd name="connsiteX1527" fmla="*/ 284322 w 4397079"/>
                <a:gd name="connsiteY1527" fmla="*/ 483054 h 1000125"/>
                <a:gd name="connsiteX1528" fmla="*/ 325365 w 4397079"/>
                <a:gd name="connsiteY1528" fmla="*/ 524098 h 1000125"/>
                <a:gd name="connsiteX1529" fmla="*/ 325365 w 4397079"/>
                <a:gd name="connsiteY1529" fmla="*/ 555174 h 1000125"/>
                <a:gd name="connsiteX1530" fmla="*/ 286049 w 4397079"/>
                <a:gd name="connsiteY1530" fmla="*/ 594490 h 1000125"/>
                <a:gd name="connsiteX1531" fmla="*/ 254973 w 4397079"/>
                <a:gd name="connsiteY1531" fmla="*/ 594490 h 1000125"/>
                <a:gd name="connsiteX1532" fmla="*/ 213928 w 4397079"/>
                <a:gd name="connsiteY1532" fmla="*/ 553447 h 1000125"/>
                <a:gd name="connsiteX1533" fmla="*/ 213928 w 4397079"/>
                <a:gd name="connsiteY1533" fmla="*/ 522371 h 1000125"/>
                <a:gd name="connsiteX1534" fmla="*/ 253245 w 4397079"/>
                <a:gd name="connsiteY1534" fmla="*/ 483054 h 1000125"/>
                <a:gd name="connsiteX1535" fmla="*/ 268783 w 4397079"/>
                <a:gd name="connsiteY1535" fmla="*/ 476618 h 1000125"/>
                <a:gd name="connsiteX1536" fmla="*/ 3556388 w 4397079"/>
                <a:gd name="connsiteY1536" fmla="*/ 474858 h 1000125"/>
                <a:gd name="connsiteX1537" fmla="*/ 3571926 w 4397079"/>
                <a:gd name="connsiteY1537" fmla="*/ 481294 h 1000125"/>
                <a:gd name="connsiteX1538" fmla="*/ 3612970 w 4397079"/>
                <a:gd name="connsiteY1538" fmla="*/ 522338 h 1000125"/>
                <a:gd name="connsiteX1539" fmla="*/ 3612970 w 4397079"/>
                <a:gd name="connsiteY1539" fmla="*/ 553414 h 1000125"/>
                <a:gd name="connsiteX1540" fmla="*/ 3573652 w 4397079"/>
                <a:gd name="connsiteY1540" fmla="*/ 592731 h 1000125"/>
                <a:gd name="connsiteX1541" fmla="*/ 3542577 w 4397079"/>
                <a:gd name="connsiteY1541" fmla="*/ 592731 h 1000125"/>
                <a:gd name="connsiteX1542" fmla="*/ 3501534 w 4397079"/>
                <a:gd name="connsiteY1542" fmla="*/ 551687 h 1000125"/>
                <a:gd name="connsiteX1543" fmla="*/ 3501534 w 4397079"/>
                <a:gd name="connsiteY1543" fmla="*/ 520611 h 1000125"/>
                <a:gd name="connsiteX1544" fmla="*/ 3540850 w 4397079"/>
                <a:gd name="connsiteY1544" fmla="*/ 481295 h 1000125"/>
                <a:gd name="connsiteX1545" fmla="*/ 3556388 w 4397079"/>
                <a:gd name="connsiteY1545" fmla="*/ 474858 h 1000125"/>
                <a:gd name="connsiteX1546" fmla="*/ 616562 w 4397079"/>
                <a:gd name="connsiteY1546" fmla="*/ 473622 h 1000125"/>
                <a:gd name="connsiteX1547" fmla="*/ 632101 w 4397079"/>
                <a:gd name="connsiteY1547" fmla="*/ 480057 h 1000125"/>
                <a:gd name="connsiteX1548" fmla="*/ 673144 w 4397079"/>
                <a:gd name="connsiteY1548" fmla="*/ 521102 h 1000125"/>
                <a:gd name="connsiteX1549" fmla="*/ 673144 w 4397079"/>
                <a:gd name="connsiteY1549" fmla="*/ 552178 h 1000125"/>
                <a:gd name="connsiteX1550" fmla="*/ 633828 w 4397079"/>
                <a:gd name="connsiteY1550" fmla="*/ 591494 h 1000125"/>
                <a:gd name="connsiteX1551" fmla="*/ 602752 w 4397079"/>
                <a:gd name="connsiteY1551" fmla="*/ 591494 h 1000125"/>
                <a:gd name="connsiteX1552" fmla="*/ 561708 w 4397079"/>
                <a:gd name="connsiteY1552" fmla="*/ 550451 h 1000125"/>
                <a:gd name="connsiteX1553" fmla="*/ 561708 w 4397079"/>
                <a:gd name="connsiteY1553" fmla="*/ 519375 h 1000125"/>
                <a:gd name="connsiteX1554" fmla="*/ 601025 w 4397079"/>
                <a:gd name="connsiteY1554" fmla="*/ 480057 h 1000125"/>
                <a:gd name="connsiteX1555" fmla="*/ 616562 w 4397079"/>
                <a:gd name="connsiteY1555" fmla="*/ 473622 h 1000125"/>
                <a:gd name="connsiteX1556" fmla="*/ 3903031 w 4397079"/>
                <a:gd name="connsiteY1556" fmla="*/ 472998 h 1000125"/>
                <a:gd name="connsiteX1557" fmla="*/ 3918569 w 4397079"/>
                <a:gd name="connsiteY1557" fmla="*/ 479434 h 1000125"/>
                <a:gd name="connsiteX1558" fmla="*/ 3959613 w 4397079"/>
                <a:gd name="connsiteY1558" fmla="*/ 520478 h 1000125"/>
                <a:gd name="connsiteX1559" fmla="*/ 3959613 w 4397079"/>
                <a:gd name="connsiteY1559" fmla="*/ 551554 h 1000125"/>
                <a:gd name="connsiteX1560" fmla="*/ 3920297 w 4397079"/>
                <a:gd name="connsiteY1560" fmla="*/ 590871 h 1000125"/>
                <a:gd name="connsiteX1561" fmla="*/ 3889221 w 4397079"/>
                <a:gd name="connsiteY1561" fmla="*/ 590871 h 1000125"/>
                <a:gd name="connsiteX1562" fmla="*/ 3848176 w 4397079"/>
                <a:gd name="connsiteY1562" fmla="*/ 549828 h 1000125"/>
                <a:gd name="connsiteX1563" fmla="*/ 3848176 w 4397079"/>
                <a:gd name="connsiteY1563" fmla="*/ 518751 h 1000125"/>
                <a:gd name="connsiteX1564" fmla="*/ 3887493 w 4397079"/>
                <a:gd name="connsiteY1564" fmla="*/ 479434 h 1000125"/>
                <a:gd name="connsiteX1565" fmla="*/ 3903031 w 4397079"/>
                <a:gd name="connsiteY1565" fmla="*/ 472998 h 1000125"/>
                <a:gd name="connsiteX1566" fmla="*/ 1656906 w 4397079"/>
                <a:gd name="connsiteY1566" fmla="*/ 472486 h 1000125"/>
                <a:gd name="connsiteX1567" fmla="*/ 1672445 w 4397079"/>
                <a:gd name="connsiteY1567" fmla="*/ 478922 h 1000125"/>
                <a:gd name="connsiteX1568" fmla="*/ 1713489 w 4397079"/>
                <a:gd name="connsiteY1568" fmla="*/ 519966 h 1000125"/>
                <a:gd name="connsiteX1569" fmla="*/ 1713489 w 4397079"/>
                <a:gd name="connsiteY1569" fmla="*/ 551042 h 1000125"/>
                <a:gd name="connsiteX1570" fmla="*/ 1674172 w 4397079"/>
                <a:gd name="connsiteY1570" fmla="*/ 590358 h 1000125"/>
                <a:gd name="connsiteX1571" fmla="*/ 1643096 w 4397079"/>
                <a:gd name="connsiteY1571" fmla="*/ 590358 h 1000125"/>
                <a:gd name="connsiteX1572" fmla="*/ 1602052 w 4397079"/>
                <a:gd name="connsiteY1572" fmla="*/ 549314 h 1000125"/>
                <a:gd name="connsiteX1573" fmla="*/ 1602052 w 4397079"/>
                <a:gd name="connsiteY1573" fmla="*/ 518238 h 1000125"/>
                <a:gd name="connsiteX1574" fmla="*/ 1641369 w 4397079"/>
                <a:gd name="connsiteY1574" fmla="*/ 478922 h 1000125"/>
                <a:gd name="connsiteX1575" fmla="*/ 1656906 w 4397079"/>
                <a:gd name="connsiteY1575" fmla="*/ 472486 h 1000125"/>
                <a:gd name="connsiteX1576" fmla="*/ 4250812 w 4397079"/>
                <a:gd name="connsiteY1576" fmla="*/ 470002 h 1000125"/>
                <a:gd name="connsiteX1577" fmla="*/ 4266350 w 4397079"/>
                <a:gd name="connsiteY1577" fmla="*/ 476438 h 1000125"/>
                <a:gd name="connsiteX1578" fmla="*/ 4283789 w 4397079"/>
                <a:gd name="connsiteY1578" fmla="*/ 493878 h 1000125"/>
                <a:gd name="connsiteX1579" fmla="*/ 4298461 w 4397079"/>
                <a:gd name="connsiteY1579" fmla="*/ 557490 h 1000125"/>
                <a:gd name="connsiteX1580" fmla="*/ 4268076 w 4397079"/>
                <a:gd name="connsiteY1580" fmla="*/ 587875 h 1000125"/>
                <a:gd name="connsiteX1581" fmla="*/ 4237000 w 4397079"/>
                <a:gd name="connsiteY1581" fmla="*/ 587875 h 1000125"/>
                <a:gd name="connsiteX1582" fmla="*/ 4195956 w 4397079"/>
                <a:gd name="connsiteY1582" fmla="*/ 546831 h 1000125"/>
                <a:gd name="connsiteX1583" fmla="*/ 4195956 w 4397079"/>
                <a:gd name="connsiteY1583" fmla="*/ 515755 h 1000125"/>
                <a:gd name="connsiteX1584" fmla="*/ 4235273 w 4397079"/>
                <a:gd name="connsiteY1584" fmla="*/ 476438 h 1000125"/>
                <a:gd name="connsiteX1585" fmla="*/ 4250812 w 4397079"/>
                <a:gd name="connsiteY1585" fmla="*/ 470002 h 1000125"/>
                <a:gd name="connsiteX1586" fmla="*/ 2003156 w 4397079"/>
                <a:gd name="connsiteY1586" fmla="*/ 464423 h 1000125"/>
                <a:gd name="connsiteX1587" fmla="*/ 2018694 w 4397079"/>
                <a:gd name="connsiteY1587" fmla="*/ 470859 h 1000125"/>
                <a:gd name="connsiteX1588" fmla="*/ 2059738 w 4397079"/>
                <a:gd name="connsiteY1588" fmla="*/ 511903 h 1000125"/>
                <a:gd name="connsiteX1589" fmla="*/ 2059738 w 4397079"/>
                <a:gd name="connsiteY1589" fmla="*/ 542979 h 1000125"/>
                <a:gd name="connsiteX1590" fmla="*/ 2020421 w 4397079"/>
                <a:gd name="connsiteY1590" fmla="*/ 582296 h 1000125"/>
                <a:gd name="connsiteX1591" fmla="*/ 1989345 w 4397079"/>
                <a:gd name="connsiteY1591" fmla="*/ 582296 h 1000125"/>
                <a:gd name="connsiteX1592" fmla="*/ 1948301 w 4397079"/>
                <a:gd name="connsiteY1592" fmla="*/ 541252 h 1000125"/>
                <a:gd name="connsiteX1593" fmla="*/ 1948302 w 4397079"/>
                <a:gd name="connsiteY1593" fmla="*/ 510176 h 1000125"/>
                <a:gd name="connsiteX1594" fmla="*/ 1987618 w 4397079"/>
                <a:gd name="connsiteY1594" fmla="*/ 470859 h 1000125"/>
                <a:gd name="connsiteX1595" fmla="*/ 2003156 w 4397079"/>
                <a:gd name="connsiteY1595" fmla="*/ 464423 h 1000125"/>
                <a:gd name="connsiteX1596" fmla="*/ 2367364 w 4397079"/>
                <a:gd name="connsiteY1596" fmla="*/ 449855 h 1000125"/>
                <a:gd name="connsiteX1597" fmla="*/ 2382902 w 4397079"/>
                <a:gd name="connsiteY1597" fmla="*/ 456291 h 1000125"/>
                <a:gd name="connsiteX1598" fmla="*/ 2423945 w 4397079"/>
                <a:gd name="connsiteY1598" fmla="*/ 497336 h 1000125"/>
                <a:gd name="connsiteX1599" fmla="*/ 2423945 w 4397079"/>
                <a:gd name="connsiteY1599" fmla="*/ 528412 h 1000125"/>
                <a:gd name="connsiteX1600" fmla="*/ 2384629 w 4397079"/>
                <a:gd name="connsiteY1600" fmla="*/ 567728 h 1000125"/>
                <a:gd name="connsiteX1601" fmla="*/ 2353553 w 4397079"/>
                <a:gd name="connsiteY1601" fmla="*/ 567728 h 1000125"/>
                <a:gd name="connsiteX1602" fmla="*/ 2312509 w 4397079"/>
                <a:gd name="connsiteY1602" fmla="*/ 526684 h 1000125"/>
                <a:gd name="connsiteX1603" fmla="*/ 2312510 w 4397079"/>
                <a:gd name="connsiteY1603" fmla="*/ 495608 h 1000125"/>
                <a:gd name="connsiteX1604" fmla="*/ 2351826 w 4397079"/>
                <a:gd name="connsiteY1604" fmla="*/ 456291 h 1000125"/>
                <a:gd name="connsiteX1605" fmla="*/ 2367364 w 4397079"/>
                <a:gd name="connsiteY1605" fmla="*/ 449855 h 1000125"/>
                <a:gd name="connsiteX1606" fmla="*/ 127420 w 4397079"/>
                <a:gd name="connsiteY1606" fmla="*/ 447665 h 1000125"/>
                <a:gd name="connsiteX1607" fmla="*/ 139773 w 4397079"/>
                <a:gd name="connsiteY1607" fmla="*/ 452782 h 1000125"/>
                <a:gd name="connsiteX1608" fmla="*/ 180816 w 4397079"/>
                <a:gd name="connsiteY1608" fmla="*/ 493826 h 1000125"/>
                <a:gd name="connsiteX1609" fmla="*/ 180816 w 4397079"/>
                <a:gd name="connsiteY1609" fmla="*/ 524902 h 1000125"/>
                <a:gd name="connsiteX1610" fmla="*/ 141501 w 4397079"/>
                <a:gd name="connsiteY1610" fmla="*/ 564218 h 1000125"/>
                <a:gd name="connsiteX1611" fmla="*/ 110424 w 4397079"/>
                <a:gd name="connsiteY1611" fmla="*/ 564219 h 1000125"/>
                <a:gd name="connsiteX1612" fmla="*/ 102391 w 4397079"/>
                <a:gd name="connsiteY1612" fmla="*/ 556185 h 1000125"/>
                <a:gd name="connsiteX1613" fmla="*/ 2715144 w 4397079"/>
                <a:gd name="connsiteY1613" fmla="*/ 446859 h 1000125"/>
                <a:gd name="connsiteX1614" fmla="*/ 2730682 w 4397079"/>
                <a:gd name="connsiteY1614" fmla="*/ 453295 h 1000125"/>
                <a:gd name="connsiteX1615" fmla="*/ 2771726 w 4397079"/>
                <a:gd name="connsiteY1615" fmla="*/ 494339 h 1000125"/>
                <a:gd name="connsiteX1616" fmla="*/ 2771726 w 4397079"/>
                <a:gd name="connsiteY1616" fmla="*/ 525415 h 1000125"/>
                <a:gd name="connsiteX1617" fmla="*/ 2732410 w 4397079"/>
                <a:gd name="connsiteY1617" fmla="*/ 564731 h 1000125"/>
                <a:gd name="connsiteX1618" fmla="*/ 2701333 w 4397079"/>
                <a:gd name="connsiteY1618" fmla="*/ 564731 h 1000125"/>
                <a:gd name="connsiteX1619" fmla="*/ 2660289 w 4397079"/>
                <a:gd name="connsiteY1619" fmla="*/ 523688 h 1000125"/>
                <a:gd name="connsiteX1620" fmla="*/ 2660289 w 4397079"/>
                <a:gd name="connsiteY1620" fmla="*/ 492612 h 1000125"/>
                <a:gd name="connsiteX1621" fmla="*/ 2699606 w 4397079"/>
                <a:gd name="connsiteY1621" fmla="*/ 453295 h 1000125"/>
                <a:gd name="connsiteX1622" fmla="*/ 2715144 w 4397079"/>
                <a:gd name="connsiteY1622" fmla="*/ 446859 h 1000125"/>
                <a:gd name="connsiteX1623" fmla="*/ 4272522 w 4397079"/>
                <a:gd name="connsiteY1623" fmla="*/ 445027 h 1000125"/>
                <a:gd name="connsiteX1624" fmla="*/ 4277613 w 4397079"/>
                <a:gd name="connsiteY1624" fmla="*/ 467100 h 1000125"/>
                <a:gd name="connsiteX1625" fmla="*/ 4276650 w 4397079"/>
                <a:gd name="connsiteY1625" fmla="*/ 466137 h 1000125"/>
                <a:gd name="connsiteX1626" fmla="*/ 4270215 w 4397079"/>
                <a:gd name="connsiteY1626" fmla="*/ 450599 h 1000125"/>
                <a:gd name="connsiteX1627" fmla="*/ 1163048 w 4397079"/>
                <a:gd name="connsiteY1627" fmla="*/ 440143 h 1000125"/>
                <a:gd name="connsiteX1628" fmla="*/ 1178586 w 4397079"/>
                <a:gd name="connsiteY1628" fmla="*/ 446579 h 1000125"/>
                <a:gd name="connsiteX1629" fmla="*/ 1219630 w 4397079"/>
                <a:gd name="connsiteY1629" fmla="*/ 487623 h 1000125"/>
                <a:gd name="connsiteX1630" fmla="*/ 1219630 w 4397079"/>
                <a:gd name="connsiteY1630" fmla="*/ 518699 h 1000125"/>
                <a:gd name="connsiteX1631" fmla="*/ 1180313 w 4397079"/>
                <a:gd name="connsiteY1631" fmla="*/ 558016 h 1000125"/>
                <a:gd name="connsiteX1632" fmla="*/ 1149237 w 4397079"/>
                <a:gd name="connsiteY1632" fmla="*/ 558016 h 1000125"/>
                <a:gd name="connsiteX1633" fmla="*/ 1108193 w 4397079"/>
                <a:gd name="connsiteY1633" fmla="*/ 516972 h 1000125"/>
                <a:gd name="connsiteX1634" fmla="*/ 1108193 w 4397079"/>
                <a:gd name="connsiteY1634" fmla="*/ 485896 h 1000125"/>
                <a:gd name="connsiteX1635" fmla="*/ 1147510 w 4397079"/>
                <a:gd name="connsiteY1635" fmla="*/ 446579 h 1000125"/>
                <a:gd name="connsiteX1636" fmla="*/ 1163048 w 4397079"/>
                <a:gd name="connsiteY1636" fmla="*/ 440143 h 1000125"/>
                <a:gd name="connsiteX1637" fmla="*/ 1510828 w 4397079"/>
                <a:gd name="connsiteY1637" fmla="*/ 437147 h 1000125"/>
                <a:gd name="connsiteX1638" fmla="*/ 1526366 w 4397079"/>
                <a:gd name="connsiteY1638" fmla="*/ 443583 h 1000125"/>
                <a:gd name="connsiteX1639" fmla="*/ 1567410 w 4397079"/>
                <a:gd name="connsiteY1639" fmla="*/ 484627 h 1000125"/>
                <a:gd name="connsiteX1640" fmla="*/ 1567410 w 4397079"/>
                <a:gd name="connsiteY1640" fmla="*/ 515703 h 1000125"/>
                <a:gd name="connsiteX1641" fmla="*/ 1528093 w 4397079"/>
                <a:gd name="connsiteY1641" fmla="*/ 555020 h 1000125"/>
                <a:gd name="connsiteX1642" fmla="*/ 1497017 w 4397079"/>
                <a:gd name="connsiteY1642" fmla="*/ 555019 h 1000125"/>
                <a:gd name="connsiteX1643" fmla="*/ 1455973 w 4397079"/>
                <a:gd name="connsiteY1643" fmla="*/ 513976 h 1000125"/>
                <a:gd name="connsiteX1644" fmla="*/ 1455973 w 4397079"/>
                <a:gd name="connsiteY1644" fmla="*/ 482900 h 1000125"/>
                <a:gd name="connsiteX1645" fmla="*/ 1495290 w 4397079"/>
                <a:gd name="connsiteY1645" fmla="*/ 443583 h 1000125"/>
                <a:gd name="connsiteX1646" fmla="*/ 1510828 w 4397079"/>
                <a:gd name="connsiteY1646" fmla="*/ 437147 h 1000125"/>
                <a:gd name="connsiteX1647" fmla="*/ 3074497 w 4397079"/>
                <a:gd name="connsiteY1647" fmla="*/ 437146 h 1000125"/>
                <a:gd name="connsiteX1648" fmla="*/ 3090036 w 4397079"/>
                <a:gd name="connsiteY1648" fmla="*/ 443582 h 1000125"/>
                <a:gd name="connsiteX1649" fmla="*/ 3131079 w 4397079"/>
                <a:gd name="connsiteY1649" fmla="*/ 484626 h 1000125"/>
                <a:gd name="connsiteX1650" fmla="*/ 3131079 w 4397079"/>
                <a:gd name="connsiteY1650" fmla="*/ 515702 h 1000125"/>
                <a:gd name="connsiteX1651" fmla="*/ 3091763 w 4397079"/>
                <a:gd name="connsiteY1651" fmla="*/ 555018 h 1000125"/>
                <a:gd name="connsiteX1652" fmla="*/ 3060686 w 4397079"/>
                <a:gd name="connsiteY1652" fmla="*/ 555019 h 1000125"/>
                <a:gd name="connsiteX1653" fmla="*/ 3019643 w 4397079"/>
                <a:gd name="connsiteY1653" fmla="*/ 513975 h 1000125"/>
                <a:gd name="connsiteX1654" fmla="*/ 3019643 w 4397079"/>
                <a:gd name="connsiteY1654" fmla="*/ 482899 h 1000125"/>
                <a:gd name="connsiteX1655" fmla="*/ 3058959 w 4397079"/>
                <a:gd name="connsiteY1655" fmla="*/ 443582 h 1000125"/>
                <a:gd name="connsiteX1656" fmla="*/ 3074497 w 4397079"/>
                <a:gd name="connsiteY1656" fmla="*/ 437146 h 1000125"/>
                <a:gd name="connsiteX1657" fmla="*/ 483587 w 4397079"/>
                <a:gd name="connsiteY1657" fmla="*/ 436633 h 1000125"/>
                <a:gd name="connsiteX1658" fmla="*/ 499125 w 4397079"/>
                <a:gd name="connsiteY1658" fmla="*/ 443069 h 1000125"/>
                <a:gd name="connsiteX1659" fmla="*/ 540169 w 4397079"/>
                <a:gd name="connsiteY1659" fmla="*/ 484113 h 1000125"/>
                <a:gd name="connsiteX1660" fmla="*/ 540169 w 4397079"/>
                <a:gd name="connsiteY1660" fmla="*/ 515189 h 1000125"/>
                <a:gd name="connsiteX1661" fmla="*/ 500852 w 4397079"/>
                <a:gd name="connsiteY1661" fmla="*/ 554505 h 1000125"/>
                <a:gd name="connsiteX1662" fmla="*/ 469776 w 4397079"/>
                <a:gd name="connsiteY1662" fmla="*/ 554505 h 1000125"/>
                <a:gd name="connsiteX1663" fmla="*/ 428732 w 4397079"/>
                <a:gd name="connsiteY1663" fmla="*/ 513461 h 1000125"/>
                <a:gd name="connsiteX1664" fmla="*/ 428732 w 4397079"/>
                <a:gd name="connsiteY1664" fmla="*/ 482385 h 1000125"/>
                <a:gd name="connsiteX1665" fmla="*/ 468049 w 4397079"/>
                <a:gd name="connsiteY1665" fmla="*/ 443069 h 1000125"/>
                <a:gd name="connsiteX1666" fmla="*/ 483587 w 4397079"/>
                <a:gd name="connsiteY1666" fmla="*/ 436633 h 1000125"/>
                <a:gd name="connsiteX1667" fmla="*/ 3422277 w 4397079"/>
                <a:gd name="connsiteY1667" fmla="*/ 434150 h 1000125"/>
                <a:gd name="connsiteX1668" fmla="*/ 3437816 w 4397079"/>
                <a:gd name="connsiteY1668" fmla="*/ 440585 h 1000125"/>
                <a:gd name="connsiteX1669" fmla="*/ 3478859 w 4397079"/>
                <a:gd name="connsiteY1669" fmla="*/ 481630 h 1000125"/>
                <a:gd name="connsiteX1670" fmla="*/ 3478859 w 4397079"/>
                <a:gd name="connsiteY1670" fmla="*/ 512706 h 1000125"/>
                <a:gd name="connsiteX1671" fmla="*/ 3439543 w 4397079"/>
                <a:gd name="connsiteY1671" fmla="*/ 552022 h 1000125"/>
                <a:gd name="connsiteX1672" fmla="*/ 3408467 w 4397079"/>
                <a:gd name="connsiteY1672" fmla="*/ 552022 h 1000125"/>
                <a:gd name="connsiteX1673" fmla="*/ 3367423 w 4397079"/>
                <a:gd name="connsiteY1673" fmla="*/ 510979 h 1000125"/>
                <a:gd name="connsiteX1674" fmla="*/ 3367423 w 4397079"/>
                <a:gd name="connsiteY1674" fmla="*/ 479903 h 1000125"/>
                <a:gd name="connsiteX1675" fmla="*/ 3406740 w 4397079"/>
                <a:gd name="connsiteY1675" fmla="*/ 440585 h 1000125"/>
                <a:gd name="connsiteX1676" fmla="*/ 3422277 w 4397079"/>
                <a:gd name="connsiteY1676" fmla="*/ 434150 h 1000125"/>
                <a:gd name="connsiteX1677" fmla="*/ 831367 w 4397079"/>
                <a:gd name="connsiteY1677" fmla="*/ 433637 h 1000125"/>
                <a:gd name="connsiteX1678" fmla="*/ 846905 w 4397079"/>
                <a:gd name="connsiteY1678" fmla="*/ 440073 h 1000125"/>
                <a:gd name="connsiteX1679" fmla="*/ 887949 w 4397079"/>
                <a:gd name="connsiteY1679" fmla="*/ 481116 h 1000125"/>
                <a:gd name="connsiteX1680" fmla="*/ 887949 w 4397079"/>
                <a:gd name="connsiteY1680" fmla="*/ 512192 h 1000125"/>
                <a:gd name="connsiteX1681" fmla="*/ 848632 w 4397079"/>
                <a:gd name="connsiteY1681" fmla="*/ 551509 h 1000125"/>
                <a:gd name="connsiteX1682" fmla="*/ 817556 w 4397079"/>
                <a:gd name="connsiteY1682" fmla="*/ 551509 h 1000125"/>
                <a:gd name="connsiteX1683" fmla="*/ 776513 w 4397079"/>
                <a:gd name="connsiteY1683" fmla="*/ 510465 h 1000125"/>
                <a:gd name="connsiteX1684" fmla="*/ 776513 w 4397079"/>
                <a:gd name="connsiteY1684" fmla="*/ 479389 h 1000125"/>
                <a:gd name="connsiteX1685" fmla="*/ 815829 w 4397079"/>
                <a:gd name="connsiteY1685" fmla="*/ 440073 h 1000125"/>
                <a:gd name="connsiteX1686" fmla="*/ 831367 w 4397079"/>
                <a:gd name="connsiteY1686" fmla="*/ 433637 h 1000125"/>
                <a:gd name="connsiteX1687" fmla="*/ 3768920 w 4397079"/>
                <a:gd name="connsiteY1687" fmla="*/ 432290 h 1000125"/>
                <a:gd name="connsiteX1688" fmla="*/ 3784458 w 4397079"/>
                <a:gd name="connsiteY1688" fmla="*/ 438726 h 1000125"/>
                <a:gd name="connsiteX1689" fmla="*/ 3825502 w 4397079"/>
                <a:gd name="connsiteY1689" fmla="*/ 479770 h 1000125"/>
                <a:gd name="connsiteX1690" fmla="*/ 3825502 w 4397079"/>
                <a:gd name="connsiteY1690" fmla="*/ 510845 h 1000125"/>
                <a:gd name="connsiteX1691" fmla="*/ 3786186 w 4397079"/>
                <a:gd name="connsiteY1691" fmla="*/ 550162 h 1000125"/>
                <a:gd name="connsiteX1692" fmla="*/ 3755110 w 4397079"/>
                <a:gd name="connsiteY1692" fmla="*/ 550162 h 1000125"/>
                <a:gd name="connsiteX1693" fmla="*/ 3714066 w 4397079"/>
                <a:gd name="connsiteY1693" fmla="*/ 509118 h 1000125"/>
                <a:gd name="connsiteX1694" fmla="*/ 3714066 w 4397079"/>
                <a:gd name="connsiteY1694" fmla="*/ 478042 h 1000125"/>
                <a:gd name="connsiteX1695" fmla="*/ 3753382 w 4397079"/>
                <a:gd name="connsiteY1695" fmla="*/ 438726 h 1000125"/>
                <a:gd name="connsiteX1696" fmla="*/ 3768920 w 4397079"/>
                <a:gd name="connsiteY1696" fmla="*/ 432290 h 1000125"/>
                <a:gd name="connsiteX1697" fmla="*/ 4116701 w 4397079"/>
                <a:gd name="connsiteY1697" fmla="*/ 429294 h 1000125"/>
                <a:gd name="connsiteX1698" fmla="*/ 4132239 w 4397079"/>
                <a:gd name="connsiteY1698" fmla="*/ 435729 h 1000125"/>
                <a:gd name="connsiteX1699" fmla="*/ 4173282 w 4397079"/>
                <a:gd name="connsiteY1699" fmla="*/ 476773 h 1000125"/>
                <a:gd name="connsiteX1700" fmla="*/ 4173282 w 4397079"/>
                <a:gd name="connsiteY1700" fmla="*/ 507849 h 1000125"/>
                <a:gd name="connsiteX1701" fmla="*/ 4133966 w 4397079"/>
                <a:gd name="connsiteY1701" fmla="*/ 547165 h 1000125"/>
                <a:gd name="connsiteX1702" fmla="*/ 4102890 w 4397079"/>
                <a:gd name="connsiteY1702" fmla="*/ 547165 h 1000125"/>
                <a:gd name="connsiteX1703" fmla="*/ 4061846 w 4397079"/>
                <a:gd name="connsiteY1703" fmla="*/ 506122 h 1000125"/>
                <a:gd name="connsiteX1704" fmla="*/ 4061846 w 4397079"/>
                <a:gd name="connsiteY1704" fmla="*/ 475046 h 1000125"/>
                <a:gd name="connsiteX1705" fmla="*/ 4101163 w 4397079"/>
                <a:gd name="connsiteY1705" fmla="*/ 435729 h 1000125"/>
                <a:gd name="connsiteX1706" fmla="*/ 4116701 w 4397079"/>
                <a:gd name="connsiteY1706" fmla="*/ 429294 h 1000125"/>
                <a:gd name="connsiteX1707" fmla="*/ 1870181 w 4397079"/>
                <a:gd name="connsiteY1707" fmla="*/ 427434 h 1000125"/>
                <a:gd name="connsiteX1708" fmla="*/ 1885719 w 4397079"/>
                <a:gd name="connsiteY1708" fmla="*/ 433870 h 1000125"/>
                <a:gd name="connsiteX1709" fmla="*/ 1926763 w 4397079"/>
                <a:gd name="connsiteY1709" fmla="*/ 474914 h 1000125"/>
                <a:gd name="connsiteX1710" fmla="*/ 1926763 w 4397079"/>
                <a:gd name="connsiteY1710" fmla="*/ 505990 h 1000125"/>
                <a:gd name="connsiteX1711" fmla="*/ 1887446 w 4397079"/>
                <a:gd name="connsiteY1711" fmla="*/ 545306 h 1000125"/>
                <a:gd name="connsiteX1712" fmla="*/ 1856370 w 4397079"/>
                <a:gd name="connsiteY1712" fmla="*/ 545306 h 1000125"/>
                <a:gd name="connsiteX1713" fmla="*/ 1815326 w 4397079"/>
                <a:gd name="connsiteY1713" fmla="*/ 504263 h 1000125"/>
                <a:gd name="connsiteX1714" fmla="*/ 1815326 w 4397079"/>
                <a:gd name="connsiteY1714" fmla="*/ 473187 h 1000125"/>
                <a:gd name="connsiteX1715" fmla="*/ 1854643 w 4397079"/>
                <a:gd name="connsiteY1715" fmla="*/ 433870 h 1000125"/>
                <a:gd name="connsiteX1716" fmla="*/ 1870181 w 4397079"/>
                <a:gd name="connsiteY1716" fmla="*/ 427434 h 1000125"/>
                <a:gd name="connsiteX1717" fmla="*/ 2217961 w 4397079"/>
                <a:gd name="connsiteY1717" fmla="*/ 424438 h 1000125"/>
                <a:gd name="connsiteX1718" fmla="*/ 2233499 w 4397079"/>
                <a:gd name="connsiteY1718" fmla="*/ 430874 h 1000125"/>
                <a:gd name="connsiteX1719" fmla="*/ 2274543 w 4397079"/>
                <a:gd name="connsiteY1719" fmla="*/ 471917 h 1000125"/>
                <a:gd name="connsiteX1720" fmla="*/ 2274543 w 4397079"/>
                <a:gd name="connsiteY1720" fmla="*/ 502994 h 1000125"/>
                <a:gd name="connsiteX1721" fmla="*/ 2235226 w 4397079"/>
                <a:gd name="connsiteY1721" fmla="*/ 542310 h 1000125"/>
                <a:gd name="connsiteX1722" fmla="*/ 2204150 w 4397079"/>
                <a:gd name="connsiteY1722" fmla="*/ 542310 h 1000125"/>
                <a:gd name="connsiteX1723" fmla="*/ 2163106 w 4397079"/>
                <a:gd name="connsiteY1723" fmla="*/ 501266 h 1000125"/>
                <a:gd name="connsiteX1724" fmla="*/ 2163106 w 4397079"/>
                <a:gd name="connsiteY1724" fmla="*/ 470190 h 1000125"/>
                <a:gd name="connsiteX1725" fmla="*/ 2202423 w 4397079"/>
                <a:gd name="connsiteY1725" fmla="*/ 430874 h 1000125"/>
                <a:gd name="connsiteX1726" fmla="*/ 2217961 w 4397079"/>
                <a:gd name="connsiteY1726" fmla="*/ 424438 h 1000125"/>
                <a:gd name="connsiteX1727" fmla="*/ 2582169 w 4397079"/>
                <a:gd name="connsiteY1727" fmla="*/ 409870 h 1000125"/>
                <a:gd name="connsiteX1728" fmla="*/ 2597707 w 4397079"/>
                <a:gd name="connsiteY1728" fmla="*/ 416306 h 1000125"/>
                <a:gd name="connsiteX1729" fmla="*/ 2638751 w 4397079"/>
                <a:gd name="connsiteY1729" fmla="*/ 457350 h 1000125"/>
                <a:gd name="connsiteX1730" fmla="*/ 2638751 w 4397079"/>
                <a:gd name="connsiteY1730" fmla="*/ 488425 h 1000125"/>
                <a:gd name="connsiteX1731" fmla="*/ 2599434 w 4397079"/>
                <a:gd name="connsiteY1731" fmla="*/ 527742 h 1000125"/>
                <a:gd name="connsiteX1732" fmla="*/ 2568358 w 4397079"/>
                <a:gd name="connsiteY1732" fmla="*/ 527742 h 1000125"/>
                <a:gd name="connsiteX1733" fmla="*/ 2527314 w 4397079"/>
                <a:gd name="connsiteY1733" fmla="*/ 486698 h 1000125"/>
                <a:gd name="connsiteX1734" fmla="*/ 2527314 w 4397079"/>
                <a:gd name="connsiteY1734" fmla="*/ 455622 h 1000125"/>
                <a:gd name="connsiteX1735" fmla="*/ 2566631 w 4397079"/>
                <a:gd name="connsiteY1735" fmla="*/ 416306 h 1000125"/>
                <a:gd name="connsiteX1736" fmla="*/ 2582169 w 4397079"/>
                <a:gd name="connsiteY1736" fmla="*/ 409870 h 1000125"/>
                <a:gd name="connsiteX1737" fmla="*/ 2929949 w 4397079"/>
                <a:gd name="connsiteY1737" fmla="*/ 406873 h 1000125"/>
                <a:gd name="connsiteX1738" fmla="*/ 2945487 w 4397079"/>
                <a:gd name="connsiteY1738" fmla="*/ 413309 h 1000125"/>
                <a:gd name="connsiteX1739" fmla="*/ 2986531 w 4397079"/>
                <a:gd name="connsiteY1739" fmla="*/ 454353 h 1000125"/>
                <a:gd name="connsiteX1740" fmla="*/ 2986531 w 4397079"/>
                <a:gd name="connsiteY1740" fmla="*/ 485429 h 1000125"/>
                <a:gd name="connsiteX1741" fmla="*/ 2947215 w 4397079"/>
                <a:gd name="connsiteY1741" fmla="*/ 524746 h 1000125"/>
                <a:gd name="connsiteX1742" fmla="*/ 2916139 w 4397079"/>
                <a:gd name="connsiteY1742" fmla="*/ 524746 h 1000125"/>
                <a:gd name="connsiteX1743" fmla="*/ 2875094 w 4397079"/>
                <a:gd name="connsiteY1743" fmla="*/ 483702 h 1000125"/>
                <a:gd name="connsiteX1744" fmla="*/ 2875095 w 4397079"/>
                <a:gd name="connsiteY1744" fmla="*/ 452626 h 1000125"/>
                <a:gd name="connsiteX1745" fmla="*/ 2914411 w 4397079"/>
                <a:gd name="connsiteY1745" fmla="*/ 413310 h 1000125"/>
                <a:gd name="connsiteX1746" fmla="*/ 2929949 w 4397079"/>
                <a:gd name="connsiteY1746" fmla="*/ 406873 h 1000125"/>
                <a:gd name="connsiteX1747" fmla="*/ 1030468 w 4397079"/>
                <a:gd name="connsiteY1747" fmla="*/ 404502 h 1000125"/>
                <a:gd name="connsiteX1748" fmla="*/ 1046006 w 4397079"/>
                <a:gd name="connsiteY1748" fmla="*/ 410937 h 1000125"/>
                <a:gd name="connsiteX1749" fmla="*/ 1087050 w 4397079"/>
                <a:gd name="connsiteY1749" fmla="*/ 451981 h 1000125"/>
                <a:gd name="connsiteX1750" fmla="*/ 1087050 w 4397079"/>
                <a:gd name="connsiteY1750" fmla="*/ 483057 h 1000125"/>
                <a:gd name="connsiteX1751" fmla="*/ 1047733 w 4397079"/>
                <a:gd name="connsiteY1751" fmla="*/ 522374 h 1000125"/>
                <a:gd name="connsiteX1752" fmla="*/ 1016657 w 4397079"/>
                <a:gd name="connsiteY1752" fmla="*/ 522374 h 1000125"/>
                <a:gd name="connsiteX1753" fmla="*/ 975613 w 4397079"/>
                <a:gd name="connsiteY1753" fmla="*/ 481330 h 1000125"/>
                <a:gd name="connsiteX1754" fmla="*/ 975613 w 4397079"/>
                <a:gd name="connsiteY1754" fmla="*/ 450254 h 1000125"/>
                <a:gd name="connsiteX1755" fmla="*/ 1014930 w 4397079"/>
                <a:gd name="connsiteY1755" fmla="*/ 410937 h 1000125"/>
                <a:gd name="connsiteX1756" fmla="*/ 1030468 w 4397079"/>
                <a:gd name="connsiteY1756" fmla="*/ 404502 h 1000125"/>
                <a:gd name="connsiteX1757" fmla="*/ 3289302 w 4397079"/>
                <a:gd name="connsiteY1757" fmla="*/ 397161 h 1000125"/>
                <a:gd name="connsiteX1758" fmla="*/ 3304840 w 4397079"/>
                <a:gd name="connsiteY1758" fmla="*/ 403597 h 1000125"/>
                <a:gd name="connsiteX1759" fmla="*/ 3345884 w 4397079"/>
                <a:gd name="connsiteY1759" fmla="*/ 444641 h 1000125"/>
                <a:gd name="connsiteX1760" fmla="*/ 3345884 w 4397079"/>
                <a:gd name="connsiteY1760" fmla="*/ 475717 h 1000125"/>
                <a:gd name="connsiteX1761" fmla="*/ 3306567 w 4397079"/>
                <a:gd name="connsiteY1761" fmla="*/ 515033 h 1000125"/>
                <a:gd name="connsiteX1762" fmla="*/ 3275491 w 4397079"/>
                <a:gd name="connsiteY1762" fmla="*/ 515033 h 1000125"/>
                <a:gd name="connsiteX1763" fmla="*/ 3234448 w 4397079"/>
                <a:gd name="connsiteY1763" fmla="*/ 473989 h 1000125"/>
                <a:gd name="connsiteX1764" fmla="*/ 3234448 w 4397079"/>
                <a:gd name="connsiteY1764" fmla="*/ 442913 h 1000125"/>
                <a:gd name="connsiteX1765" fmla="*/ 3273764 w 4397079"/>
                <a:gd name="connsiteY1765" fmla="*/ 403597 h 1000125"/>
                <a:gd name="connsiteX1766" fmla="*/ 3289302 w 4397079"/>
                <a:gd name="connsiteY1766" fmla="*/ 397161 h 1000125"/>
                <a:gd name="connsiteX1767" fmla="*/ 1376717 w 4397079"/>
                <a:gd name="connsiteY1767" fmla="*/ 396438 h 1000125"/>
                <a:gd name="connsiteX1768" fmla="*/ 1392255 w 4397079"/>
                <a:gd name="connsiteY1768" fmla="*/ 402875 h 1000125"/>
                <a:gd name="connsiteX1769" fmla="*/ 1433299 w 4397079"/>
                <a:gd name="connsiteY1769" fmla="*/ 443918 h 1000125"/>
                <a:gd name="connsiteX1770" fmla="*/ 1433299 w 4397079"/>
                <a:gd name="connsiteY1770" fmla="*/ 474994 h 1000125"/>
                <a:gd name="connsiteX1771" fmla="*/ 1393983 w 4397079"/>
                <a:gd name="connsiteY1771" fmla="*/ 514311 h 1000125"/>
                <a:gd name="connsiteX1772" fmla="*/ 1362906 w 4397079"/>
                <a:gd name="connsiteY1772" fmla="*/ 514311 h 1000125"/>
                <a:gd name="connsiteX1773" fmla="*/ 1321863 w 4397079"/>
                <a:gd name="connsiteY1773" fmla="*/ 473267 h 1000125"/>
                <a:gd name="connsiteX1774" fmla="*/ 1321863 w 4397079"/>
                <a:gd name="connsiteY1774" fmla="*/ 442191 h 1000125"/>
                <a:gd name="connsiteX1775" fmla="*/ 1361179 w 4397079"/>
                <a:gd name="connsiteY1775" fmla="*/ 402875 h 1000125"/>
                <a:gd name="connsiteX1776" fmla="*/ 1376717 w 4397079"/>
                <a:gd name="connsiteY1776" fmla="*/ 396438 h 1000125"/>
                <a:gd name="connsiteX1777" fmla="*/ 349476 w 4397079"/>
                <a:gd name="connsiteY1777" fmla="*/ 395924 h 1000125"/>
                <a:gd name="connsiteX1778" fmla="*/ 365015 w 4397079"/>
                <a:gd name="connsiteY1778" fmla="*/ 402360 h 1000125"/>
                <a:gd name="connsiteX1779" fmla="*/ 406058 w 4397079"/>
                <a:gd name="connsiteY1779" fmla="*/ 443404 h 1000125"/>
                <a:gd name="connsiteX1780" fmla="*/ 406058 w 4397079"/>
                <a:gd name="connsiteY1780" fmla="*/ 474480 h 1000125"/>
                <a:gd name="connsiteX1781" fmla="*/ 366742 w 4397079"/>
                <a:gd name="connsiteY1781" fmla="*/ 513796 h 1000125"/>
                <a:gd name="connsiteX1782" fmla="*/ 335667 w 4397079"/>
                <a:gd name="connsiteY1782" fmla="*/ 513796 h 1000125"/>
                <a:gd name="connsiteX1783" fmla="*/ 294623 w 4397079"/>
                <a:gd name="connsiteY1783" fmla="*/ 472753 h 1000125"/>
                <a:gd name="connsiteX1784" fmla="*/ 294623 w 4397079"/>
                <a:gd name="connsiteY1784" fmla="*/ 441677 h 1000125"/>
                <a:gd name="connsiteX1785" fmla="*/ 333940 w 4397079"/>
                <a:gd name="connsiteY1785" fmla="*/ 402360 h 1000125"/>
                <a:gd name="connsiteX1786" fmla="*/ 349476 w 4397079"/>
                <a:gd name="connsiteY1786" fmla="*/ 395924 h 1000125"/>
                <a:gd name="connsiteX1787" fmla="*/ 3637082 w 4397079"/>
                <a:gd name="connsiteY1787" fmla="*/ 394164 h 1000125"/>
                <a:gd name="connsiteX1788" fmla="*/ 3652620 w 4397079"/>
                <a:gd name="connsiteY1788" fmla="*/ 400600 h 1000125"/>
                <a:gd name="connsiteX1789" fmla="*/ 3693664 w 4397079"/>
                <a:gd name="connsiteY1789" fmla="*/ 441644 h 1000125"/>
                <a:gd name="connsiteX1790" fmla="*/ 3693664 w 4397079"/>
                <a:gd name="connsiteY1790" fmla="*/ 472720 h 1000125"/>
                <a:gd name="connsiteX1791" fmla="*/ 3654346 w 4397079"/>
                <a:gd name="connsiteY1791" fmla="*/ 512037 h 1000125"/>
                <a:gd name="connsiteX1792" fmla="*/ 3623270 w 4397079"/>
                <a:gd name="connsiteY1792" fmla="*/ 512037 h 1000125"/>
                <a:gd name="connsiteX1793" fmla="*/ 3582227 w 4397079"/>
                <a:gd name="connsiteY1793" fmla="*/ 470993 h 1000125"/>
                <a:gd name="connsiteX1794" fmla="*/ 3582227 w 4397079"/>
                <a:gd name="connsiteY1794" fmla="*/ 439916 h 1000125"/>
                <a:gd name="connsiteX1795" fmla="*/ 3621544 w 4397079"/>
                <a:gd name="connsiteY1795" fmla="*/ 400600 h 1000125"/>
                <a:gd name="connsiteX1796" fmla="*/ 3637082 w 4397079"/>
                <a:gd name="connsiteY1796" fmla="*/ 394164 h 1000125"/>
                <a:gd name="connsiteX1797" fmla="*/ 697256 w 4397079"/>
                <a:gd name="connsiteY1797" fmla="*/ 392928 h 1000125"/>
                <a:gd name="connsiteX1798" fmla="*/ 712795 w 4397079"/>
                <a:gd name="connsiteY1798" fmla="*/ 399363 h 1000125"/>
                <a:gd name="connsiteX1799" fmla="*/ 753839 w 4397079"/>
                <a:gd name="connsiteY1799" fmla="*/ 440407 h 1000125"/>
                <a:gd name="connsiteX1800" fmla="*/ 753838 w 4397079"/>
                <a:gd name="connsiteY1800" fmla="*/ 471484 h 1000125"/>
                <a:gd name="connsiteX1801" fmla="*/ 714522 w 4397079"/>
                <a:gd name="connsiteY1801" fmla="*/ 510800 h 1000125"/>
                <a:gd name="connsiteX1802" fmla="*/ 683446 w 4397079"/>
                <a:gd name="connsiteY1802" fmla="*/ 510800 h 1000125"/>
                <a:gd name="connsiteX1803" fmla="*/ 642402 w 4397079"/>
                <a:gd name="connsiteY1803" fmla="*/ 469756 h 1000125"/>
                <a:gd name="connsiteX1804" fmla="*/ 642402 w 4397079"/>
                <a:gd name="connsiteY1804" fmla="*/ 438680 h 1000125"/>
                <a:gd name="connsiteX1805" fmla="*/ 681719 w 4397079"/>
                <a:gd name="connsiteY1805" fmla="*/ 399363 h 1000125"/>
                <a:gd name="connsiteX1806" fmla="*/ 697256 w 4397079"/>
                <a:gd name="connsiteY1806" fmla="*/ 392928 h 1000125"/>
                <a:gd name="connsiteX1807" fmla="*/ 3983725 w 4397079"/>
                <a:gd name="connsiteY1807" fmla="*/ 392304 h 1000125"/>
                <a:gd name="connsiteX1808" fmla="*/ 3999263 w 4397079"/>
                <a:gd name="connsiteY1808" fmla="*/ 398740 h 1000125"/>
                <a:gd name="connsiteX1809" fmla="*/ 4040307 w 4397079"/>
                <a:gd name="connsiteY1809" fmla="*/ 439784 h 1000125"/>
                <a:gd name="connsiteX1810" fmla="*/ 4040307 w 4397079"/>
                <a:gd name="connsiteY1810" fmla="*/ 470860 h 1000125"/>
                <a:gd name="connsiteX1811" fmla="*/ 4000991 w 4397079"/>
                <a:gd name="connsiteY1811" fmla="*/ 510177 h 1000125"/>
                <a:gd name="connsiteX1812" fmla="*/ 3969915 w 4397079"/>
                <a:gd name="connsiteY1812" fmla="*/ 510177 h 1000125"/>
                <a:gd name="connsiteX1813" fmla="*/ 3928870 w 4397079"/>
                <a:gd name="connsiteY1813" fmla="*/ 469133 h 1000125"/>
                <a:gd name="connsiteX1814" fmla="*/ 3928870 w 4397079"/>
                <a:gd name="connsiteY1814" fmla="*/ 438057 h 1000125"/>
                <a:gd name="connsiteX1815" fmla="*/ 3968187 w 4397079"/>
                <a:gd name="connsiteY1815" fmla="*/ 398740 h 1000125"/>
                <a:gd name="connsiteX1816" fmla="*/ 3983725 w 4397079"/>
                <a:gd name="connsiteY1816" fmla="*/ 392304 h 1000125"/>
                <a:gd name="connsiteX1817" fmla="*/ 1736070 w 4397079"/>
                <a:gd name="connsiteY1817" fmla="*/ 386725 h 1000125"/>
                <a:gd name="connsiteX1818" fmla="*/ 1751608 w 4397079"/>
                <a:gd name="connsiteY1818" fmla="*/ 393162 h 1000125"/>
                <a:gd name="connsiteX1819" fmla="*/ 1792652 w 4397079"/>
                <a:gd name="connsiteY1819" fmla="*/ 434205 h 1000125"/>
                <a:gd name="connsiteX1820" fmla="*/ 1792652 w 4397079"/>
                <a:gd name="connsiteY1820" fmla="*/ 465281 h 1000125"/>
                <a:gd name="connsiteX1821" fmla="*/ 1753335 w 4397079"/>
                <a:gd name="connsiteY1821" fmla="*/ 504598 h 1000125"/>
                <a:gd name="connsiteX1822" fmla="*/ 1722259 w 4397079"/>
                <a:gd name="connsiteY1822" fmla="*/ 504598 h 1000125"/>
                <a:gd name="connsiteX1823" fmla="*/ 1681215 w 4397079"/>
                <a:gd name="connsiteY1823" fmla="*/ 463554 h 1000125"/>
                <a:gd name="connsiteX1824" fmla="*/ 1681216 w 4397079"/>
                <a:gd name="connsiteY1824" fmla="*/ 432478 h 1000125"/>
                <a:gd name="connsiteX1825" fmla="*/ 1720532 w 4397079"/>
                <a:gd name="connsiteY1825" fmla="*/ 393161 h 1000125"/>
                <a:gd name="connsiteX1826" fmla="*/ 1736070 w 4397079"/>
                <a:gd name="connsiteY1826" fmla="*/ 386725 h 1000125"/>
                <a:gd name="connsiteX1827" fmla="*/ 2083850 w 4397079"/>
                <a:gd name="connsiteY1827" fmla="*/ 383729 h 1000125"/>
                <a:gd name="connsiteX1828" fmla="*/ 2099388 w 4397079"/>
                <a:gd name="connsiteY1828" fmla="*/ 390165 h 1000125"/>
                <a:gd name="connsiteX1829" fmla="*/ 2140432 w 4397079"/>
                <a:gd name="connsiteY1829" fmla="*/ 431209 h 1000125"/>
                <a:gd name="connsiteX1830" fmla="*/ 2140432 w 4397079"/>
                <a:gd name="connsiteY1830" fmla="*/ 462285 h 1000125"/>
                <a:gd name="connsiteX1831" fmla="*/ 2101116 w 4397079"/>
                <a:gd name="connsiteY1831" fmla="*/ 501601 h 1000125"/>
                <a:gd name="connsiteX1832" fmla="*/ 2070039 w 4397079"/>
                <a:gd name="connsiteY1832" fmla="*/ 501602 h 1000125"/>
                <a:gd name="connsiteX1833" fmla="*/ 2028996 w 4397079"/>
                <a:gd name="connsiteY1833" fmla="*/ 460558 h 1000125"/>
                <a:gd name="connsiteX1834" fmla="*/ 2028996 w 4397079"/>
                <a:gd name="connsiteY1834" fmla="*/ 429482 h 1000125"/>
                <a:gd name="connsiteX1835" fmla="*/ 2068312 w 4397079"/>
                <a:gd name="connsiteY1835" fmla="*/ 390165 h 1000125"/>
                <a:gd name="connsiteX1836" fmla="*/ 2083850 w 4397079"/>
                <a:gd name="connsiteY1836" fmla="*/ 383729 h 1000125"/>
                <a:gd name="connsiteX1837" fmla="*/ 2448058 w 4397079"/>
                <a:gd name="connsiteY1837" fmla="*/ 369161 h 1000125"/>
                <a:gd name="connsiteX1838" fmla="*/ 2463596 w 4397079"/>
                <a:gd name="connsiteY1838" fmla="*/ 375597 h 1000125"/>
                <a:gd name="connsiteX1839" fmla="*/ 2504639 w 4397079"/>
                <a:gd name="connsiteY1839" fmla="*/ 416642 h 1000125"/>
                <a:gd name="connsiteX1840" fmla="*/ 2504639 w 4397079"/>
                <a:gd name="connsiteY1840" fmla="*/ 447718 h 1000125"/>
                <a:gd name="connsiteX1841" fmla="*/ 2465324 w 4397079"/>
                <a:gd name="connsiteY1841" fmla="*/ 487034 h 1000125"/>
                <a:gd name="connsiteX1842" fmla="*/ 2434247 w 4397079"/>
                <a:gd name="connsiteY1842" fmla="*/ 487034 h 1000125"/>
                <a:gd name="connsiteX1843" fmla="*/ 2393203 w 4397079"/>
                <a:gd name="connsiteY1843" fmla="*/ 445990 h 1000125"/>
                <a:gd name="connsiteX1844" fmla="*/ 2393204 w 4397079"/>
                <a:gd name="connsiteY1844" fmla="*/ 414914 h 1000125"/>
                <a:gd name="connsiteX1845" fmla="*/ 2432520 w 4397079"/>
                <a:gd name="connsiteY1845" fmla="*/ 375597 h 1000125"/>
                <a:gd name="connsiteX1846" fmla="*/ 2448058 w 4397079"/>
                <a:gd name="connsiteY1846" fmla="*/ 369161 h 1000125"/>
                <a:gd name="connsiteX1847" fmla="*/ 2795838 w 4397079"/>
                <a:gd name="connsiteY1847" fmla="*/ 366165 h 1000125"/>
                <a:gd name="connsiteX1848" fmla="*/ 2811377 w 4397079"/>
                <a:gd name="connsiteY1848" fmla="*/ 372601 h 1000125"/>
                <a:gd name="connsiteX1849" fmla="*/ 2852420 w 4397079"/>
                <a:gd name="connsiteY1849" fmla="*/ 413645 h 1000125"/>
                <a:gd name="connsiteX1850" fmla="*/ 2852420 w 4397079"/>
                <a:gd name="connsiteY1850" fmla="*/ 444721 h 1000125"/>
                <a:gd name="connsiteX1851" fmla="*/ 2813104 w 4397079"/>
                <a:gd name="connsiteY1851" fmla="*/ 484037 h 1000125"/>
                <a:gd name="connsiteX1852" fmla="*/ 2782028 w 4397079"/>
                <a:gd name="connsiteY1852" fmla="*/ 484037 h 1000125"/>
                <a:gd name="connsiteX1853" fmla="*/ 2740983 w 4397079"/>
                <a:gd name="connsiteY1853" fmla="*/ 442993 h 1000125"/>
                <a:gd name="connsiteX1854" fmla="*/ 2740983 w 4397079"/>
                <a:gd name="connsiteY1854" fmla="*/ 411918 h 1000125"/>
                <a:gd name="connsiteX1855" fmla="*/ 2780301 w 4397079"/>
                <a:gd name="connsiteY1855" fmla="*/ 372600 h 1000125"/>
                <a:gd name="connsiteX1856" fmla="*/ 2795838 w 4397079"/>
                <a:gd name="connsiteY1856" fmla="*/ 366165 h 1000125"/>
                <a:gd name="connsiteX1857" fmla="*/ 204929 w 4397079"/>
                <a:gd name="connsiteY1857" fmla="*/ 365652 h 1000125"/>
                <a:gd name="connsiteX1858" fmla="*/ 220467 w 4397079"/>
                <a:gd name="connsiteY1858" fmla="*/ 372088 h 1000125"/>
                <a:gd name="connsiteX1859" fmla="*/ 261511 w 4397079"/>
                <a:gd name="connsiteY1859" fmla="*/ 413132 h 1000125"/>
                <a:gd name="connsiteX1860" fmla="*/ 261511 w 4397079"/>
                <a:gd name="connsiteY1860" fmla="*/ 444208 h 1000125"/>
                <a:gd name="connsiteX1861" fmla="*/ 222194 w 4397079"/>
                <a:gd name="connsiteY1861" fmla="*/ 483525 h 1000125"/>
                <a:gd name="connsiteX1862" fmla="*/ 191119 w 4397079"/>
                <a:gd name="connsiteY1862" fmla="*/ 483524 h 1000125"/>
                <a:gd name="connsiteX1863" fmla="*/ 150074 w 4397079"/>
                <a:gd name="connsiteY1863" fmla="*/ 442481 h 1000125"/>
                <a:gd name="connsiteX1864" fmla="*/ 150074 w 4397079"/>
                <a:gd name="connsiteY1864" fmla="*/ 411405 h 1000125"/>
                <a:gd name="connsiteX1865" fmla="*/ 189391 w 4397079"/>
                <a:gd name="connsiteY1865" fmla="*/ 372088 h 1000125"/>
                <a:gd name="connsiteX1866" fmla="*/ 204929 w 4397079"/>
                <a:gd name="connsiteY1866" fmla="*/ 365652 h 1000125"/>
                <a:gd name="connsiteX1867" fmla="*/ 1243742 w 4397079"/>
                <a:gd name="connsiteY1867" fmla="*/ 359449 h 1000125"/>
                <a:gd name="connsiteX1868" fmla="*/ 1259280 w 4397079"/>
                <a:gd name="connsiteY1868" fmla="*/ 365885 h 1000125"/>
                <a:gd name="connsiteX1869" fmla="*/ 1300324 w 4397079"/>
                <a:gd name="connsiteY1869" fmla="*/ 406929 h 1000125"/>
                <a:gd name="connsiteX1870" fmla="*/ 1300324 w 4397079"/>
                <a:gd name="connsiteY1870" fmla="*/ 438005 h 1000125"/>
                <a:gd name="connsiteX1871" fmla="*/ 1261007 w 4397079"/>
                <a:gd name="connsiteY1871" fmla="*/ 477322 h 1000125"/>
                <a:gd name="connsiteX1872" fmla="*/ 1229931 w 4397079"/>
                <a:gd name="connsiteY1872" fmla="*/ 477322 h 1000125"/>
                <a:gd name="connsiteX1873" fmla="*/ 1188887 w 4397079"/>
                <a:gd name="connsiteY1873" fmla="*/ 436278 h 1000125"/>
                <a:gd name="connsiteX1874" fmla="*/ 1188887 w 4397079"/>
                <a:gd name="connsiteY1874" fmla="*/ 405202 h 1000125"/>
                <a:gd name="connsiteX1875" fmla="*/ 1228204 w 4397079"/>
                <a:gd name="connsiteY1875" fmla="*/ 365885 h 1000125"/>
                <a:gd name="connsiteX1876" fmla="*/ 1243742 w 4397079"/>
                <a:gd name="connsiteY1876" fmla="*/ 359449 h 1000125"/>
                <a:gd name="connsiteX1877" fmla="*/ 1591522 w 4397079"/>
                <a:gd name="connsiteY1877" fmla="*/ 356453 h 1000125"/>
                <a:gd name="connsiteX1878" fmla="*/ 1607060 w 4397079"/>
                <a:gd name="connsiteY1878" fmla="*/ 362889 h 1000125"/>
                <a:gd name="connsiteX1879" fmla="*/ 1648104 w 4397079"/>
                <a:gd name="connsiteY1879" fmla="*/ 403933 h 1000125"/>
                <a:gd name="connsiteX1880" fmla="*/ 1648104 w 4397079"/>
                <a:gd name="connsiteY1880" fmla="*/ 435009 h 1000125"/>
                <a:gd name="connsiteX1881" fmla="*/ 1608787 w 4397079"/>
                <a:gd name="connsiteY1881" fmla="*/ 474325 h 1000125"/>
                <a:gd name="connsiteX1882" fmla="*/ 1577711 w 4397079"/>
                <a:gd name="connsiteY1882" fmla="*/ 474325 h 1000125"/>
                <a:gd name="connsiteX1883" fmla="*/ 1536667 w 4397079"/>
                <a:gd name="connsiteY1883" fmla="*/ 433282 h 1000125"/>
                <a:gd name="connsiteX1884" fmla="*/ 1536668 w 4397079"/>
                <a:gd name="connsiteY1884" fmla="*/ 402206 h 1000125"/>
                <a:gd name="connsiteX1885" fmla="*/ 1575984 w 4397079"/>
                <a:gd name="connsiteY1885" fmla="*/ 362889 h 1000125"/>
                <a:gd name="connsiteX1886" fmla="*/ 1591522 w 4397079"/>
                <a:gd name="connsiteY1886" fmla="*/ 356453 h 1000125"/>
                <a:gd name="connsiteX1887" fmla="*/ 3155192 w 4397079"/>
                <a:gd name="connsiteY1887" fmla="*/ 356452 h 1000125"/>
                <a:gd name="connsiteX1888" fmla="*/ 3170730 w 4397079"/>
                <a:gd name="connsiteY1888" fmla="*/ 362888 h 1000125"/>
                <a:gd name="connsiteX1889" fmla="*/ 3211774 w 4397079"/>
                <a:gd name="connsiteY1889" fmla="*/ 403931 h 1000125"/>
                <a:gd name="connsiteX1890" fmla="*/ 3211774 w 4397079"/>
                <a:gd name="connsiteY1890" fmla="*/ 435008 h 1000125"/>
                <a:gd name="connsiteX1891" fmla="*/ 3172457 w 4397079"/>
                <a:gd name="connsiteY1891" fmla="*/ 474324 h 1000125"/>
                <a:gd name="connsiteX1892" fmla="*/ 3141381 w 4397079"/>
                <a:gd name="connsiteY1892" fmla="*/ 474324 h 1000125"/>
                <a:gd name="connsiteX1893" fmla="*/ 3100337 w 4397079"/>
                <a:gd name="connsiteY1893" fmla="*/ 433280 h 1000125"/>
                <a:gd name="connsiteX1894" fmla="*/ 3100337 w 4397079"/>
                <a:gd name="connsiteY1894" fmla="*/ 402204 h 1000125"/>
                <a:gd name="connsiteX1895" fmla="*/ 3139654 w 4397079"/>
                <a:gd name="connsiteY1895" fmla="*/ 362888 h 1000125"/>
                <a:gd name="connsiteX1896" fmla="*/ 3155192 w 4397079"/>
                <a:gd name="connsiteY1896" fmla="*/ 356452 h 1000125"/>
                <a:gd name="connsiteX1897" fmla="*/ 564281 w 4397079"/>
                <a:gd name="connsiteY1897" fmla="*/ 355939 h 1000125"/>
                <a:gd name="connsiteX1898" fmla="*/ 579819 w 4397079"/>
                <a:gd name="connsiteY1898" fmla="*/ 362375 h 1000125"/>
                <a:gd name="connsiteX1899" fmla="*/ 620863 w 4397079"/>
                <a:gd name="connsiteY1899" fmla="*/ 403418 h 1000125"/>
                <a:gd name="connsiteX1900" fmla="*/ 620863 w 4397079"/>
                <a:gd name="connsiteY1900" fmla="*/ 434494 h 1000125"/>
                <a:gd name="connsiteX1901" fmla="*/ 581546 w 4397079"/>
                <a:gd name="connsiteY1901" fmla="*/ 473811 h 1000125"/>
                <a:gd name="connsiteX1902" fmla="*/ 550470 w 4397079"/>
                <a:gd name="connsiteY1902" fmla="*/ 473811 h 1000125"/>
                <a:gd name="connsiteX1903" fmla="*/ 509426 w 4397079"/>
                <a:gd name="connsiteY1903" fmla="*/ 432768 h 1000125"/>
                <a:gd name="connsiteX1904" fmla="*/ 509426 w 4397079"/>
                <a:gd name="connsiteY1904" fmla="*/ 401691 h 1000125"/>
                <a:gd name="connsiteX1905" fmla="*/ 548743 w 4397079"/>
                <a:gd name="connsiteY1905" fmla="*/ 362375 h 1000125"/>
                <a:gd name="connsiteX1906" fmla="*/ 564281 w 4397079"/>
                <a:gd name="connsiteY1906" fmla="*/ 355939 h 1000125"/>
                <a:gd name="connsiteX1907" fmla="*/ 3502971 w 4397079"/>
                <a:gd name="connsiteY1907" fmla="*/ 353456 h 1000125"/>
                <a:gd name="connsiteX1908" fmla="*/ 3518510 w 4397079"/>
                <a:gd name="connsiteY1908" fmla="*/ 359891 h 1000125"/>
                <a:gd name="connsiteX1909" fmla="*/ 3559553 w 4397079"/>
                <a:gd name="connsiteY1909" fmla="*/ 400935 h 1000125"/>
                <a:gd name="connsiteX1910" fmla="*/ 3559553 w 4397079"/>
                <a:gd name="connsiteY1910" fmla="*/ 432011 h 1000125"/>
                <a:gd name="connsiteX1911" fmla="*/ 3520237 w 4397079"/>
                <a:gd name="connsiteY1911" fmla="*/ 471328 h 1000125"/>
                <a:gd name="connsiteX1912" fmla="*/ 3489161 w 4397079"/>
                <a:gd name="connsiteY1912" fmla="*/ 471328 h 1000125"/>
                <a:gd name="connsiteX1913" fmla="*/ 3448117 w 4397079"/>
                <a:gd name="connsiteY1913" fmla="*/ 430284 h 1000125"/>
                <a:gd name="connsiteX1914" fmla="*/ 3448117 w 4397079"/>
                <a:gd name="connsiteY1914" fmla="*/ 399208 h 1000125"/>
                <a:gd name="connsiteX1915" fmla="*/ 3487434 w 4397079"/>
                <a:gd name="connsiteY1915" fmla="*/ 359891 h 1000125"/>
                <a:gd name="connsiteX1916" fmla="*/ 3502971 w 4397079"/>
                <a:gd name="connsiteY1916" fmla="*/ 353456 h 1000125"/>
                <a:gd name="connsiteX1917" fmla="*/ 3849614 w 4397079"/>
                <a:gd name="connsiteY1917" fmla="*/ 351596 h 1000125"/>
                <a:gd name="connsiteX1918" fmla="*/ 3865152 w 4397079"/>
                <a:gd name="connsiteY1918" fmla="*/ 358032 h 1000125"/>
                <a:gd name="connsiteX1919" fmla="*/ 3906196 w 4397079"/>
                <a:gd name="connsiteY1919" fmla="*/ 399076 h 1000125"/>
                <a:gd name="connsiteX1920" fmla="*/ 3906196 w 4397079"/>
                <a:gd name="connsiteY1920" fmla="*/ 430152 h 1000125"/>
                <a:gd name="connsiteX1921" fmla="*/ 3866880 w 4397079"/>
                <a:gd name="connsiteY1921" fmla="*/ 469468 h 1000125"/>
                <a:gd name="connsiteX1922" fmla="*/ 3835804 w 4397079"/>
                <a:gd name="connsiteY1922" fmla="*/ 469468 h 1000125"/>
                <a:gd name="connsiteX1923" fmla="*/ 3794760 w 4397079"/>
                <a:gd name="connsiteY1923" fmla="*/ 428424 h 1000125"/>
                <a:gd name="connsiteX1924" fmla="*/ 3794760 w 4397079"/>
                <a:gd name="connsiteY1924" fmla="*/ 397348 h 1000125"/>
                <a:gd name="connsiteX1925" fmla="*/ 3834076 w 4397079"/>
                <a:gd name="connsiteY1925" fmla="*/ 358032 h 1000125"/>
                <a:gd name="connsiteX1926" fmla="*/ 3849614 w 4397079"/>
                <a:gd name="connsiteY1926" fmla="*/ 351596 h 1000125"/>
                <a:gd name="connsiteX1927" fmla="*/ 4197395 w 4397079"/>
                <a:gd name="connsiteY1927" fmla="*/ 348600 h 1000125"/>
                <a:gd name="connsiteX1928" fmla="*/ 4212933 w 4397079"/>
                <a:gd name="connsiteY1928" fmla="*/ 355035 h 1000125"/>
                <a:gd name="connsiteX1929" fmla="*/ 4253977 w 4397079"/>
                <a:gd name="connsiteY1929" fmla="*/ 396079 h 1000125"/>
                <a:gd name="connsiteX1930" fmla="*/ 4253977 w 4397079"/>
                <a:gd name="connsiteY1930" fmla="*/ 427155 h 1000125"/>
                <a:gd name="connsiteX1931" fmla="*/ 4214660 w 4397079"/>
                <a:gd name="connsiteY1931" fmla="*/ 466471 h 1000125"/>
                <a:gd name="connsiteX1932" fmla="*/ 4183584 w 4397079"/>
                <a:gd name="connsiteY1932" fmla="*/ 466471 h 1000125"/>
                <a:gd name="connsiteX1933" fmla="*/ 4142541 w 4397079"/>
                <a:gd name="connsiteY1933" fmla="*/ 425428 h 1000125"/>
                <a:gd name="connsiteX1934" fmla="*/ 4142541 w 4397079"/>
                <a:gd name="connsiteY1934" fmla="*/ 394352 h 1000125"/>
                <a:gd name="connsiteX1935" fmla="*/ 4181857 w 4397079"/>
                <a:gd name="connsiteY1935" fmla="*/ 355035 h 1000125"/>
                <a:gd name="connsiteX1936" fmla="*/ 4197395 w 4397079"/>
                <a:gd name="connsiteY1936" fmla="*/ 348600 h 1000125"/>
                <a:gd name="connsiteX1937" fmla="*/ 910531 w 4397079"/>
                <a:gd name="connsiteY1937" fmla="*/ 347875 h 1000125"/>
                <a:gd name="connsiteX1938" fmla="*/ 926069 w 4397079"/>
                <a:gd name="connsiteY1938" fmla="*/ 354312 h 1000125"/>
                <a:gd name="connsiteX1939" fmla="*/ 967113 w 4397079"/>
                <a:gd name="connsiteY1939" fmla="*/ 395355 h 1000125"/>
                <a:gd name="connsiteX1940" fmla="*/ 967113 w 4397079"/>
                <a:gd name="connsiteY1940" fmla="*/ 426431 h 1000125"/>
                <a:gd name="connsiteX1941" fmla="*/ 927796 w 4397079"/>
                <a:gd name="connsiteY1941" fmla="*/ 465748 h 1000125"/>
                <a:gd name="connsiteX1942" fmla="*/ 896720 w 4397079"/>
                <a:gd name="connsiteY1942" fmla="*/ 465748 h 1000125"/>
                <a:gd name="connsiteX1943" fmla="*/ 855676 w 4397079"/>
                <a:gd name="connsiteY1943" fmla="*/ 424704 h 1000125"/>
                <a:gd name="connsiteX1944" fmla="*/ 855676 w 4397079"/>
                <a:gd name="connsiteY1944" fmla="*/ 393628 h 1000125"/>
                <a:gd name="connsiteX1945" fmla="*/ 894993 w 4397079"/>
                <a:gd name="connsiteY1945" fmla="*/ 354311 h 1000125"/>
                <a:gd name="connsiteX1946" fmla="*/ 910531 w 4397079"/>
                <a:gd name="connsiteY1946" fmla="*/ 347875 h 1000125"/>
                <a:gd name="connsiteX1947" fmla="*/ 1950875 w 4397079"/>
                <a:gd name="connsiteY1947" fmla="*/ 346740 h 1000125"/>
                <a:gd name="connsiteX1948" fmla="*/ 1966413 w 4397079"/>
                <a:gd name="connsiteY1948" fmla="*/ 353176 h 1000125"/>
                <a:gd name="connsiteX1949" fmla="*/ 2007457 w 4397079"/>
                <a:gd name="connsiteY1949" fmla="*/ 394220 h 1000125"/>
                <a:gd name="connsiteX1950" fmla="*/ 2007457 w 4397079"/>
                <a:gd name="connsiteY1950" fmla="*/ 425296 h 1000125"/>
                <a:gd name="connsiteX1951" fmla="*/ 1968140 w 4397079"/>
                <a:gd name="connsiteY1951" fmla="*/ 464612 h 1000125"/>
                <a:gd name="connsiteX1952" fmla="*/ 1937064 w 4397079"/>
                <a:gd name="connsiteY1952" fmla="*/ 464612 h 1000125"/>
                <a:gd name="connsiteX1953" fmla="*/ 1896020 w 4397079"/>
                <a:gd name="connsiteY1953" fmla="*/ 423569 h 1000125"/>
                <a:gd name="connsiteX1954" fmla="*/ 1896020 w 4397079"/>
                <a:gd name="connsiteY1954" fmla="*/ 392492 h 1000125"/>
                <a:gd name="connsiteX1955" fmla="*/ 1935337 w 4397079"/>
                <a:gd name="connsiteY1955" fmla="*/ 353176 h 1000125"/>
                <a:gd name="connsiteX1956" fmla="*/ 1950875 w 4397079"/>
                <a:gd name="connsiteY1956" fmla="*/ 346740 h 1000125"/>
                <a:gd name="connsiteX1957" fmla="*/ 2298655 w 4397079"/>
                <a:gd name="connsiteY1957" fmla="*/ 343744 h 1000125"/>
                <a:gd name="connsiteX1958" fmla="*/ 2314193 w 4397079"/>
                <a:gd name="connsiteY1958" fmla="*/ 350180 h 1000125"/>
                <a:gd name="connsiteX1959" fmla="*/ 2355237 w 4397079"/>
                <a:gd name="connsiteY1959" fmla="*/ 391223 h 1000125"/>
                <a:gd name="connsiteX1960" fmla="*/ 2355237 w 4397079"/>
                <a:gd name="connsiteY1960" fmla="*/ 422299 h 1000125"/>
                <a:gd name="connsiteX1961" fmla="*/ 2315920 w 4397079"/>
                <a:gd name="connsiteY1961" fmla="*/ 461616 h 1000125"/>
                <a:gd name="connsiteX1962" fmla="*/ 2284844 w 4397079"/>
                <a:gd name="connsiteY1962" fmla="*/ 461616 h 1000125"/>
                <a:gd name="connsiteX1963" fmla="*/ 2243800 w 4397079"/>
                <a:gd name="connsiteY1963" fmla="*/ 420572 h 1000125"/>
                <a:gd name="connsiteX1964" fmla="*/ 2243800 w 4397079"/>
                <a:gd name="connsiteY1964" fmla="*/ 389496 h 1000125"/>
                <a:gd name="connsiteX1965" fmla="*/ 2283117 w 4397079"/>
                <a:gd name="connsiteY1965" fmla="*/ 350180 h 1000125"/>
                <a:gd name="connsiteX1966" fmla="*/ 2298655 w 4397079"/>
                <a:gd name="connsiteY1966" fmla="*/ 343744 h 1000125"/>
                <a:gd name="connsiteX1967" fmla="*/ 2662863 w 4397079"/>
                <a:gd name="connsiteY1967" fmla="*/ 329176 h 1000125"/>
                <a:gd name="connsiteX1968" fmla="*/ 2678401 w 4397079"/>
                <a:gd name="connsiteY1968" fmla="*/ 335612 h 1000125"/>
                <a:gd name="connsiteX1969" fmla="*/ 2719445 w 4397079"/>
                <a:gd name="connsiteY1969" fmla="*/ 376655 h 1000125"/>
                <a:gd name="connsiteX1970" fmla="*/ 2719445 w 4397079"/>
                <a:gd name="connsiteY1970" fmla="*/ 407731 h 1000125"/>
                <a:gd name="connsiteX1971" fmla="*/ 2680128 w 4397079"/>
                <a:gd name="connsiteY1971" fmla="*/ 447048 h 1000125"/>
                <a:gd name="connsiteX1972" fmla="*/ 2649052 w 4397079"/>
                <a:gd name="connsiteY1972" fmla="*/ 447048 h 1000125"/>
                <a:gd name="connsiteX1973" fmla="*/ 2608008 w 4397079"/>
                <a:gd name="connsiteY1973" fmla="*/ 406004 h 1000125"/>
                <a:gd name="connsiteX1974" fmla="*/ 2608008 w 4397079"/>
                <a:gd name="connsiteY1974" fmla="*/ 374928 h 1000125"/>
                <a:gd name="connsiteX1975" fmla="*/ 2647325 w 4397079"/>
                <a:gd name="connsiteY1975" fmla="*/ 335612 h 1000125"/>
                <a:gd name="connsiteX1976" fmla="*/ 2662863 w 4397079"/>
                <a:gd name="connsiteY1976" fmla="*/ 329176 h 1000125"/>
                <a:gd name="connsiteX1977" fmla="*/ 3010643 w 4397079"/>
                <a:gd name="connsiteY1977" fmla="*/ 326179 h 1000125"/>
                <a:gd name="connsiteX1978" fmla="*/ 3026181 w 4397079"/>
                <a:gd name="connsiteY1978" fmla="*/ 332615 h 1000125"/>
                <a:gd name="connsiteX1979" fmla="*/ 3067225 w 4397079"/>
                <a:gd name="connsiteY1979" fmla="*/ 373659 h 1000125"/>
                <a:gd name="connsiteX1980" fmla="*/ 3067225 w 4397079"/>
                <a:gd name="connsiteY1980" fmla="*/ 404735 h 1000125"/>
                <a:gd name="connsiteX1981" fmla="*/ 3027909 w 4397079"/>
                <a:gd name="connsiteY1981" fmla="*/ 444052 h 1000125"/>
                <a:gd name="connsiteX1982" fmla="*/ 2996833 w 4397079"/>
                <a:gd name="connsiteY1982" fmla="*/ 444052 h 1000125"/>
                <a:gd name="connsiteX1983" fmla="*/ 2955788 w 4397079"/>
                <a:gd name="connsiteY1983" fmla="*/ 403008 h 1000125"/>
                <a:gd name="connsiteX1984" fmla="*/ 2955789 w 4397079"/>
                <a:gd name="connsiteY1984" fmla="*/ 371932 h 1000125"/>
                <a:gd name="connsiteX1985" fmla="*/ 2995105 w 4397079"/>
                <a:gd name="connsiteY1985" fmla="*/ 332616 h 1000125"/>
                <a:gd name="connsiteX1986" fmla="*/ 3010643 w 4397079"/>
                <a:gd name="connsiteY1986" fmla="*/ 326179 h 1000125"/>
                <a:gd name="connsiteX1987" fmla="*/ 1109631 w 4397079"/>
                <a:gd name="connsiteY1987" fmla="*/ 318741 h 1000125"/>
                <a:gd name="connsiteX1988" fmla="*/ 1125169 w 4397079"/>
                <a:gd name="connsiteY1988" fmla="*/ 325177 h 1000125"/>
                <a:gd name="connsiteX1989" fmla="*/ 1166213 w 4397079"/>
                <a:gd name="connsiteY1989" fmla="*/ 366221 h 1000125"/>
                <a:gd name="connsiteX1990" fmla="*/ 1166213 w 4397079"/>
                <a:gd name="connsiteY1990" fmla="*/ 397297 h 1000125"/>
                <a:gd name="connsiteX1991" fmla="*/ 1126896 w 4397079"/>
                <a:gd name="connsiteY1991" fmla="*/ 436613 h 1000125"/>
                <a:gd name="connsiteX1992" fmla="*/ 1095820 w 4397079"/>
                <a:gd name="connsiteY1992" fmla="*/ 436613 h 1000125"/>
                <a:gd name="connsiteX1993" fmla="*/ 1054776 w 4397079"/>
                <a:gd name="connsiteY1993" fmla="*/ 395570 h 1000125"/>
                <a:gd name="connsiteX1994" fmla="*/ 1054776 w 4397079"/>
                <a:gd name="connsiteY1994" fmla="*/ 364493 h 1000125"/>
                <a:gd name="connsiteX1995" fmla="*/ 1094093 w 4397079"/>
                <a:gd name="connsiteY1995" fmla="*/ 325177 h 1000125"/>
                <a:gd name="connsiteX1996" fmla="*/ 1109631 w 4397079"/>
                <a:gd name="connsiteY1996" fmla="*/ 318741 h 1000125"/>
                <a:gd name="connsiteX1997" fmla="*/ 3369996 w 4397079"/>
                <a:gd name="connsiteY1997" fmla="*/ 316467 h 1000125"/>
                <a:gd name="connsiteX1998" fmla="*/ 3385534 w 4397079"/>
                <a:gd name="connsiteY1998" fmla="*/ 322903 h 1000125"/>
                <a:gd name="connsiteX1999" fmla="*/ 3426578 w 4397079"/>
                <a:gd name="connsiteY1999" fmla="*/ 363947 h 1000125"/>
                <a:gd name="connsiteX2000" fmla="*/ 3426578 w 4397079"/>
                <a:gd name="connsiteY2000" fmla="*/ 395022 h 1000125"/>
                <a:gd name="connsiteX2001" fmla="*/ 3387261 w 4397079"/>
                <a:gd name="connsiteY2001" fmla="*/ 434339 h 1000125"/>
                <a:gd name="connsiteX2002" fmla="*/ 3356185 w 4397079"/>
                <a:gd name="connsiteY2002" fmla="*/ 434339 h 1000125"/>
                <a:gd name="connsiteX2003" fmla="*/ 3315142 w 4397079"/>
                <a:gd name="connsiteY2003" fmla="*/ 393295 h 1000125"/>
                <a:gd name="connsiteX2004" fmla="*/ 3315142 w 4397079"/>
                <a:gd name="connsiteY2004" fmla="*/ 362219 h 1000125"/>
                <a:gd name="connsiteX2005" fmla="*/ 3354458 w 4397079"/>
                <a:gd name="connsiteY2005" fmla="*/ 322903 h 1000125"/>
                <a:gd name="connsiteX2006" fmla="*/ 3369996 w 4397079"/>
                <a:gd name="connsiteY2006" fmla="*/ 316467 h 1000125"/>
                <a:gd name="connsiteX2007" fmla="*/ 1457411 w 4397079"/>
                <a:gd name="connsiteY2007" fmla="*/ 315744 h 1000125"/>
                <a:gd name="connsiteX2008" fmla="*/ 1472949 w 4397079"/>
                <a:gd name="connsiteY2008" fmla="*/ 322180 h 1000125"/>
                <a:gd name="connsiteX2009" fmla="*/ 1513993 w 4397079"/>
                <a:gd name="connsiteY2009" fmla="*/ 363224 h 1000125"/>
                <a:gd name="connsiteX2010" fmla="*/ 1513993 w 4397079"/>
                <a:gd name="connsiteY2010" fmla="*/ 394300 h 1000125"/>
                <a:gd name="connsiteX2011" fmla="*/ 1474677 w 4397079"/>
                <a:gd name="connsiteY2011" fmla="*/ 433616 h 1000125"/>
                <a:gd name="connsiteX2012" fmla="*/ 1443601 w 4397079"/>
                <a:gd name="connsiteY2012" fmla="*/ 433617 h 1000125"/>
                <a:gd name="connsiteX2013" fmla="*/ 1402557 w 4397079"/>
                <a:gd name="connsiteY2013" fmla="*/ 392573 h 1000125"/>
                <a:gd name="connsiteX2014" fmla="*/ 1402557 w 4397079"/>
                <a:gd name="connsiteY2014" fmla="*/ 361497 h 1000125"/>
                <a:gd name="connsiteX2015" fmla="*/ 1441873 w 4397079"/>
                <a:gd name="connsiteY2015" fmla="*/ 322180 h 1000125"/>
                <a:gd name="connsiteX2016" fmla="*/ 1457411 w 4397079"/>
                <a:gd name="connsiteY2016" fmla="*/ 315744 h 1000125"/>
                <a:gd name="connsiteX2017" fmla="*/ 430170 w 4397079"/>
                <a:gd name="connsiteY2017" fmla="*/ 315230 h 1000125"/>
                <a:gd name="connsiteX2018" fmla="*/ 445709 w 4397079"/>
                <a:gd name="connsiteY2018" fmla="*/ 321666 h 1000125"/>
                <a:gd name="connsiteX2019" fmla="*/ 486752 w 4397079"/>
                <a:gd name="connsiteY2019" fmla="*/ 362710 h 1000125"/>
                <a:gd name="connsiteX2020" fmla="*/ 486752 w 4397079"/>
                <a:gd name="connsiteY2020" fmla="*/ 393786 h 1000125"/>
                <a:gd name="connsiteX2021" fmla="*/ 447436 w 4397079"/>
                <a:gd name="connsiteY2021" fmla="*/ 433102 h 1000125"/>
                <a:gd name="connsiteX2022" fmla="*/ 416360 w 4397079"/>
                <a:gd name="connsiteY2022" fmla="*/ 433102 h 1000125"/>
                <a:gd name="connsiteX2023" fmla="*/ 375316 w 4397079"/>
                <a:gd name="connsiteY2023" fmla="*/ 392058 h 1000125"/>
                <a:gd name="connsiteX2024" fmla="*/ 375316 w 4397079"/>
                <a:gd name="connsiteY2024" fmla="*/ 360982 h 1000125"/>
                <a:gd name="connsiteX2025" fmla="*/ 414633 w 4397079"/>
                <a:gd name="connsiteY2025" fmla="*/ 321666 h 1000125"/>
                <a:gd name="connsiteX2026" fmla="*/ 430170 w 4397079"/>
                <a:gd name="connsiteY2026" fmla="*/ 315230 h 1000125"/>
                <a:gd name="connsiteX2027" fmla="*/ 3717776 w 4397079"/>
                <a:gd name="connsiteY2027" fmla="*/ 313470 h 1000125"/>
                <a:gd name="connsiteX2028" fmla="*/ 3733314 w 4397079"/>
                <a:gd name="connsiteY2028" fmla="*/ 319906 h 1000125"/>
                <a:gd name="connsiteX2029" fmla="*/ 3774358 w 4397079"/>
                <a:gd name="connsiteY2029" fmla="*/ 360950 h 1000125"/>
                <a:gd name="connsiteX2030" fmla="*/ 3774358 w 4397079"/>
                <a:gd name="connsiteY2030" fmla="*/ 392026 h 1000125"/>
                <a:gd name="connsiteX2031" fmla="*/ 3735040 w 4397079"/>
                <a:gd name="connsiteY2031" fmla="*/ 431343 h 1000125"/>
                <a:gd name="connsiteX2032" fmla="*/ 3703965 w 4397079"/>
                <a:gd name="connsiteY2032" fmla="*/ 431343 h 1000125"/>
                <a:gd name="connsiteX2033" fmla="*/ 3662921 w 4397079"/>
                <a:gd name="connsiteY2033" fmla="*/ 390298 h 1000125"/>
                <a:gd name="connsiteX2034" fmla="*/ 3662921 w 4397079"/>
                <a:gd name="connsiteY2034" fmla="*/ 359223 h 1000125"/>
                <a:gd name="connsiteX2035" fmla="*/ 3702238 w 4397079"/>
                <a:gd name="connsiteY2035" fmla="*/ 319906 h 1000125"/>
                <a:gd name="connsiteX2036" fmla="*/ 3717776 w 4397079"/>
                <a:gd name="connsiteY2036" fmla="*/ 313470 h 1000125"/>
                <a:gd name="connsiteX2037" fmla="*/ 777950 w 4397079"/>
                <a:gd name="connsiteY2037" fmla="*/ 312234 h 1000125"/>
                <a:gd name="connsiteX2038" fmla="*/ 793489 w 4397079"/>
                <a:gd name="connsiteY2038" fmla="*/ 318669 h 1000125"/>
                <a:gd name="connsiteX2039" fmla="*/ 834533 w 4397079"/>
                <a:gd name="connsiteY2039" fmla="*/ 359713 h 1000125"/>
                <a:gd name="connsiteX2040" fmla="*/ 834533 w 4397079"/>
                <a:gd name="connsiteY2040" fmla="*/ 390789 h 1000125"/>
                <a:gd name="connsiteX2041" fmla="*/ 795216 w 4397079"/>
                <a:gd name="connsiteY2041" fmla="*/ 430106 h 1000125"/>
                <a:gd name="connsiteX2042" fmla="*/ 764140 w 4397079"/>
                <a:gd name="connsiteY2042" fmla="*/ 430106 h 1000125"/>
                <a:gd name="connsiteX2043" fmla="*/ 723096 w 4397079"/>
                <a:gd name="connsiteY2043" fmla="*/ 389062 h 1000125"/>
                <a:gd name="connsiteX2044" fmla="*/ 723096 w 4397079"/>
                <a:gd name="connsiteY2044" fmla="*/ 357986 h 1000125"/>
                <a:gd name="connsiteX2045" fmla="*/ 762413 w 4397079"/>
                <a:gd name="connsiteY2045" fmla="*/ 318669 h 1000125"/>
                <a:gd name="connsiteX2046" fmla="*/ 777950 w 4397079"/>
                <a:gd name="connsiteY2046" fmla="*/ 312234 h 1000125"/>
                <a:gd name="connsiteX2047" fmla="*/ 4064419 w 4397079"/>
                <a:gd name="connsiteY2047" fmla="*/ 311610 h 1000125"/>
                <a:gd name="connsiteX2048" fmla="*/ 4079957 w 4397079"/>
                <a:gd name="connsiteY2048" fmla="*/ 318046 h 1000125"/>
                <a:gd name="connsiteX2049" fmla="*/ 4121001 w 4397079"/>
                <a:gd name="connsiteY2049" fmla="*/ 359090 h 1000125"/>
                <a:gd name="connsiteX2050" fmla="*/ 4121001 w 4397079"/>
                <a:gd name="connsiteY2050" fmla="*/ 390166 h 1000125"/>
                <a:gd name="connsiteX2051" fmla="*/ 4081685 w 4397079"/>
                <a:gd name="connsiteY2051" fmla="*/ 429483 h 1000125"/>
                <a:gd name="connsiteX2052" fmla="*/ 4050609 w 4397079"/>
                <a:gd name="connsiteY2052" fmla="*/ 429483 h 1000125"/>
                <a:gd name="connsiteX2053" fmla="*/ 4009564 w 4397079"/>
                <a:gd name="connsiteY2053" fmla="*/ 388439 h 1000125"/>
                <a:gd name="connsiteX2054" fmla="*/ 4009564 w 4397079"/>
                <a:gd name="connsiteY2054" fmla="*/ 357363 h 1000125"/>
                <a:gd name="connsiteX2055" fmla="*/ 4048882 w 4397079"/>
                <a:gd name="connsiteY2055" fmla="*/ 318046 h 1000125"/>
                <a:gd name="connsiteX2056" fmla="*/ 4064419 w 4397079"/>
                <a:gd name="connsiteY2056" fmla="*/ 311610 h 1000125"/>
                <a:gd name="connsiteX2057" fmla="*/ 1816764 w 4397079"/>
                <a:gd name="connsiteY2057" fmla="*/ 306031 h 1000125"/>
                <a:gd name="connsiteX2058" fmla="*/ 1832303 w 4397079"/>
                <a:gd name="connsiteY2058" fmla="*/ 312467 h 1000125"/>
                <a:gd name="connsiteX2059" fmla="*/ 1873346 w 4397079"/>
                <a:gd name="connsiteY2059" fmla="*/ 353511 h 1000125"/>
                <a:gd name="connsiteX2060" fmla="*/ 1873346 w 4397079"/>
                <a:gd name="connsiteY2060" fmla="*/ 384587 h 1000125"/>
                <a:gd name="connsiteX2061" fmla="*/ 1834030 w 4397079"/>
                <a:gd name="connsiteY2061" fmla="*/ 423903 h 1000125"/>
                <a:gd name="connsiteX2062" fmla="*/ 1802953 w 4397079"/>
                <a:gd name="connsiteY2062" fmla="*/ 423904 h 1000125"/>
                <a:gd name="connsiteX2063" fmla="*/ 1761910 w 4397079"/>
                <a:gd name="connsiteY2063" fmla="*/ 382860 h 1000125"/>
                <a:gd name="connsiteX2064" fmla="*/ 1761910 w 4397079"/>
                <a:gd name="connsiteY2064" fmla="*/ 351784 h 1000125"/>
                <a:gd name="connsiteX2065" fmla="*/ 1801226 w 4397079"/>
                <a:gd name="connsiteY2065" fmla="*/ 312467 h 1000125"/>
                <a:gd name="connsiteX2066" fmla="*/ 1816764 w 4397079"/>
                <a:gd name="connsiteY2066" fmla="*/ 306031 h 1000125"/>
                <a:gd name="connsiteX2067" fmla="*/ 2164544 w 4397079"/>
                <a:gd name="connsiteY2067" fmla="*/ 303035 h 1000125"/>
                <a:gd name="connsiteX2068" fmla="*/ 2180083 w 4397079"/>
                <a:gd name="connsiteY2068" fmla="*/ 309470 h 1000125"/>
                <a:gd name="connsiteX2069" fmla="*/ 2221126 w 4397079"/>
                <a:gd name="connsiteY2069" fmla="*/ 350515 h 1000125"/>
                <a:gd name="connsiteX2070" fmla="*/ 2221126 w 4397079"/>
                <a:gd name="connsiteY2070" fmla="*/ 381591 h 1000125"/>
                <a:gd name="connsiteX2071" fmla="*/ 2181810 w 4397079"/>
                <a:gd name="connsiteY2071" fmla="*/ 420907 h 1000125"/>
                <a:gd name="connsiteX2072" fmla="*/ 2150734 w 4397079"/>
                <a:gd name="connsiteY2072" fmla="*/ 420907 h 1000125"/>
                <a:gd name="connsiteX2073" fmla="*/ 2109690 w 4397079"/>
                <a:gd name="connsiteY2073" fmla="*/ 379864 h 1000125"/>
                <a:gd name="connsiteX2074" fmla="*/ 2109690 w 4397079"/>
                <a:gd name="connsiteY2074" fmla="*/ 348788 h 1000125"/>
                <a:gd name="connsiteX2075" fmla="*/ 2149007 w 4397079"/>
                <a:gd name="connsiteY2075" fmla="*/ 309471 h 1000125"/>
                <a:gd name="connsiteX2076" fmla="*/ 2164544 w 4397079"/>
                <a:gd name="connsiteY2076" fmla="*/ 303035 h 1000125"/>
                <a:gd name="connsiteX2077" fmla="*/ 4238665 w 4397079"/>
                <a:gd name="connsiteY2077" fmla="*/ 298228 h 1000125"/>
                <a:gd name="connsiteX2078" fmla="*/ 4257232 w 4397079"/>
                <a:gd name="connsiteY2078" fmla="*/ 378733 h 1000125"/>
                <a:gd name="connsiteX2079" fmla="*/ 4223235 w 4397079"/>
                <a:gd name="connsiteY2079" fmla="*/ 344733 h 1000125"/>
                <a:gd name="connsiteX2080" fmla="*/ 4223235 w 4397079"/>
                <a:gd name="connsiteY2080" fmla="*/ 313657 h 1000125"/>
                <a:gd name="connsiteX2081" fmla="*/ 2528752 w 4397079"/>
                <a:gd name="connsiteY2081" fmla="*/ 288467 h 1000125"/>
                <a:gd name="connsiteX2082" fmla="*/ 2544290 w 4397079"/>
                <a:gd name="connsiteY2082" fmla="*/ 294903 h 1000125"/>
                <a:gd name="connsiteX2083" fmla="*/ 2585335 w 4397079"/>
                <a:gd name="connsiteY2083" fmla="*/ 335947 h 1000125"/>
                <a:gd name="connsiteX2084" fmla="*/ 2585335 w 4397079"/>
                <a:gd name="connsiteY2084" fmla="*/ 367023 h 1000125"/>
                <a:gd name="connsiteX2085" fmla="*/ 2546018 w 4397079"/>
                <a:gd name="connsiteY2085" fmla="*/ 406340 h 1000125"/>
                <a:gd name="connsiteX2086" fmla="*/ 2514942 w 4397079"/>
                <a:gd name="connsiteY2086" fmla="*/ 406340 h 1000125"/>
                <a:gd name="connsiteX2087" fmla="*/ 2473898 w 4397079"/>
                <a:gd name="connsiteY2087" fmla="*/ 365295 h 1000125"/>
                <a:gd name="connsiteX2088" fmla="*/ 2473898 w 4397079"/>
                <a:gd name="connsiteY2088" fmla="*/ 334219 h 1000125"/>
                <a:gd name="connsiteX2089" fmla="*/ 2513215 w 4397079"/>
                <a:gd name="connsiteY2089" fmla="*/ 294903 h 1000125"/>
                <a:gd name="connsiteX2090" fmla="*/ 2528752 w 4397079"/>
                <a:gd name="connsiteY2090" fmla="*/ 288467 h 1000125"/>
                <a:gd name="connsiteX2091" fmla="*/ 2876532 w 4397079"/>
                <a:gd name="connsiteY2091" fmla="*/ 285471 h 1000125"/>
                <a:gd name="connsiteX2092" fmla="*/ 2892071 w 4397079"/>
                <a:gd name="connsiteY2092" fmla="*/ 291907 h 1000125"/>
                <a:gd name="connsiteX2093" fmla="*/ 2933115 w 4397079"/>
                <a:gd name="connsiteY2093" fmla="*/ 332950 h 1000125"/>
                <a:gd name="connsiteX2094" fmla="*/ 2933114 w 4397079"/>
                <a:gd name="connsiteY2094" fmla="*/ 364026 h 1000125"/>
                <a:gd name="connsiteX2095" fmla="*/ 2893798 w 4397079"/>
                <a:gd name="connsiteY2095" fmla="*/ 403343 h 1000125"/>
                <a:gd name="connsiteX2096" fmla="*/ 2862721 w 4397079"/>
                <a:gd name="connsiteY2096" fmla="*/ 403343 h 1000125"/>
                <a:gd name="connsiteX2097" fmla="*/ 2821678 w 4397079"/>
                <a:gd name="connsiteY2097" fmla="*/ 362299 h 1000125"/>
                <a:gd name="connsiteX2098" fmla="*/ 2821678 w 4397079"/>
                <a:gd name="connsiteY2098" fmla="*/ 331223 h 1000125"/>
                <a:gd name="connsiteX2099" fmla="*/ 2860995 w 4397079"/>
                <a:gd name="connsiteY2099" fmla="*/ 291906 h 1000125"/>
                <a:gd name="connsiteX2100" fmla="*/ 2876532 w 4397079"/>
                <a:gd name="connsiteY2100" fmla="*/ 285471 h 1000125"/>
                <a:gd name="connsiteX2101" fmla="*/ 284092 w 4397079"/>
                <a:gd name="connsiteY2101" fmla="*/ 279891 h 1000125"/>
                <a:gd name="connsiteX2102" fmla="*/ 299630 w 4397079"/>
                <a:gd name="connsiteY2102" fmla="*/ 286327 h 1000125"/>
                <a:gd name="connsiteX2103" fmla="*/ 340674 w 4397079"/>
                <a:gd name="connsiteY2103" fmla="*/ 327371 h 1000125"/>
                <a:gd name="connsiteX2104" fmla="*/ 340674 w 4397079"/>
                <a:gd name="connsiteY2104" fmla="*/ 358447 h 1000125"/>
                <a:gd name="connsiteX2105" fmla="*/ 301357 w 4397079"/>
                <a:gd name="connsiteY2105" fmla="*/ 397763 h 1000125"/>
                <a:gd name="connsiteX2106" fmla="*/ 270281 w 4397079"/>
                <a:gd name="connsiteY2106" fmla="*/ 397763 h 1000125"/>
                <a:gd name="connsiteX2107" fmla="*/ 229237 w 4397079"/>
                <a:gd name="connsiteY2107" fmla="*/ 356720 h 1000125"/>
                <a:gd name="connsiteX2108" fmla="*/ 229237 w 4397079"/>
                <a:gd name="connsiteY2108" fmla="*/ 325644 h 1000125"/>
                <a:gd name="connsiteX2109" fmla="*/ 268554 w 4397079"/>
                <a:gd name="connsiteY2109" fmla="*/ 286327 h 1000125"/>
                <a:gd name="connsiteX2110" fmla="*/ 284092 w 4397079"/>
                <a:gd name="connsiteY2110" fmla="*/ 279891 h 1000125"/>
                <a:gd name="connsiteX2111" fmla="*/ 1324436 w 4397079"/>
                <a:gd name="connsiteY2111" fmla="*/ 278755 h 1000125"/>
                <a:gd name="connsiteX2112" fmla="*/ 1339974 w 4397079"/>
                <a:gd name="connsiteY2112" fmla="*/ 285191 h 1000125"/>
                <a:gd name="connsiteX2113" fmla="*/ 1381018 w 4397079"/>
                <a:gd name="connsiteY2113" fmla="*/ 326235 h 1000125"/>
                <a:gd name="connsiteX2114" fmla="*/ 1381018 w 4397079"/>
                <a:gd name="connsiteY2114" fmla="*/ 357311 h 1000125"/>
                <a:gd name="connsiteX2115" fmla="*/ 1341701 w 4397079"/>
                <a:gd name="connsiteY2115" fmla="*/ 396628 h 1000125"/>
                <a:gd name="connsiteX2116" fmla="*/ 1310625 w 4397079"/>
                <a:gd name="connsiteY2116" fmla="*/ 396628 h 1000125"/>
                <a:gd name="connsiteX2117" fmla="*/ 1269581 w 4397079"/>
                <a:gd name="connsiteY2117" fmla="*/ 355584 h 1000125"/>
                <a:gd name="connsiteX2118" fmla="*/ 1269582 w 4397079"/>
                <a:gd name="connsiteY2118" fmla="*/ 324508 h 1000125"/>
                <a:gd name="connsiteX2119" fmla="*/ 1308898 w 4397079"/>
                <a:gd name="connsiteY2119" fmla="*/ 285191 h 1000125"/>
                <a:gd name="connsiteX2120" fmla="*/ 1324436 w 4397079"/>
                <a:gd name="connsiteY2120" fmla="*/ 278755 h 1000125"/>
                <a:gd name="connsiteX2121" fmla="*/ 1672216 w 4397079"/>
                <a:gd name="connsiteY2121" fmla="*/ 275759 h 1000125"/>
                <a:gd name="connsiteX2122" fmla="*/ 1687754 w 4397079"/>
                <a:gd name="connsiteY2122" fmla="*/ 282195 h 1000125"/>
                <a:gd name="connsiteX2123" fmla="*/ 1728798 w 4397079"/>
                <a:gd name="connsiteY2123" fmla="*/ 323239 h 1000125"/>
                <a:gd name="connsiteX2124" fmla="*/ 1728798 w 4397079"/>
                <a:gd name="connsiteY2124" fmla="*/ 354315 h 1000125"/>
                <a:gd name="connsiteX2125" fmla="*/ 1689481 w 4397079"/>
                <a:gd name="connsiteY2125" fmla="*/ 393631 h 1000125"/>
                <a:gd name="connsiteX2126" fmla="*/ 1658405 w 4397079"/>
                <a:gd name="connsiteY2126" fmla="*/ 393631 h 1000125"/>
                <a:gd name="connsiteX2127" fmla="*/ 1617362 w 4397079"/>
                <a:gd name="connsiteY2127" fmla="*/ 352588 h 1000125"/>
                <a:gd name="connsiteX2128" fmla="*/ 1617362 w 4397079"/>
                <a:gd name="connsiteY2128" fmla="*/ 321512 h 1000125"/>
                <a:gd name="connsiteX2129" fmla="*/ 1656678 w 4397079"/>
                <a:gd name="connsiteY2129" fmla="*/ 282195 h 1000125"/>
                <a:gd name="connsiteX2130" fmla="*/ 1672216 w 4397079"/>
                <a:gd name="connsiteY2130" fmla="*/ 275759 h 1000125"/>
                <a:gd name="connsiteX2131" fmla="*/ 3235885 w 4397079"/>
                <a:gd name="connsiteY2131" fmla="*/ 275758 h 1000125"/>
                <a:gd name="connsiteX2132" fmla="*/ 3251424 w 4397079"/>
                <a:gd name="connsiteY2132" fmla="*/ 282194 h 1000125"/>
                <a:gd name="connsiteX2133" fmla="*/ 3292468 w 4397079"/>
                <a:gd name="connsiteY2133" fmla="*/ 323237 h 1000125"/>
                <a:gd name="connsiteX2134" fmla="*/ 3292468 w 4397079"/>
                <a:gd name="connsiteY2134" fmla="*/ 354314 h 1000125"/>
                <a:gd name="connsiteX2135" fmla="*/ 3253151 w 4397079"/>
                <a:gd name="connsiteY2135" fmla="*/ 393630 h 1000125"/>
                <a:gd name="connsiteX2136" fmla="*/ 3222075 w 4397079"/>
                <a:gd name="connsiteY2136" fmla="*/ 393630 h 1000125"/>
                <a:gd name="connsiteX2137" fmla="*/ 3181031 w 4397079"/>
                <a:gd name="connsiteY2137" fmla="*/ 352587 h 1000125"/>
                <a:gd name="connsiteX2138" fmla="*/ 3181031 w 4397079"/>
                <a:gd name="connsiteY2138" fmla="*/ 321510 h 1000125"/>
                <a:gd name="connsiteX2139" fmla="*/ 3220348 w 4397079"/>
                <a:gd name="connsiteY2139" fmla="*/ 282194 h 1000125"/>
                <a:gd name="connsiteX2140" fmla="*/ 3235885 w 4397079"/>
                <a:gd name="connsiteY2140" fmla="*/ 275758 h 1000125"/>
                <a:gd name="connsiteX2141" fmla="*/ 3583666 w 4397079"/>
                <a:gd name="connsiteY2141" fmla="*/ 272762 h 1000125"/>
                <a:gd name="connsiteX2142" fmla="*/ 3599203 w 4397079"/>
                <a:gd name="connsiteY2142" fmla="*/ 279198 h 1000125"/>
                <a:gd name="connsiteX2143" fmla="*/ 3640247 w 4397079"/>
                <a:gd name="connsiteY2143" fmla="*/ 320241 h 1000125"/>
                <a:gd name="connsiteX2144" fmla="*/ 3640247 w 4397079"/>
                <a:gd name="connsiteY2144" fmla="*/ 351317 h 1000125"/>
                <a:gd name="connsiteX2145" fmla="*/ 3600931 w 4397079"/>
                <a:gd name="connsiteY2145" fmla="*/ 390635 h 1000125"/>
                <a:gd name="connsiteX2146" fmla="*/ 3569855 w 4397079"/>
                <a:gd name="connsiteY2146" fmla="*/ 390634 h 1000125"/>
                <a:gd name="connsiteX2147" fmla="*/ 3528811 w 4397079"/>
                <a:gd name="connsiteY2147" fmla="*/ 349590 h 1000125"/>
                <a:gd name="connsiteX2148" fmla="*/ 3528812 w 4397079"/>
                <a:gd name="connsiteY2148" fmla="*/ 318514 h 1000125"/>
                <a:gd name="connsiteX2149" fmla="*/ 3568128 w 4397079"/>
                <a:gd name="connsiteY2149" fmla="*/ 279198 h 1000125"/>
                <a:gd name="connsiteX2150" fmla="*/ 3583666 w 4397079"/>
                <a:gd name="connsiteY2150" fmla="*/ 272762 h 1000125"/>
                <a:gd name="connsiteX2151" fmla="*/ 3930308 w 4397079"/>
                <a:gd name="connsiteY2151" fmla="*/ 270902 h 1000125"/>
                <a:gd name="connsiteX2152" fmla="*/ 3945847 w 4397079"/>
                <a:gd name="connsiteY2152" fmla="*/ 277338 h 1000125"/>
                <a:gd name="connsiteX2153" fmla="*/ 3986890 w 4397079"/>
                <a:gd name="connsiteY2153" fmla="*/ 318381 h 1000125"/>
                <a:gd name="connsiteX2154" fmla="*/ 3986890 w 4397079"/>
                <a:gd name="connsiteY2154" fmla="*/ 349457 h 1000125"/>
                <a:gd name="connsiteX2155" fmla="*/ 3947574 w 4397079"/>
                <a:gd name="connsiteY2155" fmla="*/ 388773 h 1000125"/>
                <a:gd name="connsiteX2156" fmla="*/ 3916498 w 4397079"/>
                <a:gd name="connsiteY2156" fmla="*/ 388774 h 1000125"/>
                <a:gd name="connsiteX2157" fmla="*/ 3875454 w 4397079"/>
                <a:gd name="connsiteY2157" fmla="*/ 347730 h 1000125"/>
                <a:gd name="connsiteX2158" fmla="*/ 3875454 w 4397079"/>
                <a:gd name="connsiteY2158" fmla="*/ 316654 h 1000125"/>
                <a:gd name="connsiteX2159" fmla="*/ 3914770 w 4397079"/>
                <a:gd name="connsiteY2159" fmla="*/ 277338 h 1000125"/>
                <a:gd name="connsiteX2160" fmla="*/ 3930308 w 4397079"/>
                <a:gd name="connsiteY2160" fmla="*/ 270902 h 1000125"/>
                <a:gd name="connsiteX2161" fmla="*/ 643445 w 4397079"/>
                <a:gd name="connsiteY2161" fmla="*/ 270178 h 1000125"/>
                <a:gd name="connsiteX2162" fmla="*/ 658983 w 4397079"/>
                <a:gd name="connsiteY2162" fmla="*/ 276614 h 1000125"/>
                <a:gd name="connsiteX2163" fmla="*/ 700026 w 4397079"/>
                <a:gd name="connsiteY2163" fmla="*/ 317658 h 1000125"/>
                <a:gd name="connsiteX2164" fmla="*/ 700026 w 4397079"/>
                <a:gd name="connsiteY2164" fmla="*/ 348734 h 1000125"/>
                <a:gd name="connsiteX2165" fmla="*/ 660710 w 4397079"/>
                <a:gd name="connsiteY2165" fmla="*/ 388050 h 1000125"/>
                <a:gd name="connsiteX2166" fmla="*/ 629634 w 4397079"/>
                <a:gd name="connsiteY2166" fmla="*/ 388050 h 1000125"/>
                <a:gd name="connsiteX2167" fmla="*/ 588590 w 4397079"/>
                <a:gd name="connsiteY2167" fmla="*/ 347006 h 1000125"/>
                <a:gd name="connsiteX2168" fmla="*/ 588590 w 4397079"/>
                <a:gd name="connsiteY2168" fmla="*/ 315930 h 1000125"/>
                <a:gd name="connsiteX2169" fmla="*/ 627907 w 4397079"/>
                <a:gd name="connsiteY2169" fmla="*/ 276614 h 1000125"/>
                <a:gd name="connsiteX2170" fmla="*/ 643445 w 4397079"/>
                <a:gd name="connsiteY2170" fmla="*/ 270178 h 1000125"/>
                <a:gd name="connsiteX2171" fmla="*/ 991225 w 4397079"/>
                <a:gd name="connsiteY2171" fmla="*/ 267181 h 1000125"/>
                <a:gd name="connsiteX2172" fmla="*/ 1006763 w 4397079"/>
                <a:gd name="connsiteY2172" fmla="*/ 273618 h 1000125"/>
                <a:gd name="connsiteX2173" fmla="*/ 1047807 w 4397079"/>
                <a:gd name="connsiteY2173" fmla="*/ 314661 h 1000125"/>
                <a:gd name="connsiteX2174" fmla="*/ 1047807 w 4397079"/>
                <a:gd name="connsiteY2174" fmla="*/ 345737 h 1000125"/>
                <a:gd name="connsiteX2175" fmla="*/ 1008490 w 4397079"/>
                <a:gd name="connsiteY2175" fmla="*/ 385054 h 1000125"/>
                <a:gd name="connsiteX2176" fmla="*/ 977414 w 4397079"/>
                <a:gd name="connsiteY2176" fmla="*/ 385054 h 1000125"/>
                <a:gd name="connsiteX2177" fmla="*/ 936370 w 4397079"/>
                <a:gd name="connsiteY2177" fmla="*/ 344010 h 1000125"/>
                <a:gd name="connsiteX2178" fmla="*/ 936370 w 4397079"/>
                <a:gd name="connsiteY2178" fmla="*/ 312934 h 1000125"/>
                <a:gd name="connsiteX2179" fmla="*/ 975687 w 4397079"/>
                <a:gd name="connsiteY2179" fmla="*/ 273618 h 1000125"/>
                <a:gd name="connsiteX2180" fmla="*/ 991225 w 4397079"/>
                <a:gd name="connsiteY2180" fmla="*/ 267181 h 1000125"/>
                <a:gd name="connsiteX2181" fmla="*/ 2031569 w 4397079"/>
                <a:gd name="connsiteY2181" fmla="*/ 266046 h 1000125"/>
                <a:gd name="connsiteX2182" fmla="*/ 2047107 w 4397079"/>
                <a:gd name="connsiteY2182" fmla="*/ 272482 h 1000125"/>
                <a:gd name="connsiteX2183" fmla="*/ 2088151 w 4397079"/>
                <a:gd name="connsiteY2183" fmla="*/ 313526 h 1000125"/>
                <a:gd name="connsiteX2184" fmla="*/ 2088151 w 4397079"/>
                <a:gd name="connsiteY2184" fmla="*/ 344602 h 1000125"/>
                <a:gd name="connsiteX2185" fmla="*/ 2048834 w 4397079"/>
                <a:gd name="connsiteY2185" fmla="*/ 383918 h 1000125"/>
                <a:gd name="connsiteX2186" fmla="*/ 2017758 w 4397079"/>
                <a:gd name="connsiteY2186" fmla="*/ 383918 h 1000125"/>
                <a:gd name="connsiteX2187" fmla="*/ 1976715 w 4397079"/>
                <a:gd name="connsiteY2187" fmla="*/ 342874 h 1000125"/>
                <a:gd name="connsiteX2188" fmla="*/ 1976715 w 4397079"/>
                <a:gd name="connsiteY2188" fmla="*/ 311798 h 1000125"/>
                <a:gd name="connsiteX2189" fmla="*/ 2016031 w 4397079"/>
                <a:gd name="connsiteY2189" fmla="*/ 272482 h 1000125"/>
                <a:gd name="connsiteX2190" fmla="*/ 2031569 w 4397079"/>
                <a:gd name="connsiteY2190" fmla="*/ 266046 h 1000125"/>
                <a:gd name="connsiteX2191" fmla="*/ 2379349 w 4397079"/>
                <a:gd name="connsiteY2191" fmla="*/ 263050 h 1000125"/>
                <a:gd name="connsiteX2192" fmla="*/ 2394887 w 4397079"/>
                <a:gd name="connsiteY2192" fmla="*/ 269485 h 1000125"/>
                <a:gd name="connsiteX2193" fmla="*/ 2435931 w 4397079"/>
                <a:gd name="connsiteY2193" fmla="*/ 310529 h 1000125"/>
                <a:gd name="connsiteX2194" fmla="*/ 2435931 w 4397079"/>
                <a:gd name="connsiteY2194" fmla="*/ 341605 h 1000125"/>
                <a:gd name="connsiteX2195" fmla="*/ 2396614 w 4397079"/>
                <a:gd name="connsiteY2195" fmla="*/ 380922 h 1000125"/>
                <a:gd name="connsiteX2196" fmla="*/ 2365538 w 4397079"/>
                <a:gd name="connsiteY2196" fmla="*/ 380922 h 1000125"/>
                <a:gd name="connsiteX2197" fmla="*/ 2324495 w 4397079"/>
                <a:gd name="connsiteY2197" fmla="*/ 339878 h 1000125"/>
                <a:gd name="connsiteX2198" fmla="*/ 2324494 w 4397079"/>
                <a:gd name="connsiteY2198" fmla="*/ 308802 h 1000125"/>
                <a:gd name="connsiteX2199" fmla="*/ 2363811 w 4397079"/>
                <a:gd name="connsiteY2199" fmla="*/ 269486 h 1000125"/>
                <a:gd name="connsiteX2200" fmla="*/ 2379349 w 4397079"/>
                <a:gd name="connsiteY2200" fmla="*/ 263050 h 1000125"/>
                <a:gd name="connsiteX2201" fmla="*/ 171764 w 4397079"/>
                <a:gd name="connsiteY2201" fmla="*/ 255398 h 1000125"/>
                <a:gd name="connsiteX2202" fmla="*/ 208095 w 4397079"/>
                <a:gd name="connsiteY2202" fmla="*/ 291729 h 1000125"/>
                <a:gd name="connsiteX2203" fmla="*/ 208094 w 4397079"/>
                <a:gd name="connsiteY2203" fmla="*/ 322805 h 1000125"/>
                <a:gd name="connsiteX2204" fmla="*/ 168778 w 4397079"/>
                <a:gd name="connsiteY2204" fmla="*/ 362121 h 1000125"/>
                <a:gd name="connsiteX2205" fmla="*/ 153240 w 4397079"/>
                <a:gd name="connsiteY2205" fmla="*/ 368557 h 1000125"/>
                <a:gd name="connsiteX2206" fmla="*/ 146325 w 4397079"/>
                <a:gd name="connsiteY2206" fmla="*/ 365694 h 1000125"/>
                <a:gd name="connsiteX2207" fmla="*/ 2743557 w 4397079"/>
                <a:gd name="connsiteY2207" fmla="*/ 248481 h 1000125"/>
                <a:gd name="connsiteX2208" fmla="*/ 2759095 w 4397079"/>
                <a:gd name="connsiteY2208" fmla="*/ 254918 h 1000125"/>
                <a:gd name="connsiteX2209" fmla="*/ 2800139 w 4397079"/>
                <a:gd name="connsiteY2209" fmla="*/ 295961 h 1000125"/>
                <a:gd name="connsiteX2210" fmla="*/ 2800139 w 4397079"/>
                <a:gd name="connsiteY2210" fmla="*/ 327037 h 1000125"/>
                <a:gd name="connsiteX2211" fmla="*/ 2760822 w 4397079"/>
                <a:gd name="connsiteY2211" fmla="*/ 366354 h 1000125"/>
                <a:gd name="connsiteX2212" fmla="*/ 2729746 w 4397079"/>
                <a:gd name="connsiteY2212" fmla="*/ 366354 h 1000125"/>
                <a:gd name="connsiteX2213" fmla="*/ 2688702 w 4397079"/>
                <a:gd name="connsiteY2213" fmla="*/ 325310 h 1000125"/>
                <a:gd name="connsiteX2214" fmla="*/ 2688702 w 4397079"/>
                <a:gd name="connsiteY2214" fmla="*/ 294234 h 1000125"/>
                <a:gd name="connsiteX2215" fmla="*/ 2728019 w 4397079"/>
                <a:gd name="connsiteY2215" fmla="*/ 254917 h 1000125"/>
                <a:gd name="connsiteX2216" fmla="*/ 2743557 w 4397079"/>
                <a:gd name="connsiteY2216" fmla="*/ 248481 h 1000125"/>
                <a:gd name="connsiteX2217" fmla="*/ 3091337 w 4397079"/>
                <a:gd name="connsiteY2217" fmla="*/ 245485 h 1000125"/>
                <a:gd name="connsiteX2218" fmla="*/ 3106875 w 4397079"/>
                <a:gd name="connsiteY2218" fmla="*/ 251921 h 1000125"/>
                <a:gd name="connsiteX2219" fmla="*/ 3147919 w 4397079"/>
                <a:gd name="connsiteY2219" fmla="*/ 292965 h 1000125"/>
                <a:gd name="connsiteX2220" fmla="*/ 3147919 w 4397079"/>
                <a:gd name="connsiteY2220" fmla="*/ 324041 h 1000125"/>
                <a:gd name="connsiteX2221" fmla="*/ 3108603 w 4397079"/>
                <a:gd name="connsiteY2221" fmla="*/ 363358 h 1000125"/>
                <a:gd name="connsiteX2222" fmla="*/ 3077527 w 4397079"/>
                <a:gd name="connsiteY2222" fmla="*/ 363358 h 1000125"/>
                <a:gd name="connsiteX2223" fmla="*/ 3036482 w 4397079"/>
                <a:gd name="connsiteY2223" fmla="*/ 322314 h 1000125"/>
                <a:gd name="connsiteX2224" fmla="*/ 3036483 w 4397079"/>
                <a:gd name="connsiteY2224" fmla="*/ 291238 h 1000125"/>
                <a:gd name="connsiteX2225" fmla="*/ 3075799 w 4397079"/>
                <a:gd name="connsiteY2225" fmla="*/ 251922 h 1000125"/>
                <a:gd name="connsiteX2226" fmla="*/ 3091337 w 4397079"/>
                <a:gd name="connsiteY2226" fmla="*/ 245485 h 1000125"/>
                <a:gd name="connsiteX2227" fmla="*/ 1190325 w 4397079"/>
                <a:gd name="connsiteY2227" fmla="*/ 238047 h 1000125"/>
                <a:gd name="connsiteX2228" fmla="*/ 1205864 w 4397079"/>
                <a:gd name="connsiteY2228" fmla="*/ 244482 h 1000125"/>
                <a:gd name="connsiteX2229" fmla="*/ 1246907 w 4397079"/>
                <a:gd name="connsiteY2229" fmla="*/ 285526 h 1000125"/>
                <a:gd name="connsiteX2230" fmla="*/ 1246907 w 4397079"/>
                <a:gd name="connsiteY2230" fmla="*/ 316603 h 1000125"/>
                <a:gd name="connsiteX2231" fmla="*/ 1207591 w 4397079"/>
                <a:gd name="connsiteY2231" fmla="*/ 355919 h 1000125"/>
                <a:gd name="connsiteX2232" fmla="*/ 1176514 w 4397079"/>
                <a:gd name="connsiteY2232" fmla="*/ 355919 h 1000125"/>
                <a:gd name="connsiteX2233" fmla="*/ 1135471 w 4397079"/>
                <a:gd name="connsiteY2233" fmla="*/ 314875 h 1000125"/>
                <a:gd name="connsiteX2234" fmla="*/ 1135471 w 4397079"/>
                <a:gd name="connsiteY2234" fmla="*/ 283799 h 1000125"/>
                <a:gd name="connsiteX2235" fmla="*/ 1174787 w 4397079"/>
                <a:gd name="connsiteY2235" fmla="*/ 244483 h 1000125"/>
                <a:gd name="connsiteX2236" fmla="*/ 1190325 w 4397079"/>
                <a:gd name="connsiteY2236" fmla="*/ 238047 h 1000125"/>
                <a:gd name="connsiteX2237" fmla="*/ 3450690 w 4397079"/>
                <a:gd name="connsiteY2237" fmla="*/ 235773 h 1000125"/>
                <a:gd name="connsiteX2238" fmla="*/ 3466228 w 4397079"/>
                <a:gd name="connsiteY2238" fmla="*/ 242209 h 1000125"/>
                <a:gd name="connsiteX2239" fmla="*/ 3507272 w 4397079"/>
                <a:gd name="connsiteY2239" fmla="*/ 283252 h 1000125"/>
                <a:gd name="connsiteX2240" fmla="*/ 3507272 w 4397079"/>
                <a:gd name="connsiteY2240" fmla="*/ 314328 h 1000125"/>
                <a:gd name="connsiteX2241" fmla="*/ 3467955 w 4397079"/>
                <a:gd name="connsiteY2241" fmla="*/ 353645 h 1000125"/>
                <a:gd name="connsiteX2242" fmla="*/ 3436880 w 4397079"/>
                <a:gd name="connsiteY2242" fmla="*/ 353645 h 1000125"/>
                <a:gd name="connsiteX2243" fmla="*/ 3395836 w 4397079"/>
                <a:gd name="connsiteY2243" fmla="*/ 312601 h 1000125"/>
                <a:gd name="connsiteX2244" fmla="*/ 3395836 w 4397079"/>
                <a:gd name="connsiteY2244" fmla="*/ 281525 h 1000125"/>
                <a:gd name="connsiteX2245" fmla="*/ 3435152 w 4397079"/>
                <a:gd name="connsiteY2245" fmla="*/ 242209 h 1000125"/>
                <a:gd name="connsiteX2246" fmla="*/ 3450690 w 4397079"/>
                <a:gd name="connsiteY2246" fmla="*/ 235773 h 1000125"/>
                <a:gd name="connsiteX2247" fmla="*/ 1538105 w 4397079"/>
                <a:gd name="connsiteY2247" fmla="*/ 235050 h 1000125"/>
                <a:gd name="connsiteX2248" fmla="*/ 1553644 w 4397079"/>
                <a:gd name="connsiteY2248" fmla="*/ 241486 h 1000125"/>
                <a:gd name="connsiteX2249" fmla="*/ 1594687 w 4397079"/>
                <a:gd name="connsiteY2249" fmla="*/ 282530 h 1000125"/>
                <a:gd name="connsiteX2250" fmla="*/ 1594687 w 4397079"/>
                <a:gd name="connsiteY2250" fmla="*/ 313606 h 1000125"/>
                <a:gd name="connsiteX2251" fmla="*/ 1555371 w 4397079"/>
                <a:gd name="connsiteY2251" fmla="*/ 352922 h 1000125"/>
                <a:gd name="connsiteX2252" fmla="*/ 1524295 w 4397079"/>
                <a:gd name="connsiteY2252" fmla="*/ 352922 h 1000125"/>
                <a:gd name="connsiteX2253" fmla="*/ 1483251 w 4397079"/>
                <a:gd name="connsiteY2253" fmla="*/ 311879 h 1000125"/>
                <a:gd name="connsiteX2254" fmla="*/ 1483251 w 4397079"/>
                <a:gd name="connsiteY2254" fmla="*/ 280803 h 1000125"/>
                <a:gd name="connsiteX2255" fmla="*/ 1522568 w 4397079"/>
                <a:gd name="connsiteY2255" fmla="*/ 241486 h 1000125"/>
                <a:gd name="connsiteX2256" fmla="*/ 1538105 w 4397079"/>
                <a:gd name="connsiteY2256" fmla="*/ 235050 h 1000125"/>
                <a:gd name="connsiteX2257" fmla="*/ 510864 w 4397079"/>
                <a:gd name="connsiteY2257" fmla="*/ 234536 h 1000125"/>
                <a:gd name="connsiteX2258" fmla="*/ 526403 w 4397079"/>
                <a:gd name="connsiteY2258" fmla="*/ 240972 h 1000125"/>
                <a:gd name="connsiteX2259" fmla="*/ 567447 w 4397079"/>
                <a:gd name="connsiteY2259" fmla="*/ 282015 h 1000125"/>
                <a:gd name="connsiteX2260" fmla="*/ 567447 w 4397079"/>
                <a:gd name="connsiteY2260" fmla="*/ 313092 h 1000125"/>
                <a:gd name="connsiteX2261" fmla="*/ 528130 w 4397079"/>
                <a:gd name="connsiteY2261" fmla="*/ 352408 h 1000125"/>
                <a:gd name="connsiteX2262" fmla="*/ 497054 w 4397079"/>
                <a:gd name="connsiteY2262" fmla="*/ 352408 h 1000125"/>
                <a:gd name="connsiteX2263" fmla="*/ 456010 w 4397079"/>
                <a:gd name="connsiteY2263" fmla="*/ 311364 h 1000125"/>
                <a:gd name="connsiteX2264" fmla="*/ 456010 w 4397079"/>
                <a:gd name="connsiteY2264" fmla="*/ 280288 h 1000125"/>
                <a:gd name="connsiteX2265" fmla="*/ 495327 w 4397079"/>
                <a:gd name="connsiteY2265" fmla="*/ 240972 h 1000125"/>
                <a:gd name="connsiteX2266" fmla="*/ 510864 w 4397079"/>
                <a:gd name="connsiteY2266" fmla="*/ 234536 h 1000125"/>
                <a:gd name="connsiteX2267" fmla="*/ 3798470 w 4397079"/>
                <a:gd name="connsiteY2267" fmla="*/ 232776 h 1000125"/>
                <a:gd name="connsiteX2268" fmla="*/ 3814008 w 4397079"/>
                <a:gd name="connsiteY2268" fmla="*/ 239212 h 1000125"/>
                <a:gd name="connsiteX2269" fmla="*/ 3855052 w 4397079"/>
                <a:gd name="connsiteY2269" fmla="*/ 280256 h 1000125"/>
                <a:gd name="connsiteX2270" fmla="*/ 3855052 w 4397079"/>
                <a:gd name="connsiteY2270" fmla="*/ 311332 h 1000125"/>
                <a:gd name="connsiteX2271" fmla="*/ 3815736 w 4397079"/>
                <a:gd name="connsiteY2271" fmla="*/ 350649 h 1000125"/>
                <a:gd name="connsiteX2272" fmla="*/ 3784659 w 4397079"/>
                <a:gd name="connsiteY2272" fmla="*/ 350648 h 1000125"/>
                <a:gd name="connsiteX2273" fmla="*/ 3743615 w 4397079"/>
                <a:gd name="connsiteY2273" fmla="*/ 309604 h 1000125"/>
                <a:gd name="connsiteX2274" fmla="*/ 3743615 w 4397079"/>
                <a:gd name="connsiteY2274" fmla="*/ 278528 h 1000125"/>
                <a:gd name="connsiteX2275" fmla="*/ 3782932 w 4397079"/>
                <a:gd name="connsiteY2275" fmla="*/ 239212 h 1000125"/>
                <a:gd name="connsiteX2276" fmla="*/ 3798470 w 4397079"/>
                <a:gd name="connsiteY2276" fmla="*/ 232776 h 1000125"/>
                <a:gd name="connsiteX2277" fmla="*/ 4145114 w 4397079"/>
                <a:gd name="connsiteY2277" fmla="*/ 230916 h 1000125"/>
                <a:gd name="connsiteX2278" fmla="*/ 4160651 w 4397079"/>
                <a:gd name="connsiteY2278" fmla="*/ 237353 h 1000125"/>
                <a:gd name="connsiteX2279" fmla="*/ 4201695 w 4397079"/>
                <a:gd name="connsiteY2279" fmla="*/ 278397 h 1000125"/>
                <a:gd name="connsiteX2280" fmla="*/ 4201695 w 4397079"/>
                <a:gd name="connsiteY2280" fmla="*/ 309472 h 1000125"/>
                <a:gd name="connsiteX2281" fmla="*/ 4162379 w 4397079"/>
                <a:gd name="connsiteY2281" fmla="*/ 348789 h 1000125"/>
                <a:gd name="connsiteX2282" fmla="*/ 4131303 w 4397079"/>
                <a:gd name="connsiteY2282" fmla="*/ 348789 h 1000125"/>
                <a:gd name="connsiteX2283" fmla="*/ 4090258 w 4397079"/>
                <a:gd name="connsiteY2283" fmla="*/ 307745 h 1000125"/>
                <a:gd name="connsiteX2284" fmla="*/ 4090258 w 4397079"/>
                <a:gd name="connsiteY2284" fmla="*/ 276669 h 1000125"/>
                <a:gd name="connsiteX2285" fmla="*/ 4129576 w 4397079"/>
                <a:gd name="connsiteY2285" fmla="*/ 237352 h 1000125"/>
                <a:gd name="connsiteX2286" fmla="*/ 4145114 w 4397079"/>
                <a:gd name="connsiteY2286" fmla="*/ 230916 h 1000125"/>
                <a:gd name="connsiteX2287" fmla="*/ 857114 w 4397079"/>
                <a:gd name="connsiteY2287" fmla="*/ 226473 h 1000125"/>
                <a:gd name="connsiteX2288" fmla="*/ 872652 w 4397079"/>
                <a:gd name="connsiteY2288" fmla="*/ 232909 h 1000125"/>
                <a:gd name="connsiteX2289" fmla="*/ 913696 w 4397079"/>
                <a:gd name="connsiteY2289" fmla="*/ 273953 h 1000125"/>
                <a:gd name="connsiteX2290" fmla="*/ 913696 w 4397079"/>
                <a:gd name="connsiteY2290" fmla="*/ 305029 h 1000125"/>
                <a:gd name="connsiteX2291" fmla="*/ 874379 w 4397079"/>
                <a:gd name="connsiteY2291" fmla="*/ 344345 h 1000125"/>
                <a:gd name="connsiteX2292" fmla="*/ 843303 w 4397079"/>
                <a:gd name="connsiteY2292" fmla="*/ 344345 h 1000125"/>
                <a:gd name="connsiteX2293" fmla="*/ 802260 w 4397079"/>
                <a:gd name="connsiteY2293" fmla="*/ 303302 h 1000125"/>
                <a:gd name="connsiteX2294" fmla="*/ 802260 w 4397079"/>
                <a:gd name="connsiteY2294" fmla="*/ 272226 h 1000125"/>
                <a:gd name="connsiteX2295" fmla="*/ 841576 w 4397079"/>
                <a:gd name="connsiteY2295" fmla="*/ 232909 h 1000125"/>
                <a:gd name="connsiteX2296" fmla="*/ 857114 w 4397079"/>
                <a:gd name="connsiteY2296" fmla="*/ 226473 h 1000125"/>
                <a:gd name="connsiteX2297" fmla="*/ 1897458 w 4397079"/>
                <a:gd name="connsiteY2297" fmla="*/ 225337 h 1000125"/>
                <a:gd name="connsiteX2298" fmla="*/ 1912997 w 4397079"/>
                <a:gd name="connsiteY2298" fmla="*/ 231773 h 1000125"/>
                <a:gd name="connsiteX2299" fmla="*/ 1954040 w 4397079"/>
                <a:gd name="connsiteY2299" fmla="*/ 272817 h 1000125"/>
                <a:gd name="connsiteX2300" fmla="*/ 1954041 w 4397079"/>
                <a:gd name="connsiteY2300" fmla="*/ 303893 h 1000125"/>
                <a:gd name="connsiteX2301" fmla="*/ 1914724 w 4397079"/>
                <a:gd name="connsiteY2301" fmla="*/ 343209 h 1000125"/>
                <a:gd name="connsiteX2302" fmla="*/ 1883648 w 4397079"/>
                <a:gd name="connsiteY2302" fmla="*/ 343209 h 1000125"/>
                <a:gd name="connsiteX2303" fmla="*/ 1842604 w 4397079"/>
                <a:gd name="connsiteY2303" fmla="*/ 302166 h 1000125"/>
                <a:gd name="connsiteX2304" fmla="*/ 1842604 w 4397079"/>
                <a:gd name="connsiteY2304" fmla="*/ 271089 h 1000125"/>
                <a:gd name="connsiteX2305" fmla="*/ 1881921 w 4397079"/>
                <a:gd name="connsiteY2305" fmla="*/ 231773 h 1000125"/>
                <a:gd name="connsiteX2306" fmla="*/ 1897458 w 4397079"/>
                <a:gd name="connsiteY2306" fmla="*/ 225337 h 1000125"/>
                <a:gd name="connsiteX2307" fmla="*/ 2245238 w 4397079"/>
                <a:gd name="connsiteY2307" fmla="*/ 222341 h 1000125"/>
                <a:gd name="connsiteX2308" fmla="*/ 2260777 w 4397079"/>
                <a:gd name="connsiteY2308" fmla="*/ 228776 h 1000125"/>
                <a:gd name="connsiteX2309" fmla="*/ 2301821 w 4397079"/>
                <a:gd name="connsiteY2309" fmla="*/ 269820 h 1000125"/>
                <a:gd name="connsiteX2310" fmla="*/ 2301821 w 4397079"/>
                <a:gd name="connsiteY2310" fmla="*/ 300896 h 1000125"/>
                <a:gd name="connsiteX2311" fmla="*/ 2262504 w 4397079"/>
                <a:gd name="connsiteY2311" fmla="*/ 340213 h 1000125"/>
                <a:gd name="connsiteX2312" fmla="*/ 2231428 w 4397079"/>
                <a:gd name="connsiteY2312" fmla="*/ 340213 h 1000125"/>
                <a:gd name="connsiteX2313" fmla="*/ 2190384 w 4397079"/>
                <a:gd name="connsiteY2313" fmla="*/ 299169 h 1000125"/>
                <a:gd name="connsiteX2314" fmla="*/ 2190384 w 4397079"/>
                <a:gd name="connsiteY2314" fmla="*/ 268093 h 1000125"/>
                <a:gd name="connsiteX2315" fmla="*/ 2229701 w 4397079"/>
                <a:gd name="connsiteY2315" fmla="*/ 228776 h 1000125"/>
                <a:gd name="connsiteX2316" fmla="*/ 2245238 w 4397079"/>
                <a:gd name="connsiteY2316" fmla="*/ 222341 h 1000125"/>
                <a:gd name="connsiteX2317" fmla="*/ 2609446 w 4397079"/>
                <a:gd name="connsiteY2317" fmla="*/ 207773 h 1000125"/>
                <a:gd name="connsiteX2318" fmla="*/ 2624984 w 4397079"/>
                <a:gd name="connsiteY2318" fmla="*/ 214209 h 1000125"/>
                <a:gd name="connsiteX2319" fmla="*/ 2666029 w 4397079"/>
                <a:gd name="connsiteY2319" fmla="*/ 255253 h 1000125"/>
                <a:gd name="connsiteX2320" fmla="*/ 2666029 w 4397079"/>
                <a:gd name="connsiteY2320" fmla="*/ 286329 h 1000125"/>
                <a:gd name="connsiteX2321" fmla="*/ 2626712 w 4397079"/>
                <a:gd name="connsiteY2321" fmla="*/ 325645 h 1000125"/>
                <a:gd name="connsiteX2322" fmla="*/ 2595636 w 4397079"/>
                <a:gd name="connsiteY2322" fmla="*/ 325646 h 1000125"/>
                <a:gd name="connsiteX2323" fmla="*/ 2554591 w 4397079"/>
                <a:gd name="connsiteY2323" fmla="*/ 284602 h 1000125"/>
                <a:gd name="connsiteX2324" fmla="*/ 2554591 w 4397079"/>
                <a:gd name="connsiteY2324" fmla="*/ 253526 h 1000125"/>
                <a:gd name="connsiteX2325" fmla="*/ 2593909 w 4397079"/>
                <a:gd name="connsiteY2325" fmla="*/ 214209 h 1000125"/>
                <a:gd name="connsiteX2326" fmla="*/ 2609446 w 4397079"/>
                <a:gd name="connsiteY2326" fmla="*/ 207773 h 1000125"/>
                <a:gd name="connsiteX2327" fmla="*/ 2957226 w 4397079"/>
                <a:gd name="connsiteY2327" fmla="*/ 204777 h 1000125"/>
                <a:gd name="connsiteX2328" fmla="*/ 2972764 w 4397079"/>
                <a:gd name="connsiteY2328" fmla="*/ 211213 h 1000125"/>
                <a:gd name="connsiteX2329" fmla="*/ 3013809 w 4397079"/>
                <a:gd name="connsiteY2329" fmla="*/ 252256 h 1000125"/>
                <a:gd name="connsiteX2330" fmla="*/ 3013809 w 4397079"/>
                <a:gd name="connsiteY2330" fmla="*/ 283332 h 1000125"/>
                <a:gd name="connsiteX2331" fmla="*/ 2974491 w 4397079"/>
                <a:gd name="connsiteY2331" fmla="*/ 322649 h 1000125"/>
                <a:gd name="connsiteX2332" fmla="*/ 2943415 w 4397079"/>
                <a:gd name="connsiteY2332" fmla="*/ 322649 h 1000125"/>
                <a:gd name="connsiteX2333" fmla="*/ 2902372 w 4397079"/>
                <a:gd name="connsiteY2333" fmla="*/ 281605 h 1000125"/>
                <a:gd name="connsiteX2334" fmla="*/ 2902372 w 4397079"/>
                <a:gd name="connsiteY2334" fmla="*/ 250529 h 1000125"/>
                <a:gd name="connsiteX2335" fmla="*/ 2941688 w 4397079"/>
                <a:gd name="connsiteY2335" fmla="*/ 211213 h 1000125"/>
                <a:gd name="connsiteX2336" fmla="*/ 2957226 w 4397079"/>
                <a:gd name="connsiteY2336" fmla="*/ 204777 h 1000125"/>
                <a:gd name="connsiteX2337" fmla="*/ 364786 w 4397079"/>
                <a:gd name="connsiteY2337" fmla="*/ 199197 h 1000125"/>
                <a:gd name="connsiteX2338" fmla="*/ 380324 w 4397079"/>
                <a:gd name="connsiteY2338" fmla="*/ 205633 h 1000125"/>
                <a:gd name="connsiteX2339" fmla="*/ 421368 w 4397079"/>
                <a:gd name="connsiteY2339" fmla="*/ 246677 h 1000125"/>
                <a:gd name="connsiteX2340" fmla="*/ 421367 w 4397079"/>
                <a:gd name="connsiteY2340" fmla="*/ 277752 h 1000125"/>
                <a:gd name="connsiteX2341" fmla="*/ 382051 w 4397079"/>
                <a:gd name="connsiteY2341" fmla="*/ 317069 h 1000125"/>
                <a:gd name="connsiteX2342" fmla="*/ 350975 w 4397079"/>
                <a:gd name="connsiteY2342" fmla="*/ 317069 h 1000125"/>
                <a:gd name="connsiteX2343" fmla="*/ 309931 w 4397079"/>
                <a:gd name="connsiteY2343" fmla="*/ 276026 h 1000125"/>
                <a:gd name="connsiteX2344" fmla="*/ 309931 w 4397079"/>
                <a:gd name="connsiteY2344" fmla="*/ 244950 h 1000125"/>
                <a:gd name="connsiteX2345" fmla="*/ 349248 w 4397079"/>
                <a:gd name="connsiteY2345" fmla="*/ 205633 h 1000125"/>
                <a:gd name="connsiteX2346" fmla="*/ 364786 w 4397079"/>
                <a:gd name="connsiteY2346" fmla="*/ 199197 h 1000125"/>
                <a:gd name="connsiteX2347" fmla="*/ 1405130 w 4397079"/>
                <a:gd name="connsiteY2347" fmla="*/ 198061 h 1000125"/>
                <a:gd name="connsiteX2348" fmla="*/ 1420668 w 4397079"/>
                <a:gd name="connsiteY2348" fmla="*/ 204497 h 1000125"/>
                <a:gd name="connsiteX2349" fmla="*/ 1461712 w 4397079"/>
                <a:gd name="connsiteY2349" fmla="*/ 245541 h 1000125"/>
                <a:gd name="connsiteX2350" fmla="*/ 1461712 w 4397079"/>
                <a:gd name="connsiteY2350" fmla="*/ 276617 h 1000125"/>
                <a:gd name="connsiteX2351" fmla="*/ 1422395 w 4397079"/>
                <a:gd name="connsiteY2351" fmla="*/ 315934 h 1000125"/>
                <a:gd name="connsiteX2352" fmla="*/ 1391319 w 4397079"/>
                <a:gd name="connsiteY2352" fmla="*/ 315934 h 1000125"/>
                <a:gd name="connsiteX2353" fmla="*/ 1350276 w 4397079"/>
                <a:gd name="connsiteY2353" fmla="*/ 274890 h 1000125"/>
                <a:gd name="connsiteX2354" fmla="*/ 1350276 w 4397079"/>
                <a:gd name="connsiteY2354" fmla="*/ 243814 h 1000125"/>
                <a:gd name="connsiteX2355" fmla="*/ 1389592 w 4397079"/>
                <a:gd name="connsiteY2355" fmla="*/ 204497 h 1000125"/>
                <a:gd name="connsiteX2356" fmla="*/ 1405130 w 4397079"/>
                <a:gd name="connsiteY2356" fmla="*/ 198061 h 1000125"/>
                <a:gd name="connsiteX2357" fmla="*/ 1752910 w 4397079"/>
                <a:gd name="connsiteY2357" fmla="*/ 195065 h 1000125"/>
                <a:gd name="connsiteX2358" fmla="*/ 1768448 w 4397079"/>
                <a:gd name="connsiteY2358" fmla="*/ 201501 h 1000125"/>
                <a:gd name="connsiteX2359" fmla="*/ 1809492 w 4397079"/>
                <a:gd name="connsiteY2359" fmla="*/ 242545 h 1000125"/>
                <a:gd name="connsiteX2360" fmla="*/ 1809492 w 4397079"/>
                <a:gd name="connsiteY2360" fmla="*/ 273621 h 1000125"/>
                <a:gd name="connsiteX2361" fmla="*/ 1770176 w 4397079"/>
                <a:gd name="connsiteY2361" fmla="*/ 312937 h 1000125"/>
                <a:gd name="connsiteX2362" fmla="*/ 1739099 w 4397079"/>
                <a:gd name="connsiteY2362" fmla="*/ 312937 h 1000125"/>
                <a:gd name="connsiteX2363" fmla="*/ 1698056 w 4397079"/>
                <a:gd name="connsiteY2363" fmla="*/ 271894 h 1000125"/>
                <a:gd name="connsiteX2364" fmla="*/ 1698056 w 4397079"/>
                <a:gd name="connsiteY2364" fmla="*/ 240817 h 1000125"/>
                <a:gd name="connsiteX2365" fmla="*/ 1737372 w 4397079"/>
                <a:gd name="connsiteY2365" fmla="*/ 201501 h 1000125"/>
                <a:gd name="connsiteX2366" fmla="*/ 1752910 w 4397079"/>
                <a:gd name="connsiteY2366" fmla="*/ 195065 h 1000125"/>
                <a:gd name="connsiteX2367" fmla="*/ 3316580 w 4397079"/>
                <a:gd name="connsiteY2367" fmla="*/ 195064 h 1000125"/>
                <a:gd name="connsiteX2368" fmla="*/ 3332118 w 4397079"/>
                <a:gd name="connsiteY2368" fmla="*/ 201500 h 1000125"/>
                <a:gd name="connsiteX2369" fmla="*/ 3373162 w 4397079"/>
                <a:gd name="connsiteY2369" fmla="*/ 242543 h 1000125"/>
                <a:gd name="connsiteX2370" fmla="*/ 3373162 w 4397079"/>
                <a:gd name="connsiteY2370" fmla="*/ 273619 h 1000125"/>
                <a:gd name="connsiteX2371" fmla="*/ 3333845 w 4397079"/>
                <a:gd name="connsiteY2371" fmla="*/ 312936 h 1000125"/>
                <a:gd name="connsiteX2372" fmla="*/ 3302769 w 4397079"/>
                <a:gd name="connsiteY2372" fmla="*/ 312936 h 1000125"/>
                <a:gd name="connsiteX2373" fmla="*/ 3261725 w 4397079"/>
                <a:gd name="connsiteY2373" fmla="*/ 271892 h 1000125"/>
                <a:gd name="connsiteX2374" fmla="*/ 3261725 w 4397079"/>
                <a:gd name="connsiteY2374" fmla="*/ 240816 h 1000125"/>
                <a:gd name="connsiteX2375" fmla="*/ 3301042 w 4397079"/>
                <a:gd name="connsiteY2375" fmla="*/ 201500 h 1000125"/>
                <a:gd name="connsiteX2376" fmla="*/ 3316580 w 4397079"/>
                <a:gd name="connsiteY2376" fmla="*/ 195064 h 1000125"/>
                <a:gd name="connsiteX2377" fmla="*/ 3664360 w 4397079"/>
                <a:gd name="connsiteY2377" fmla="*/ 192068 h 1000125"/>
                <a:gd name="connsiteX2378" fmla="*/ 3679898 w 4397079"/>
                <a:gd name="connsiteY2378" fmla="*/ 198504 h 1000125"/>
                <a:gd name="connsiteX2379" fmla="*/ 3720941 w 4397079"/>
                <a:gd name="connsiteY2379" fmla="*/ 239546 h 1000125"/>
                <a:gd name="connsiteX2380" fmla="*/ 3720941 w 4397079"/>
                <a:gd name="connsiteY2380" fmla="*/ 270622 h 1000125"/>
                <a:gd name="connsiteX2381" fmla="*/ 3681625 w 4397079"/>
                <a:gd name="connsiteY2381" fmla="*/ 309940 h 1000125"/>
                <a:gd name="connsiteX2382" fmla="*/ 3650549 w 4397079"/>
                <a:gd name="connsiteY2382" fmla="*/ 309940 h 1000125"/>
                <a:gd name="connsiteX2383" fmla="*/ 3609505 w 4397079"/>
                <a:gd name="connsiteY2383" fmla="*/ 268896 h 1000125"/>
                <a:gd name="connsiteX2384" fmla="*/ 3609505 w 4397079"/>
                <a:gd name="connsiteY2384" fmla="*/ 237820 h 1000125"/>
                <a:gd name="connsiteX2385" fmla="*/ 3648822 w 4397079"/>
                <a:gd name="connsiteY2385" fmla="*/ 198504 h 1000125"/>
                <a:gd name="connsiteX2386" fmla="*/ 3664360 w 4397079"/>
                <a:gd name="connsiteY2386" fmla="*/ 192068 h 1000125"/>
                <a:gd name="connsiteX2387" fmla="*/ 4011003 w 4397079"/>
                <a:gd name="connsiteY2387" fmla="*/ 190208 h 1000125"/>
                <a:gd name="connsiteX2388" fmla="*/ 4026541 w 4397079"/>
                <a:gd name="connsiteY2388" fmla="*/ 196644 h 1000125"/>
                <a:gd name="connsiteX2389" fmla="*/ 4067585 w 4397079"/>
                <a:gd name="connsiteY2389" fmla="*/ 237687 h 1000125"/>
                <a:gd name="connsiteX2390" fmla="*/ 4067584 w 4397079"/>
                <a:gd name="connsiteY2390" fmla="*/ 268763 h 1000125"/>
                <a:gd name="connsiteX2391" fmla="*/ 4028268 w 4397079"/>
                <a:gd name="connsiteY2391" fmla="*/ 308079 h 1000125"/>
                <a:gd name="connsiteX2392" fmla="*/ 3997192 w 4397079"/>
                <a:gd name="connsiteY2392" fmla="*/ 308080 h 1000125"/>
                <a:gd name="connsiteX2393" fmla="*/ 3956149 w 4397079"/>
                <a:gd name="connsiteY2393" fmla="*/ 267036 h 1000125"/>
                <a:gd name="connsiteX2394" fmla="*/ 3956149 w 4397079"/>
                <a:gd name="connsiteY2394" fmla="*/ 235960 h 1000125"/>
                <a:gd name="connsiteX2395" fmla="*/ 3995465 w 4397079"/>
                <a:gd name="connsiteY2395" fmla="*/ 196644 h 1000125"/>
                <a:gd name="connsiteX2396" fmla="*/ 4011003 w 4397079"/>
                <a:gd name="connsiteY2396" fmla="*/ 190208 h 1000125"/>
                <a:gd name="connsiteX2397" fmla="*/ 724139 w 4397079"/>
                <a:gd name="connsiteY2397" fmla="*/ 189484 h 1000125"/>
                <a:gd name="connsiteX2398" fmla="*/ 739677 w 4397079"/>
                <a:gd name="connsiteY2398" fmla="*/ 195920 h 1000125"/>
                <a:gd name="connsiteX2399" fmla="*/ 780721 w 4397079"/>
                <a:gd name="connsiteY2399" fmla="*/ 236964 h 1000125"/>
                <a:gd name="connsiteX2400" fmla="*/ 780721 w 4397079"/>
                <a:gd name="connsiteY2400" fmla="*/ 268040 h 1000125"/>
                <a:gd name="connsiteX2401" fmla="*/ 741404 w 4397079"/>
                <a:gd name="connsiteY2401" fmla="*/ 307356 h 1000125"/>
                <a:gd name="connsiteX2402" fmla="*/ 710328 w 4397079"/>
                <a:gd name="connsiteY2402" fmla="*/ 307356 h 1000125"/>
                <a:gd name="connsiteX2403" fmla="*/ 669284 w 4397079"/>
                <a:gd name="connsiteY2403" fmla="*/ 266313 h 1000125"/>
                <a:gd name="connsiteX2404" fmla="*/ 669284 w 4397079"/>
                <a:gd name="connsiteY2404" fmla="*/ 235237 h 1000125"/>
                <a:gd name="connsiteX2405" fmla="*/ 708601 w 4397079"/>
                <a:gd name="connsiteY2405" fmla="*/ 195920 h 1000125"/>
                <a:gd name="connsiteX2406" fmla="*/ 724139 w 4397079"/>
                <a:gd name="connsiteY2406" fmla="*/ 189484 h 1000125"/>
                <a:gd name="connsiteX2407" fmla="*/ 1071919 w 4397079"/>
                <a:gd name="connsiteY2407" fmla="*/ 186487 h 1000125"/>
                <a:gd name="connsiteX2408" fmla="*/ 1087457 w 4397079"/>
                <a:gd name="connsiteY2408" fmla="*/ 192923 h 1000125"/>
                <a:gd name="connsiteX2409" fmla="*/ 1128501 w 4397079"/>
                <a:gd name="connsiteY2409" fmla="*/ 233967 h 1000125"/>
                <a:gd name="connsiteX2410" fmla="*/ 1128501 w 4397079"/>
                <a:gd name="connsiteY2410" fmla="*/ 265043 h 1000125"/>
                <a:gd name="connsiteX2411" fmla="*/ 1089184 w 4397079"/>
                <a:gd name="connsiteY2411" fmla="*/ 304360 h 1000125"/>
                <a:gd name="connsiteX2412" fmla="*/ 1058108 w 4397079"/>
                <a:gd name="connsiteY2412" fmla="*/ 304360 h 1000125"/>
                <a:gd name="connsiteX2413" fmla="*/ 1017064 w 4397079"/>
                <a:gd name="connsiteY2413" fmla="*/ 263316 h 1000125"/>
                <a:gd name="connsiteX2414" fmla="*/ 1017064 w 4397079"/>
                <a:gd name="connsiteY2414" fmla="*/ 232240 h 1000125"/>
                <a:gd name="connsiteX2415" fmla="*/ 1056381 w 4397079"/>
                <a:gd name="connsiteY2415" fmla="*/ 192923 h 1000125"/>
                <a:gd name="connsiteX2416" fmla="*/ 1071919 w 4397079"/>
                <a:gd name="connsiteY2416" fmla="*/ 186487 h 1000125"/>
                <a:gd name="connsiteX2417" fmla="*/ 2112263 w 4397079"/>
                <a:gd name="connsiteY2417" fmla="*/ 185352 h 1000125"/>
                <a:gd name="connsiteX2418" fmla="*/ 2127801 w 4397079"/>
                <a:gd name="connsiteY2418" fmla="*/ 191788 h 1000125"/>
                <a:gd name="connsiteX2419" fmla="*/ 2168845 w 4397079"/>
                <a:gd name="connsiteY2419" fmla="*/ 232832 h 1000125"/>
                <a:gd name="connsiteX2420" fmla="*/ 2168845 w 4397079"/>
                <a:gd name="connsiteY2420" fmla="*/ 263908 h 1000125"/>
                <a:gd name="connsiteX2421" fmla="*/ 2129528 w 4397079"/>
                <a:gd name="connsiteY2421" fmla="*/ 303224 h 1000125"/>
                <a:gd name="connsiteX2422" fmla="*/ 2098452 w 4397079"/>
                <a:gd name="connsiteY2422" fmla="*/ 303224 h 1000125"/>
                <a:gd name="connsiteX2423" fmla="*/ 2057408 w 4397079"/>
                <a:gd name="connsiteY2423" fmla="*/ 262181 h 1000125"/>
                <a:gd name="connsiteX2424" fmla="*/ 2057408 w 4397079"/>
                <a:gd name="connsiteY2424" fmla="*/ 231104 h 1000125"/>
                <a:gd name="connsiteX2425" fmla="*/ 2096725 w 4397079"/>
                <a:gd name="connsiteY2425" fmla="*/ 191788 h 1000125"/>
                <a:gd name="connsiteX2426" fmla="*/ 2112263 w 4397079"/>
                <a:gd name="connsiteY2426" fmla="*/ 185352 h 1000125"/>
                <a:gd name="connsiteX2427" fmla="*/ 2460043 w 4397079"/>
                <a:gd name="connsiteY2427" fmla="*/ 182355 h 1000125"/>
                <a:gd name="connsiteX2428" fmla="*/ 2475581 w 4397079"/>
                <a:gd name="connsiteY2428" fmla="*/ 188792 h 1000125"/>
                <a:gd name="connsiteX2429" fmla="*/ 2516625 w 4397079"/>
                <a:gd name="connsiteY2429" fmla="*/ 229835 h 1000125"/>
                <a:gd name="connsiteX2430" fmla="*/ 2516625 w 4397079"/>
                <a:gd name="connsiteY2430" fmla="*/ 260911 h 1000125"/>
                <a:gd name="connsiteX2431" fmla="*/ 2477308 w 4397079"/>
                <a:gd name="connsiteY2431" fmla="*/ 300228 h 1000125"/>
                <a:gd name="connsiteX2432" fmla="*/ 2446232 w 4397079"/>
                <a:gd name="connsiteY2432" fmla="*/ 300228 h 1000125"/>
                <a:gd name="connsiteX2433" fmla="*/ 2405189 w 4397079"/>
                <a:gd name="connsiteY2433" fmla="*/ 259184 h 1000125"/>
                <a:gd name="connsiteX2434" fmla="*/ 2405188 w 4397079"/>
                <a:gd name="connsiteY2434" fmla="*/ 228108 h 1000125"/>
                <a:gd name="connsiteX2435" fmla="*/ 2444505 w 4397079"/>
                <a:gd name="connsiteY2435" fmla="*/ 188791 h 1000125"/>
                <a:gd name="connsiteX2436" fmla="*/ 2460043 w 4397079"/>
                <a:gd name="connsiteY2436" fmla="*/ 182355 h 1000125"/>
                <a:gd name="connsiteX2437" fmla="*/ 2824251 w 4397079"/>
                <a:gd name="connsiteY2437" fmla="*/ 167788 h 1000125"/>
                <a:gd name="connsiteX2438" fmla="*/ 2839789 w 4397079"/>
                <a:gd name="connsiteY2438" fmla="*/ 174223 h 1000125"/>
                <a:gd name="connsiteX2439" fmla="*/ 2880833 w 4397079"/>
                <a:gd name="connsiteY2439" fmla="*/ 215267 h 1000125"/>
                <a:gd name="connsiteX2440" fmla="*/ 2880833 w 4397079"/>
                <a:gd name="connsiteY2440" fmla="*/ 246343 h 1000125"/>
                <a:gd name="connsiteX2441" fmla="*/ 2841516 w 4397079"/>
                <a:gd name="connsiteY2441" fmla="*/ 285660 h 1000125"/>
                <a:gd name="connsiteX2442" fmla="*/ 2810440 w 4397079"/>
                <a:gd name="connsiteY2442" fmla="*/ 285660 h 1000125"/>
                <a:gd name="connsiteX2443" fmla="*/ 2769396 w 4397079"/>
                <a:gd name="connsiteY2443" fmla="*/ 244616 h 1000125"/>
                <a:gd name="connsiteX2444" fmla="*/ 2769396 w 4397079"/>
                <a:gd name="connsiteY2444" fmla="*/ 213540 h 1000125"/>
                <a:gd name="connsiteX2445" fmla="*/ 2808713 w 4397079"/>
                <a:gd name="connsiteY2445" fmla="*/ 174224 h 1000125"/>
                <a:gd name="connsiteX2446" fmla="*/ 2824251 w 4397079"/>
                <a:gd name="connsiteY2446" fmla="*/ 167788 h 1000125"/>
                <a:gd name="connsiteX2447" fmla="*/ 3172031 w 4397079"/>
                <a:gd name="connsiteY2447" fmla="*/ 164791 h 1000125"/>
                <a:gd name="connsiteX2448" fmla="*/ 3187569 w 4397079"/>
                <a:gd name="connsiteY2448" fmla="*/ 171227 h 1000125"/>
                <a:gd name="connsiteX2449" fmla="*/ 3228613 w 4397079"/>
                <a:gd name="connsiteY2449" fmla="*/ 212271 h 1000125"/>
                <a:gd name="connsiteX2450" fmla="*/ 3228613 w 4397079"/>
                <a:gd name="connsiteY2450" fmla="*/ 243347 h 1000125"/>
                <a:gd name="connsiteX2451" fmla="*/ 3189296 w 4397079"/>
                <a:gd name="connsiteY2451" fmla="*/ 282664 h 1000125"/>
                <a:gd name="connsiteX2452" fmla="*/ 3158220 w 4397079"/>
                <a:gd name="connsiteY2452" fmla="*/ 282664 h 1000125"/>
                <a:gd name="connsiteX2453" fmla="*/ 3117176 w 4397079"/>
                <a:gd name="connsiteY2453" fmla="*/ 241620 h 1000125"/>
                <a:gd name="connsiteX2454" fmla="*/ 3117177 w 4397079"/>
                <a:gd name="connsiteY2454" fmla="*/ 210544 h 1000125"/>
                <a:gd name="connsiteX2455" fmla="*/ 3156493 w 4397079"/>
                <a:gd name="connsiteY2455" fmla="*/ 171228 h 1000125"/>
                <a:gd name="connsiteX2456" fmla="*/ 3172031 w 4397079"/>
                <a:gd name="connsiteY2456" fmla="*/ 164791 h 1000125"/>
                <a:gd name="connsiteX2457" fmla="*/ 4206811 w 4397079"/>
                <a:gd name="connsiteY2457" fmla="*/ 160117 h 1000125"/>
                <a:gd name="connsiteX2458" fmla="*/ 4232705 w 4397079"/>
                <a:gd name="connsiteY2458" fmla="*/ 272389 h 1000125"/>
                <a:gd name="connsiteX2459" fmla="*/ 4227535 w 4397079"/>
                <a:gd name="connsiteY2459" fmla="*/ 274531 h 1000125"/>
                <a:gd name="connsiteX2460" fmla="*/ 4211997 w 4397079"/>
                <a:gd name="connsiteY2460" fmla="*/ 268095 h 1000125"/>
                <a:gd name="connsiteX2461" fmla="*/ 4170952 w 4397079"/>
                <a:gd name="connsiteY2461" fmla="*/ 227051 h 1000125"/>
                <a:gd name="connsiteX2462" fmla="*/ 4170952 w 4397079"/>
                <a:gd name="connsiteY2462" fmla="*/ 195975 h 1000125"/>
                <a:gd name="connsiteX2463" fmla="*/ 230675 w 4397079"/>
                <a:gd name="connsiteY2463" fmla="*/ 158488 h 1000125"/>
                <a:gd name="connsiteX2464" fmla="*/ 246213 w 4397079"/>
                <a:gd name="connsiteY2464" fmla="*/ 164924 h 1000125"/>
                <a:gd name="connsiteX2465" fmla="*/ 287257 w 4397079"/>
                <a:gd name="connsiteY2465" fmla="*/ 205968 h 1000125"/>
                <a:gd name="connsiteX2466" fmla="*/ 287257 w 4397079"/>
                <a:gd name="connsiteY2466" fmla="*/ 237044 h 1000125"/>
                <a:gd name="connsiteX2467" fmla="*/ 247940 w 4397079"/>
                <a:gd name="connsiteY2467" fmla="*/ 276361 h 1000125"/>
                <a:gd name="connsiteX2468" fmla="*/ 216864 w 4397079"/>
                <a:gd name="connsiteY2468" fmla="*/ 276361 h 1000125"/>
                <a:gd name="connsiteX2469" fmla="*/ 176288 w 4397079"/>
                <a:gd name="connsiteY2469" fmla="*/ 235784 h 1000125"/>
                <a:gd name="connsiteX2470" fmla="*/ 185884 w 4397079"/>
                <a:gd name="connsiteY2470" fmla="*/ 194178 h 1000125"/>
                <a:gd name="connsiteX2471" fmla="*/ 215137 w 4397079"/>
                <a:gd name="connsiteY2471" fmla="*/ 164924 h 1000125"/>
                <a:gd name="connsiteX2472" fmla="*/ 230675 w 4397079"/>
                <a:gd name="connsiteY2472" fmla="*/ 158488 h 1000125"/>
                <a:gd name="connsiteX2473" fmla="*/ 1271019 w 4397079"/>
                <a:gd name="connsiteY2473" fmla="*/ 157353 h 1000125"/>
                <a:gd name="connsiteX2474" fmla="*/ 1286558 w 4397079"/>
                <a:gd name="connsiteY2474" fmla="*/ 163788 h 1000125"/>
                <a:gd name="connsiteX2475" fmla="*/ 1327602 w 4397079"/>
                <a:gd name="connsiteY2475" fmla="*/ 204832 h 1000125"/>
                <a:gd name="connsiteX2476" fmla="*/ 1327602 w 4397079"/>
                <a:gd name="connsiteY2476" fmla="*/ 235908 h 1000125"/>
                <a:gd name="connsiteX2477" fmla="*/ 1288285 w 4397079"/>
                <a:gd name="connsiteY2477" fmla="*/ 275225 h 1000125"/>
                <a:gd name="connsiteX2478" fmla="*/ 1257209 w 4397079"/>
                <a:gd name="connsiteY2478" fmla="*/ 275225 h 1000125"/>
                <a:gd name="connsiteX2479" fmla="*/ 1216165 w 4397079"/>
                <a:gd name="connsiteY2479" fmla="*/ 234181 h 1000125"/>
                <a:gd name="connsiteX2480" fmla="*/ 1216165 w 4397079"/>
                <a:gd name="connsiteY2480" fmla="*/ 203105 h 1000125"/>
                <a:gd name="connsiteX2481" fmla="*/ 1255482 w 4397079"/>
                <a:gd name="connsiteY2481" fmla="*/ 163788 h 1000125"/>
                <a:gd name="connsiteX2482" fmla="*/ 1271019 w 4397079"/>
                <a:gd name="connsiteY2482" fmla="*/ 157353 h 1000125"/>
                <a:gd name="connsiteX2483" fmla="*/ 3531384 w 4397079"/>
                <a:gd name="connsiteY2483" fmla="*/ 155079 h 1000125"/>
                <a:gd name="connsiteX2484" fmla="*/ 3546922 w 4397079"/>
                <a:gd name="connsiteY2484" fmla="*/ 161515 h 1000125"/>
                <a:gd name="connsiteX2485" fmla="*/ 3587966 w 4397079"/>
                <a:gd name="connsiteY2485" fmla="*/ 202558 h 1000125"/>
                <a:gd name="connsiteX2486" fmla="*/ 3587966 w 4397079"/>
                <a:gd name="connsiteY2486" fmla="*/ 233634 h 1000125"/>
                <a:gd name="connsiteX2487" fmla="*/ 3548649 w 4397079"/>
                <a:gd name="connsiteY2487" fmla="*/ 272951 h 1000125"/>
                <a:gd name="connsiteX2488" fmla="*/ 3517573 w 4397079"/>
                <a:gd name="connsiteY2488" fmla="*/ 272951 h 1000125"/>
                <a:gd name="connsiteX2489" fmla="*/ 3476530 w 4397079"/>
                <a:gd name="connsiteY2489" fmla="*/ 231907 h 1000125"/>
                <a:gd name="connsiteX2490" fmla="*/ 3476530 w 4397079"/>
                <a:gd name="connsiteY2490" fmla="*/ 200831 h 1000125"/>
                <a:gd name="connsiteX2491" fmla="*/ 3515846 w 4397079"/>
                <a:gd name="connsiteY2491" fmla="*/ 161515 h 1000125"/>
                <a:gd name="connsiteX2492" fmla="*/ 3531384 w 4397079"/>
                <a:gd name="connsiteY2492" fmla="*/ 155079 h 1000125"/>
                <a:gd name="connsiteX2493" fmla="*/ 1618800 w 4397079"/>
                <a:gd name="connsiteY2493" fmla="*/ 154356 h 1000125"/>
                <a:gd name="connsiteX2494" fmla="*/ 1634338 w 4397079"/>
                <a:gd name="connsiteY2494" fmla="*/ 160792 h 1000125"/>
                <a:gd name="connsiteX2495" fmla="*/ 1675382 w 4397079"/>
                <a:gd name="connsiteY2495" fmla="*/ 201836 h 1000125"/>
                <a:gd name="connsiteX2496" fmla="*/ 1675382 w 4397079"/>
                <a:gd name="connsiteY2496" fmla="*/ 232912 h 1000125"/>
                <a:gd name="connsiteX2497" fmla="*/ 1636065 w 4397079"/>
                <a:gd name="connsiteY2497" fmla="*/ 272228 h 1000125"/>
                <a:gd name="connsiteX2498" fmla="*/ 1604989 w 4397079"/>
                <a:gd name="connsiteY2498" fmla="*/ 272228 h 1000125"/>
                <a:gd name="connsiteX2499" fmla="*/ 1563945 w 4397079"/>
                <a:gd name="connsiteY2499" fmla="*/ 231184 h 1000125"/>
                <a:gd name="connsiteX2500" fmla="*/ 1563945 w 4397079"/>
                <a:gd name="connsiteY2500" fmla="*/ 200108 h 1000125"/>
                <a:gd name="connsiteX2501" fmla="*/ 1603262 w 4397079"/>
                <a:gd name="connsiteY2501" fmla="*/ 160792 h 1000125"/>
                <a:gd name="connsiteX2502" fmla="*/ 1618800 w 4397079"/>
                <a:gd name="connsiteY2502" fmla="*/ 154356 h 1000125"/>
                <a:gd name="connsiteX2503" fmla="*/ 3879164 w 4397079"/>
                <a:gd name="connsiteY2503" fmla="*/ 152082 h 1000125"/>
                <a:gd name="connsiteX2504" fmla="*/ 3894703 w 4397079"/>
                <a:gd name="connsiteY2504" fmla="*/ 158518 h 1000125"/>
                <a:gd name="connsiteX2505" fmla="*/ 3935746 w 4397079"/>
                <a:gd name="connsiteY2505" fmla="*/ 199562 h 1000125"/>
                <a:gd name="connsiteX2506" fmla="*/ 3935746 w 4397079"/>
                <a:gd name="connsiteY2506" fmla="*/ 230638 h 1000125"/>
                <a:gd name="connsiteX2507" fmla="*/ 3896430 w 4397079"/>
                <a:gd name="connsiteY2507" fmla="*/ 269955 h 1000125"/>
                <a:gd name="connsiteX2508" fmla="*/ 3865354 w 4397079"/>
                <a:gd name="connsiteY2508" fmla="*/ 269955 h 1000125"/>
                <a:gd name="connsiteX2509" fmla="*/ 3824309 w 4397079"/>
                <a:gd name="connsiteY2509" fmla="*/ 228910 h 1000125"/>
                <a:gd name="connsiteX2510" fmla="*/ 3824309 w 4397079"/>
                <a:gd name="connsiteY2510" fmla="*/ 197834 h 1000125"/>
                <a:gd name="connsiteX2511" fmla="*/ 3863627 w 4397079"/>
                <a:gd name="connsiteY2511" fmla="*/ 158518 h 1000125"/>
                <a:gd name="connsiteX2512" fmla="*/ 3879164 w 4397079"/>
                <a:gd name="connsiteY2512" fmla="*/ 152082 h 1000125"/>
                <a:gd name="connsiteX2513" fmla="*/ 590028 w 4397079"/>
                <a:gd name="connsiteY2513" fmla="*/ 148775 h 1000125"/>
                <a:gd name="connsiteX2514" fmla="*/ 605566 w 4397079"/>
                <a:gd name="connsiteY2514" fmla="*/ 155211 h 1000125"/>
                <a:gd name="connsiteX2515" fmla="*/ 646610 w 4397079"/>
                <a:gd name="connsiteY2515" fmla="*/ 196255 h 1000125"/>
                <a:gd name="connsiteX2516" fmla="*/ 646610 w 4397079"/>
                <a:gd name="connsiteY2516" fmla="*/ 227331 h 1000125"/>
                <a:gd name="connsiteX2517" fmla="*/ 607293 w 4397079"/>
                <a:gd name="connsiteY2517" fmla="*/ 266648 h 1000125"/>
                <a:gd name="connsiteX2518" fmla="*/ 576217 w 4397079"/>
                <a:gd name="connsiteY2518" fmla="*/ 266648 h 1000125"/>
                <a:gd name="connsiteX2519" fmla="*/ 535173 w 4397079"/>
                <a:gd name="connsiteY2519" fmla="*/ 225604 h 1000125"/>
                <a:gd name="connsiteX2520" fmla="*/ 535173 w 4397079"/>
                <a:gd name="connsiteY2520" fmla="*/ 194528 h 1000125"/>
                <a:gd name="connsiteX2521" fmla="*/ 574490 w 4397079"/>
                <a:gd name="connsiteY2521" fmla="*/ 155211 h 1000125"/>
                <a:gd name="connsiteX2522" fmla="*/ 590028 w 4397079"/>
                <a:gd name="connsiteY2522" fmla="*/ 148775 h 1000125"/>
                <a:gd name="connsiteX2523" fmla="*/ 937808 w 4397079"/>
                <a:gd name="connsiteY2523" fmla="*/ 145779 h 1000125"/>
                <a:gd name="connsiteX2524" fmla="*/ 953346 w 4397079"/>
                <a:gd name="connsiteY2524" fmla="*/ 152215 h 1000125"/>
                <a:gd name="connsiteX2525" fmla="*/ 994390 w 4397079"/>
                <a:gd name="connsiteY2525" fmla="*/ 193259 h 1000125"/>
                <a:gd name="connsiteX2526" fmla="*/ 994390 w 4397079"/>
                <a:gd name="connsiteY2526" fmla="*/ 224335 h 1000125"/>
                <a:gd name="connsiteX2527" fmla="*/ 955074 w 4397079"/>
                <a:gd name="connsiteY2527" fmla="*/ 263651 h 1000125"/>
                <a:gd name="connsiteX2528" fmla="*/ 923997 w 4397079"/>
                <a:gd name="connsiteY2528" fmla="*/ 263651 h 1000125"/>
                <a:gd name="connsiteX2529" fmla="*/ 882954 w 4397079"/>
                <a:gd name="connsiteY2529" fmla="*/ 222608 h 1000125"/>
                <a:gd name="connsiteX2530" fmla="*/ 882954 w 4397079"/>
                <a:gd name="connsiteY2530" fmla="*/ 191531 h 1000125"/>
                <a:gd name="connsiteX2531" fmla="*/ 922270 w 4397079"/>
                <a:gd name="connsiteY2531" fmla="*/ 152215 h 1000125"/>
                <a:gd name="connsiteX2532" fmla="*/ 937808 w 4397079"/>
                <a:gd name="connsiteY2532" fmla="*/ 145779 h 1000125"/>
                <a:gd name="connsiteX2533" fmla="*/ 1978152 w 4397079"/>
                <a:gd name="connsiteY2533" fmla="*/ 144643 h 1000125"/>
                <a:gd name="connsiteX2534" fmla="*/ 1993691 w 4397079"/>
                <a:gd name="connsiteY2534" fmla="*/ 151079 h 1000125"/>
                <a:gd name="connsiteX2535" fmla="*/ 2034735 w 4397079"/>
                <a:gd name="connsiteY2535" fmla="*/ 192123 h 1000125"/>
                <a:gd name="connsiteX2536" fmla="*/ 2034735 w 4397079"/>
                <a:gd name="connsiteY2536" fmla="*/ 223199 h 1000125"/>
                <a:gd name="connsiteX2537" fmla="*/ 1995418 w 4397079"/>
                <a:gd name="connsiteY2537" fmla="*/ 262515 h 1000125"/>
                <a:gd name="connsiteX2538" fmla="*/ 1964342 w 4397079"/>
                <a:gd name="connsiteY2538" fmla="*/ 262515 h 1000125"/>
                <a:gd name="connsiteX2539" fmla="*/ 1923298 w 4397079"/>
                <a:gd name="connsiteY2539" fmla="*/ 221471 h 1000125"/>
                <a:gd name="connsiteX2540" fmla="*/ 1923298 w 4397079"/>
                <a:gd name="connsiteY2540" fmla="*/ 190395 h 1000125"/>
                <a:gd name="connsiteX2541" fmla="*/ 1962615 w 4397079"/>
                <a:gd name="connsiteY2541" fmla="*/ 151079 h 1000125"/>
                <a:gd name="connsiteX2542" fmla="*/ 1978152 w 4397079"/>
                <a:gd name="connsiteY2542" fmla="*/ 144643 h 1000125"/>
                <a:gd name="connsiteX2543" fmla="*/ 2325932 w 4397079"/>
                <a:gd name="connsiteY2543" fmla="*/ 141647 h 1000125"/>
                <a:gd name="connsiteX2544" fmla="*/ 2341470 w 4397079"/>
                <a:gd name="connsiteY2544" fmla="*/ 148083 h 1000125"/>
                <a:gd name="connsiteX2545" fmla="*/ 2382515 w 4397079"/>
                <a:gd name="connsiteY2545" fmla="*/ 189126 h 1000125"/>
                <a:gd name="connsiteX2546" fmla="*/ 2382515 w 4397079"/>
                <a:gd name="connsiteY2546" fmla="*/ 220202 h 1000125"/>
                <a:gd name="connsiteX2547" fmla="*/ 2343198 w 4397079"/>
                <a:gd name="connsiteY2547" fmla="*/ 259519 h 1000125"/>
                <a:gd name="connsiteX2548" fmla="*/ 2312121 w 4397079"/>
                <a:gd name="connsiteY2548" fmla="*/ 259520 h 1000125"/>
                <a:gd name="connsiteX2549" fmla="*/ 2271078 w 4397079"/>
                <a:gd name="connsiteY2549" fmla="*/ 218475 h 1000125"/>
                <a:gd name="connsiteX2550" fmla="*/ 2271078 w 4397079"/>
                <a:gd name="connsiteY2550" fmla="*/ 187399 h 1000125"/>
                <a:gd name="connsiteX2551" fmla="*/ 2310394 w 4397079"/>
                <a:gd name="connsiteY2551" fmla="*/ 148083 h 1000125"/>
                <a:gd name="connsiteX2552" fmla="*/ 2325932 w 4397079"/>
                <a:gd name="connsiteY2552" fmla="*/ 141647 h 1000125"/>
                <a:gd name="connsiteX2553" fmla="*/ 2690140 w 4397079"/>
                <a:gd name="connsiteY2553" fmla="*/ 127079 h 1000125"/>
                <a:gd name="connsiteX2554" fmla="*/ 2705679 w 4397079"/>
                <a:gd name="connsiteY2554" fmla="*/ 133514 h 1000125"/>
                <a:gd name="connsiteX2555" fmla="*/ 2746723 w 4397079"/>
                <a:gd name="connsiteY2555" fmla="*/ 174559 h 1000125"/>
                <a:gd name="connsiteX2556" fmla="*/ 2746723 w 4397079"/>
                <a:gd name="connsiteY2556" fmla="*/ 205635 h 1000125"/>
                <a:gd name="connsiteX2557" fmla="*/ 2707406 w 4397079"/>
                <a:gd name="connsiteY2557" fmla="*/ 244952 h 1000125"/>
                <a:gd name="connsiteX2558" fmla="*/ 2676330 w 4397079"/>
                <a:gd name="connsiteY2558" fmla="*/ 244951 h 1000125"/>
                <a:gd name="connsiteX2559" fmla="*/ 2635285 w 4397079"/>
                <a:gd name="connsiteY2559" fmla="*/ 203908 h 1000125"/>
                <a:gd name="connsiteX2560" fmla="*/ 2635285 w 4397079"/>
                <a:gd name="connsiteY2560" fmla="*/ 172832 h 1000125"/>
                <a:gd name="connsiteX2561" fmla="*/ 2674603 w 4397079"/>
                <a:gd name="connsiteY2561" fmla="*/ 133515 h 1000125"/>
                <a:gd name="connsiteX2562" fmla="*/ 2690140 w 4397079"/>
                <a:gd name="connsiteY2562" fmla="*/ 127079 h 1000125"/>
                <a:gd name="connsiteX2563" fmla="*/ 3037920 w 4397079"/>
                <a:gd name="connsiteY2563" fmla="*/ 124083 h 1000125"/>
                <a:gd name="connsiteX2564" fmla="*/ 3053458 w 4397079"/>
                <a:gd name="connsiteY2564" fmla="*/ 130519 h 1000125"/>
                <a:gd name="connsiteX2565" fmla="*/ 3094503 w 4397079"/>
                <a:gd name="connsiteY2565" fmla="*/ 171562 h 1000125"/>
                <a:gd name="connsiteX2566" fmla="*/ 3094502 w 4397079"/>
                <a:gd name="connsiteY2566" fmla="*/ 202638 h 1000125"/>
                <a:gd name="connsiteX2567" fmla="*/ 3055185 w 4397079"/>
                <a:gd name="connsiteY2567" fmla="*/ 241955 h 1000125"/>
                <a:gd name="connsiteX2568" fmla="*/ 3024109 w 4397079"/>
                <a:gd name="connsiteY2568" fmla="*/ 241955 h 1000125"/>
                <a:gd name="connsiteX2569" fmla="*/ 2983066 w 4397079"/>
                <a:gd name="connsiteY2569" fmla="*/ 200911 h 1000125"/>
                <a:gd name="connsiteX2570" fmla="*/ 2983066 w 4397079"/>
                <a:gd name="connsiteY2570" fmla="*/ 169835 h 1000125"/>
                <a:gd name="connsiteX2571" fmla="*/ 3022382 w 4397079"/>
                <a:gd name="connsiteY2571" fmla="*/ 130519 h 1000125"/>
                <a:gd name="connsiteX2572" fmla="*/ 3037920 w 4397079"/>
                <a:gd name="connsiteY2572" fmla="*/ 124083 h 1000125"/>
                <a:gd name="connsiteX2573" fmla="*/ 445480 w 4397079"/>
                <a:gd name="connsiteY2573" fmla="*/ 118503 h 1000125"/>
                <a:gd name="connsiteX2574" fmla="*/ 461018 w 4397079"/>
                <a:gd name="connsiteY2574" fmla="*/ 124939 h 1000125"/>
                <a:gd name="connsiteX2575" fmla="*/ 502062 w 4397079"/>
                <a:gd name="connsiteY2575" fmla="*/ 165983 h 1000125"/>
                <a:gd name="connsiteX2576" fmla="*/ 502061 w 4397079"/>
                <a:gd name="connsiteY2576" fmla="*/ 197058 h 1000125"/>
                <a:gd name="connsiteX2577" fmla="*/ 462745 w 4397079"/>
                <a:gd name="connsiteY2577" fmla="*/ 236375 h 1000125"/>
                <a:gd name="connsiteX2578" fmla="*/ 431669 w 4397079"/>
                <a:gd name="connsiteY2578" fmla="*/ 236375 h 1000125"/>
                <a:gd name="connsiteX2579" fmla="*/ 390625 w 4397079"/>
                <a:gd name="connsiteY2579" fmla="*/ 195332 h 1000125"/>
                <a:gd name="connsiteX2580" fmla="*/ 390626 w 4397079"/>
                <a:gd name="connsiteY2580" fmla="*/ 164255 h 1000125"/>
                <a:gd name="connsiteX2581" fmla="*/ 429942 w 4397079"/>
                <a:gd name="connsiteY2581" fmla="*/ 124939 h 1000125"/>
                <a:gd name="connsiteX2582" fmla="*/ 445480 w 4397079"/>
                <a:gd name="connsiteY2582" fmla="*/ 118503 h 1000125"/>
                <a:gd name="connsiteX2583" fmla="*/ 1485824 w 4397079"/>
                <a:gd name="connsiteY2583" fmla="*/ 117367 h 1000125"/>
                <a:gd name="connsiteX2584" fmla="*/ 1501362 w 4397079"/>
                <a:gd name="connsiteY2584" fmla="*/ 123803 h 1000125"/>
                <a:gd name="connsiteX2585" fmla="*/ 1542406 w 4397079"/>
                <a:gd name="connsiteY2585" fmla="*/ 164847 h 1000125"/>
                <a:gd name="connsiteX2586" fmla="*/ 1542406 w 4397079"/>
                <a:gd name="connsiteY2586" fmla="*/ 195923 h 1000125"/>
                <a:gd name="connsiteX2587" fmla="*/ 1503090 w 4397079"/>
                <a:gd name="connsiteY2587" fmla="*/ 235240 h 1000125"/>
                <a:gd name="connsiteX2588" fmla="*/ 1472013 w 4397079"/>
                <a:gd name="connsiteY2588" fmla="*/ 235240 h 1000125"/>
                <a:gd name="connsiteX2589" fmla="*/ 1430969 w 4397079"/>
                <a:gd name="connsiteY2589" fmla="*/ 194196 h 1000125"/>
                <a:gd name="connsiteX2590" fmla="*/ 1430970 w 4397079"/>
                <a:gd name="connsiteY2590" fmla="*/ 163120 h 1000125"/>
                <a:gd name="connsiteX2591" fmla="*/ 1470286 w 4397079"/>
                <a:gd name="connsiteY2591" fmla="*/ 123803 h 1000125"/>
                <a:gd name="connsiteX2592" fmla="*/ 1485824 w 4397079"/>
                <a:gd name="connsiteY2592" fmla="*/ 117367 h 1000125"/>
                <a:gd name="connsiteX2593" fmla="*/ 1833604 w 4397079"/>
                <a:gd name="connsiteY2593" fmla="*/ 114371 h 1000125"/>
                <a:gd name="connsiteX2594" fmla="*/ 1849143 w 4397079"/>
                <a:gd name="connsiteY2594" fmla="*/ 120807 h 1000125"/>
                <a:gd name="connsiteX2595" fmla="*/ 1890186 w 4397079"/>
                <a:gd name="connsiteY2595" fmla="*/ 161851 h 1000125"/>
                <a:gd name="connsiteX2596" fmla="*/ 1890186 w 4397079"/>
                <a:gd name="connsiteY2596" fmla="*/ 192927 h 1000125"/>
                <a:gd name="connsiteX2597" fmla="*/ 1850869 w 4397079"/>
                <a:gd name="connsiteY2597" fmla="*/ 232243 h 1000125"/>
                <a:gd name="connsiteX2598" fmla="*/ 1819793 w 4397079"/>
                <a:gd name="connsiteY2598" fmla="*/ 232243 h 1000125"/>
                <a:gd name="connsiteX2599" fmla="*/ 1778750 w 4397079"/>
                <a:gd name="connsiteY2599" fmla="*/ 191199 h 1000125"/>
                <a:gd name="connsiteX2600" fmla="*/ 1778750 w 4397079"/>
                <a:gd name="connsiteY2600" fmla="*/ 160123 h 1000125"/>
                <a:gd name="connsiteX2601" fmla="*/ 1818066 w 4397079"/>
                <a:gd name="connsiteY2601" fmla="*/ 120807 h 1000125"/>
                <a:gd name="connsiteX2602" fmla="*/ 1833604 w 4397079"/>
                <a:gd name="connsiteY2602" fmla="*/ 114371 h 1000125"/>
                <a:gd name="connsiteX2603" fmla="*/ 3397274 w 4397079"/>
                <a:gd name="connsiteY2603" fmla="*/ 114370 h 1000125"/>
                <a:gd name="connsiteX2604" fmla="*/ 3412812 w 4397079"/>
                <a:gd name="connsiteY2604" fmla="*/ 120806 h 1000125"/>
                <a:gd name="connsiteX2605" fmla="*/ 3453856 w 4397079"/>
                <a:gd name="connsiteY2605" fmla="*/ 161849 h 1000125"/>
                <a:gd name="connsiteX2606" fmla="*/ 3453856 w 4397079"/>
                <a:gd name="connsiteY2606" fmla="*/ 192926 h 1000125"/>
                <a:gd name="connsiteX2607" fmla="*/ 3414539 w 4397079"/>
                <a:gd name="connsiteY2607" fmla="*/ 232242 h 1000125"/>
                <a:gd name="connsiteX2608" fmla="*/ 3383463 w 4397079"/>
                <a:gd name="connsiteY2608" fmla="*/ 232242 h 1000125"/>
                <a:gd name="connsiteX2609" fmla="*/ 3342419 w 4397079"/>
                <a:gd name="connsiteY2609" fmla="*/ 191198 h 1000125"/>
                <a:gd name="connsiteX2610" fmla="*/ 3342419 w 4397079"/>
                <a:gd name="connsiteY2610" fmla="*/ 160122 h 1000125"/>
                <a:gd name="connsiteX2611" fmla="*/ 3381736 w 4397079"/>
                <a:gd name="connsiteY2611" fmla="*/ 120806 h 1000125"/>
                <a:gd name="connsiteX2612" fmla="*/ 3397274 w 4397079"/>
                <a:gd name="connsiteY2612" fmla="*/ 114370 h 1000125"/>
                <a:gd name="connsiteX2613" fmla="*/ 3745054 w 4397079"/>
                <a:gd name="connsiteY2613" fmla="*/ 111374 h 1000125"/>
                <a:gd name="connsiteX2614" fmla="*/ 3760592 w 4397079"/>
                <a:gd name="connsiteY2614" fmla="*/ 117810 h 1000125"/>
                <a:gd name="connsiteX2615" fmla="*/ 3801636 w 4397079"/>
                <a:gd name="connsiteY2615" fmla="*/ 158852 h 1000125"/>
                <a:gd name="connsiteX2616" fmla="*/ 3801635 w 4397079"/>
                <a:gd name="connsiteY2616" fmla="*/ 189928 h 1000125"/>
                <a:gd name="connsiteX2617" fmla="*/ 3762319 w 4397079"/>
                <a:gd name="connsiteY2617" fmla="*/ 229246 h 1000125"/>
                <a:gd name="connsiteX2618" fmla="*/ 3731243 w 4397079"/>
                <a:gd name="connsiteY2618" fmla="*/ 229246 h 1000125"/>
                <a:gd name="connsiteX2619" fmla="*/ 3690199 w 4397079"/>
                <a:gd name="connsiteY2619" fmla="*/ 188202 h 1000125"/>
                <a:gd name="connsiteX2620" fmla="*/ 3690200 w 4397079"/>
                <a:gd name="connsiteY2620" fmla="*/ 157126 h 1000125"/>
                <a:gd name="connsiteX2621" fmla="*/ 3729516 w 4397079"/>
                <a:gd name="connsiteY2621" fmla="*/ 117810 h 1000125"/>
                <a:gd name="connsiteX2622" fmla="*/ 3745054 w 4397079"/>
                <a:gd name="connsiteY2622" fmla="*/ 111374 h 1000125"/>
                <a:gd name="connsiteX2623" fmla="*/ 4091697 w 4397079"/>
                <a:gd name="connsiteY2623" fmla="*/ 109513 h 1000125"/>
                <a:gd name="connsiteX2624" fmla="*/ 4107235 w 4397079"/>
                <a:gd name="connsiteY2624" fmla="*/ 115950 h 1000125"/>
                <a:gd name="connsiteX2625" fmla="*/ 4148279 w 4397079"/>
                <a:gd name="connsiteY2625" fmla="*/ 156993 h 1000125"/>
                <a:gd name="connsiteX2626" fmla="*/ 4148278 w 4397079"/>
                <a:gd name="connsiteY2626" fmla="*/ 188069 h 1000125"/>
                <a:gd name="connsiteX2627" fmla="*/ 4108962 w 4397079"/>
                <a:gd name="connsiteY2627" fmla="*/ 227385 h 1000125"/>
                <a:gd name="connsiteX2628" fmla="*/ 4077886 w 4397079"/>
                <a:gd name="connsiteY2628" fmla="*/ 227385 h 1000125"/>
                <a:gd name="connsiteX2629" fmla="*/ 4036843 w 4397079"/>
                <a:gd name="connsiteY2629" fmla="*/ 186342 h 1000125"/>
                <a:gd name="connsiteX2630" fmla="*/ 4036843 w 4397079"/>
                <a:gd name="connsiteY2630" fmla="*/ 155266 h 1000125"/>
                <a:gd name="connsiteX2631" fmla="*/ 4076159 w 4397079"/>
                <a:gd name="connsiteY2631" fmla="*/ 115950 h 1000125"/>
                <a:gd name="connsiteX2632" fmla="*/ 4091697 w 4397079"/>
                <a:gd name="connsiteY2632" fmla="*/ 109513 h 1000125"/>
                <a:gd name="connsiteX2633" fmla="*/ 804833 w 4397079"/>
                <a:gd name="connsiteY2633" fmla="*/ 108790 h 1000125"/>
                <a:gd name="connsiteX2634" fmla="*/ 820371 w 4397079"/>
                <a:gd name="connsiteY2634" fmla="*/ 115226 h 1000125"/>
                <a:gd name="connsiteX2635" fmla="*/ 861415 w 4397079"/>
                <a:gd name="connsiteY2635" fmla="*/ 156269 h 1000125"/>
                <a:gd name="connsiteX2636" fmla="*/ 861415 w 4397079"/>
                <a:gd name="connsiteY2636" fmla="*/ 187346 h 1000125"/>
                <a:gd name="connsiteX2637" fmla="*/ 822098 w 4397079"/>
                <a:gd name="connsiteY2637" fmla="*/ 226662 h 1000125"/>
                <a:gd name="connsiteX2638" fmla="*/ 791022 w 4397079"/>
                <a:gd name="connsiteY2638" fmla="*/ 226662 h 1000125"/>
                <a:gd name="connsiteX2639" fmla="*/ 749978 w 4397079"/>
                <a:gd name="connsiteY2639" fmla="*/ 185618 h 1000125"/>
                <a:gd name="connsiteX2640" fmla="*/ 749978 w 4397079"/>
                <a:gd name="connsiteY2640" fmla="*/ 154542 h 1000125"/>
                <a:gd name="connsiteX2641" fmla="*/ 789295 w 4397079"/>
                <a:gd name="connsiteY2641" fmla="*/ 115226 h 1000125"/>
                <a:gd name="connsiteX2642" fmla="*/ 804833 w 4397079"/>
                <a:gd name="connsiteY2642" fmla="*/ 108790 h 1000125"/>
                <a:gd name="connsiteX2643" fmla="*/ 1152613 w 4397079"/>
                <a:gd name="connsiteY2643" fmla="*/ 105793 h 1000125"/>
                <a:gd name="connsiteX2644" fmla="*/ 1168151 w 4397079"/>
                <a:gd name="connsiteY2644" fmla="*/ 112229 h 1000125"/>
                <a:gd name="connsiteX2645" fmla="*/ 1209195 w 4397079"/>
                <a:gd name="connsiteY2645" fmla="*/ 153273 h 1000125"/>
                <a:gd name="connsiteX2646" fmla="*/ 1209195 w 4397079"/>
                <a:gd name="connsiteY2646" fmla="*/ 184349 h 1000125"/>
                <a:gd name="connsiteX2647" fmla="*/ 1169878 w 4397079"/>
                <a:gd name="connsiteY2647" fmla="*/ 223666 h 1000125"/>
                <a:gd name="connsiteX2648" fmla="*/ 1138802 w 4397079"/>
                <a:gd name="connsiteY2648" fmla="*/ 223666 h 1000125"/>
                <a:gd name="connsiteX2649" fmla="*/ 1097758 w 4397079"/>
                <a:gd name="connsiteY2649" fmla="*/ 182622 h 1000125"/>
                <a:gd name="connsiteX2650" fmla="*/ 1097759 w 4397079"/>
                <a:gd name="connsiteY2650" fmla="*/ 151546 h 1000125"/>
                <a:gd name="connsiteX2651" fmla="*/ 1137075 w 4397079"/>
                <a:gd name="connsiteY2651" fmla="*/ 112229 h 1000125"/>
                <a:gd name="connsiteX2652" fmla="*/ 1152613 w 4397079"/>
                <a:gd name="connsiteY2652" fmla="*/ 105793 h 1000125"/>
                <a:gd name="connsiteX2653" fmla="*/ 2192957 w 4397079"/>
                <a:gd name="connsiteY2653" fmla="*/ 104658 h 1000125"/>
                <a:gd name="connsiteX2654" fmla="*/ 2208495 w 4397079"/>
                <a:gd name="connsiteY2654" fmla="*/ 111094 h 1000125"/>
                <a:gd name="connsiteX2655" fmla="*/ 2249539 w 4397079"/>
                <a:gd name="connsiteY2655" fmla="*/ 152138 h 1000125"/>
                <a:gd name="connsiteX2656" fmla="*/ 2249539 w 4397079"/>
                <a:gd name="connsiteY2656" fmla="*/ 183213 h 1000125"/>
                <a:gd name="connsiteX2657" fmla="*/ 2210222 w 4397079"/>
                <a:gd name="connsiteY2657" fmla="*/ 222530 h 1000125"/>
                <a:gd name="connsiteX2658" fmla="*/ 2179146 w 4397079"/>
                <a:gd name="connsiteY2658" fmla="*/ 222530 h 1000125"/>
                <a:gd name="connsiteX2659" fmla="*/ 2138102 w 4397079"/>
                <a:gd name="connsiteY2659" fmla="*/ 181486 h 1000125"/>
                <a:gd name="connsiteX2660" fmla="*/ 2138102 w 4397079"/>
                <a:gd name="connsiteY2660" fmla="*/ 150410 h 1000125"/>
                <a:gd name="connsiteX2661" fmla="*/ 2177419 w 4397079"/>
                <a:gd name="connsiteY2661" fmla="*/ 111094 h 1000125"/>
                <a:gd name="connsiteX2662" fmla="*/ 2192957 w 4397079"/>
                <a:gd name="connsiteY2662" fmla="*/ 104658 h 1000125"/>
                <a:gd name="connsiteX2663" fmla="*/ 2540737 w 4397079"/>
                <a:gd name="connsiteY2663" fmla="*/ 101661 h 1000125"/>
                <a:gd name="connsiteX2664" fmla="*/ 2556275 w 4397079"/>
                <a:gd name="connsiteY2664" fmla="*/ 108097 h 1000125"/>
                <a:gd name="connsiteX2665" fmla="*/ 2597319 w 4397079"/>
                <a:gd name="connsiteY2665" fmla="*/ 149141 h 1000125"/>
                <a:gd name="connsiteX2666" fmla="*/ 2597319 w 4397079"/>
                <a:gd name="connsiteY2666" fmla="*/ 180217 h 1000125"/>
                <a:gd name="connsiteX2667" fmla="*/ 2558002 w 4397079"/>
                <a:gd name="connsiteY2667" fmla="*/ 219534 h 1000125"/>
                <a:gd name="connsiteX2668" fmla="*/ 2526926 w 4397079"/>
                <a:gd name="connsiteY2668" fmla="*/ 219534 h 1000125"/>
                <a:gd name="connsiteX2669" fmla="*/ 2485883 w 4397079"/>
                <a:gd name="connsiteY2669" fmla="*/ 178490 h 1000125"/>
                <a:gd name="connsiteX2670" fmla="*/ 2485883 w 4397079"/>
                <a:gd name="connsiteY2670" fmla="*/ 147414 h 1000125"/>
                <a:gd name="connsiteX2671" fmla="*/ 2525199 w 4397079"/>
                <a:gd name="connsiteY2671" fmla="*/ 108097 h 1000125"/>
                <a:gd name="connsiteX2672" fmla="*/ 2540737 w 4397079"/>
                <a:gd name="connsiteY2672" fmla="*/ 101661 h 1000125"/>
                <a:gd name="connsiteX2673" fmla="*/ 2904945 w 4397079"/>
                <a:gd name="connsiteY2673" fmla="*/ 87093 h 1000125"/>
                <a:gd name="connsiteX2674" fmla="*/ 2920483 w 4397079"/>
                <a:gd name="connsiteY2674" fmla="*/ 93529 h 1000125"/>
                <a:gd name="connsiteX2675" fmla="*/ 2961527 w 4397079"/>
                <a:gd name="connsiteY2675" fmla="*/ 134573 h 1000125"/>
                <a:gd name="connsiteX2676" fmla="*/ 2961527 w 4397079"/>
                <a:gd name="connsiteY2676" fmla="*/ 165649 h 1000125"/>
                <a:gd name="connsiteX2677" fmla="*/ 2922210 w 4397079"/>
                <a:gd name="connsiteY2677" fmla="*/ 204966 h 1000125"/>
                <a:gd name="connsiteX2678" fmla="*/ 2891134 w 4397079"/>
                <a:gd name="connsiteY2678" fmla="*/ 204966 h 1000125"/>
                <a:gd name="connsiteX2679" fmla="*/ 2850090 w 4397079"/>
                <a:gd name="connsiteY2679" fmla="*/ 163922 h 1000125"/>
                <a:gd name="connsiteX2680" fmla="*/ 2850090 w 4397079"/>
                <a:gd name="connsiteY2680" fmla="*/ 132846 h 1000125"/>
                <a:gd name="connsiteX2681" fmla="*/ 2889407 w 4397079"/>
                <a:gd name="connsiteY2681" fmla="*/ 93529 h 1000125"/>
                <a:gd name="connsiteX2682" fmla="*/ 2904945 w 4397079"/>
                <a:gd name="connsiteY2682" fmla="*/ 87093 h 1000125"/>
                <a:gd name="connsiteX2683" fmla="*/ 3252725 w 4397079"/>
                <a:gd name="connsiteY2683" fmla="*/ 84097 h 1000125"/>
                <a:gd name="connsiteX2684" fmla="*/ 3268263 w 4397079"/>
                <a:gd name="connsiteY2684" fmla="*/ 90533 h 1000125"/>
                <a:gd name="connsiteX2685" fmla="*/ 3309307 w 4397079"/>
                <a:gd name="connsiteY2685" fmla="*/ 131577 h 1000125"/>
                <a:gd name="connsiteX2686" fmla="*/ 3309307 w 4397079"/>
                <a:gd name="connsiteY2686" fmla="*/ 162653 h 1000125"/>
                <a:gd name="connsiteX2687" fmla="*/ 3269990 w 4397079"/>
                <a:gd name="connsiteY2687" fmla="*/ 201970 h 1000125"/>
                <a:gd name="connsiteX2688" fmla="*/ 3238914 w 4397079"/>
                <a:gd name="connsiteY2688" fmla="*/ 201969 h 1000125"/>
                <a:gd name="connsiteX2689" fmla="*/ 3197871 w 4397079"/>
                <a:gd name="connsiteY2689" fmla="*/ 160926 h 1000125"/>
                <a:gd name="connsiteX2690" fmla="*/ 3197871 w 4397079"/>
                <a:gd name="connsiteY2690" fmla="*/ 129850 h 1000125"/>
                <a:gd name="connsiteX2691" fmla="*/ 3237187 w 4397079"/>
                <a:gd name="connsiteY2691" fmla="*/ 90534 h 1000125"/>
                <a:gd name="connsiteX2692" fmla="*/ 3252725 w 4397079"/>
                <a:gd name="connsiteY2692" fmla="*/ 84097 h 1000125"/>
                <a:gd name="connsiteX2693" fmla="*/ 311369 w 4397079"/>
                <a:gd name="connsiteY2693" fmla="*/ 77794 h 1000125"/>
                <a:gd name="connsiteX2694" fmla="*/ 326907 w 4397079"/>
                <a:gd name="connsiteY2694" fmla="*/ 84230 h 1000125"/>
                <a:gd name="connsiteX2695" fmla="*/ 367951 w 4397079"/>
                <a:gd name="connsiteY2695" fmla="*/ 125274 h 1000125"/>
                <a:gd name="connsiteX2696" fmla="*/ 367951 w 4397079"/>
                <a:gd name="connsiteY2696" fmla="*/ 156350 h 1000125"/>
                <a:gd name="connsiteX2697" fmla="*/ 328635 w 4397079"/>
                <a:gd name="connsiteY2697" fmla="*/ 195666 h 1000125"/>
                <a:gd name="connsiteX2698" fmla="*/ 297559 w 4397079"/>
                <a:gd name="connsiteY2698" fmla="*/ 195667 h 1000125"/>
                <a:gd name="connsiteX2699" fmla="*/ 256515 w 4397079"/>
                <a:gd name="connsiteY2699" fmla="*/ 154623 h 1000125"/>
                <a:gd name="connsiteX2700" fmla="*/ 256515 w 4397079"/>
                <a:gd name="connsiteY2700" fmla="*/ 123547 h 1000125"/>
                <a:gd name="connsiteX2701" fmla="*/ 295831 w 4397079"/>
                <a:gd name="connsiteY2701" fmla="*/ 84230 h 1000125"/>
                <a:gd name="connsiteX2702" fmla="*/ 311369 w 4397079"/>
                <a:gd name="connsiteY2702" fmla="*/ 77794 h 1000125"/>
                <a:gd name="connsiteX2703" fmla="*/ 1351713 w 4397079"/>
                <a:gd name="connsiteY2703" fmla="*/ 76659 h 1000125"/>
                <a:gd name="connsiteX2704" fmla="*/ 1367252 w 4397079"/>
                <a:gd name="connsiteY2704" fmla="*/ 83094 h 1000125"/>
                <a:gd name="connsiteX2705" fmla="*/ 1408296 w 4397079"/>
                <a:gd name="connsiteY2705" fmla="*/ 124138 h 1000125"/>
                <a:gd name="connsiteX2706" fmla="*/ 1408296 w 4397079"/>
                <a:gd name="connsiteY2706" fmla="*/ 155214 h 1000125"/>
                <a:gd name="connsiteX2707" fmla="*/ 1368979 w 4397079"/>
                <a:gd name="connsiteY2707" fmla="*/ 194531 h 1000125"/>
                <a:gd name="connsiteX2708" fmla="*/ 1337903 w 4397079"/>
                <a:gd name="connsiteY2708" fmla="*/ 194530 h 1000125"/>
                <a:gd name="connsiteX2709" fmla="*/ 1296859 w 4397079"/>
                <a:gd name="connsiteY2709" fmla="*/ 153487 h 1000125"/>
                <a:gd name="connsiteX2710" fmla="*/ 1296859 w 4397079"/>
                <a:gd name="connsiteY2710" fmla="*/ 122411 h 1000125"/>
                <a:gd name="connsiteX2711" fmla="*/ 1336176 w 4397079"/>
                <a:gd name="connsiteY2711" fmla="*/ 83094 h 1000125"/>
                <a:gd name="connsiteX2712" fmla="*/ 1351713 w 4397079"/>
                <a:gd name="connsiteY2712" fmla="*/ 76659 h 1000125"/>
                <a:gd name="connsiteX2713" fmla="*/ 3612078 w 4397079"/>
                <a:gd name="connsiteY2713" fmla="*/ 74384 h 1000125"/>
                <a:gd name="connsiteX2714" fmla="*/ 3627616 w 4397079"/>
                <a:gd name="connsiteY2714" fmla="*/ 80821 h 1000125"/>
                <a:gd name="connsiteX2715" fmla="*/ 3668660 w 4397079"/>
                <a:gd name="connsiteY2715" fmla="*/ 121864 h 1000125"/>
                <a:gd name="connsiteX2716" fmla="*/ 3668660 w 4397079"/>
                <a:gd name="connsiteY2716" fmla="*/ 152940 h 1000125"/>
                <a:gd name="connsiteX2717" fmla="*/ 3629344 w 4397079"/>
                <a:gd name="connsiteY2717" fmla="*/ 192257 h 1000125"/>
                <a:gd name="connsiteX2718" fmla="*/ 3598268 w 4397079"/>
                <a:gd name="connsiteY2718" fmla="*/ 192257 h 1000125"/>
                <a:gd name="connsiteX2719" fmla="*/ 3557223 w 4397079"/>
                <a:gd name="connsiteY2719" fmla="*/ 151213 h 1000125"/>
                <a:gd name="connsiteX2720" fmla="*/ 3557223 w 4397079"/>
                <a:gd name="connsiteY2720" fmla="*/ 120137 h 1000125"/>
                <a:gd name="connsiteX2721" fmla="*/ 3596540 w 4397079"/>
                <a:gd name="connsiteY2721" fmla="*/ 80821 h 1000125"/>
                <a:gd name="connsiteX2722" fmla="*/ 3612078 w 4397079"/>
                <a:gd name="connsiteY2722" fmla="*/ 74384 h 1000125"/>
                <a:gd name="connsiteX2723" fmla="*/ 1699493 w 4397079"/>
                <a:gd name="connsiteY2723" fmla="*/ 73662 h 1000125"/>
                <a:gd name="connsiteX2724" fmla="*/ 1715031 w 4397079"/>
                <a:gd name="connsiteY2724" fmla="*/ 80098 h 1000125"/>
                <a:gd name="connsiteX2725" fmla="*/ 1756076 w 4397079"/>
                <a:gd name="connsiteY2725" fmla="*/ 121141 h 1000125"/>
                <a:gd name="connsiteX2726" fmla="*/ 1756076 w 4397079"/>
                <a:gd name="connsiteY2726" fmla="*/ 152218 h 1000125"/>
                <a:gd name="connsiteX2727" fmla="*/ 1716759 w 4397079"/>
                <a:gd name="connsiteY2727" fmla="*/ 191535 h 1000125"/>
                <a:gd name="connsiteX2728" fmla="*/ 1685683 w 4397079"/>
                <a:gd name="connsiteY2728" fmla="*/ 191535 h 1000125"/>
                <a:gd name="connsiteX2729" fmla="*/ 1644639 w 4397079"/>
                <a:gd name="connsiteY2729" fmla="*/ 150490 h 1000125"/>
                <a:gd name="connsiteX2730" fmla="*/ 1644639 w 4397079"/>
                <a:gd name="connsiteY2730" fmla="*/ 119414 h 1000125"/>
                <a:gd name="connsiteX2731" fmla="*/ 1683956 w 4397079"/>
                <a:gd name="connsiteY2731" fmla="*/ 80098 h 1000125"/>
                <a:gd name="connsiteX2732" fmla="*/ 1699493 w 4397079"/>
                <a:gd name="connsiteY2732" fmla="*/ 73662 h 1000125"/>
                <a:gd name="connsiteX2733" fmla="*/ 3959859 w 4397079"/>
                <a:gd name="connsiteY2733" fmla="*/ 71388 h 1000125"/>
                <a:gd name="connsiteX2734" fmla="*/ 3975397 w 4397079"/>
                <a:gd name="connsiteY2734" fmla="*/ 77824 h 1000125"/>
                <a:gd name="connsiteX2735" fmla="*/ 4016441 w 4397079"/>
                <a:gd name="connsiteY2735" fmla="*/ 118868 h 1000125"/>
                <a:gd name="connsiteX2736" fmla="*/ 4016440 w 4397079"/>
                <a:gd name="connsiteY2736" fmla="*/ 149944 h 1000125"/>
                <a:gd name="connsiteX2737" fmla="*/ 3977124 w 4397079"/>
                <a:gd name="connsiteY2737" fmla="*/ 189261 h 1000125"/>
                <a:gd name="connsiteX2738" fmla="*/ 3946048 w 4397079"/>
                <a:gd name="connsiteY2738" fmla="*/ 189261 h 1000125"/>
                <a:gd name="connsiteX2739" fmla="*/ 3905003 w 4397079"/>
                <a:gd name="connsiteY2739" fmla="*/ 148216 h 1000125"/>
                <a:gd name="connsiteX2740" fmla="*/ 3905003 w 4397079"/>
                <a:gd name="connsiteY2740" fmla="*/ 117140 h 1000125"/>
                <a:gd name="connsiteX2741" fmla="*/ 3944321 w 4397079"/>
                <a:gd name="connsiteY2741" fmla="*/ 77824 h 1000125"/>
                <a:gd name="connsiteX2742" fmla="*/ 3959859 w 4397079"/>
                <a:gd name="connsiteY2742" fmla="*/ 71388 h 1000125"/>
                <a:gd name="connsiteX2743" fmla="*/ 214930 w 4397079"/>
                <a:gd name="connsiteY2743" fmla="*/ 68240 h 1000125"/>
                <a:gd name="connsiteX2744" fmla="*/ 234976 w 4397079"/>
                <a:gd name="connsiteY2744" fmla="*/ 88285 h 1000125"/>
                <a:gd name="connsiteX2745" fmla="*/ 234976 w 4397079"/>
                <a:gd name="connsiteY2745" fmla="*/ 119361 h 1000125"/>
                <a:gd name="connsiteX2746" fmla="*/ 195659 w 4397079"/>
                <a:gd name="connsiteY2746" fmla="*/ 158678 h 1000125"/>
                <a:gd name="connsiteX2747" fmla="*/ 193904 w 4397079"/>
                <a:gd name="connsiteY2747" fmla="*/ 159405 h 1000125"/>
                <a:gd name="connsiteX2748" fmla="*/ 670722 w 4397079"/>
                <a:gd name="connsiteY2748" fmla="*/ 68081 h 1000125"/>
                <a:gd name="connsiteX2749" fmla="*/ 686261 w 4397079"/>
                <a:gd name="connsiteY2749" fmla="*/ 74517 h 1000125"/>
                <a:gd name="connsiteX2750" fmla="*/ 727304 w 4397079"/>
                <a:gd name="connsiteY2750" fmla="*/ 115561 h 1000125"/>
                <a:gd name="connsiteX2751" fmla="*/ 727304 w 4397079"/>
                <a:gd name="connsiteY2751" fmla="*/ 146637 h 1000125"/>
                <a:gd name="connsiteX2752" fmla="*/ 687988 w 4397079"/>
                <a:gd name="connsiteY2752" fmla="*/ 185953 h 1000125"/>
                <a:gd name="connsiteX2753" fmla="*/ 656911 w 4397079"/>
                <a:gd name="connsiteY2753" fmla="*/ 185954 h 1000125"/>
                <a:gd name="connsiteX2754" fmla="*/ 615867 w 4397079"/>
                <a:gd name="connsiteY2754" fmla="*/ 144910 h 1000125"/>
                <a:gd name="connsiteX2755" fmla="*/ 615867 w 4397079"/>
                <a:gd name="connsiteY2755" fmla="*/ 113834 h 1000125"/>
                <a:gd name="connsiteX2756" fmla="*/ 655184 w 4397079"/>
                <a:gd name="connsiteY2756" fmla="*/ 74517 h 1000125"/>
                <a:gd name="connsiteX2757" fmla="*/ 670722 w 4397079"/>
                <a:gd name="connsiteY2757" fmla="*/ 68081 h 1000125"/>
                <a:gd name="connsiteX2758" fmla="*/ 1018502 w 4397079"/>
                <a:gd name="connsiteY2758" fmla="*/ 65085 h 1000125"/>
                <a:gd name="connsiteX2759" fmla="*/ 1034041 w 4397079"/>
                <a:gd name="connsiteY2759" fmla="*/ 71520 h 1000125"/>
                <a:gd name="connsiteX2760" fmla="*/ 1075084 w 4397079"/>
                <a:gd name="connsiteY2760" fmla="*/ 112565 h 1000125"/>
                <a:gd name="connsiteX2761" fmla="*/ 1075084 w 4397079"/>
                <a:gd name="connsiteY2761" fmla="*/ 143641 h 1000125"/>
                <a:gd name="connsiteX2762" fmla="*/ 1035768 w 4397079"/>
                <a:gd name="connsiteY2762" fmla="*/ 182957 h 1000125"/>
                <a:gd name="connsiteX2763" fmla="*/ 1004692 w 4397079"/>
                <a:gd name="connsiteY2763" fmla="*/ 182957 h 1000125"/>
                <a:gd name="connsiteX2764" fmla="*/ 963648 w 4397079"/>
                <a:gd name="connsiteY2764" fmla="*/ 141914 h 1000125"/>
                <a:gd name="connsiteX2765" fmla="*/ 963648 w 4397079"/>
                <a:gd name="connsiteY2765" fmla="*/ 110838 h 1000125"/>
                <a:gd name="connsiteX2766" fmla="*/ 1002965 w 4397079"/>
                <a:gd name="connsiteY2766" fmla="*/ 71520 h 1000125"/>
                <a:gd name="connsiteX2767" fmla="*/ 1018502 w 4397079"/>
                <a:gd name="connsiteY2767" fmla="*/ 65085 h 1000125"/>
                <a:gd name="connsiteX2768" fmla="*/ 2058846 w 4397079"/>
                <a:gd name="connsiteY2768" fmla="*/ 63949 h 1000125"/>
                <a:gd name="connsiteX2769" fmla="*/ 2074385 w 4397079"/>
                <a:gd name="connsiteY2769" fmla="*/ 70385 h 1000125"/>
                <a:gd name="connsiteX2770" fmla="*/ 2115429 w 4397079"/>
                <a:gd name="connsiteY2770" fmla="*/ 111429 h 1000125"/>
                <a:gd name="connsiteX2771" fmla="*/ 2115429 w 4397079"/>
                <a:gd name="connsiteY2771" fmla="*/ 142505 h 1000125"/>
                <a:gd name="connsiteX2772" fmla="*/ 2076112 w 4397079"/>
                <a:gd name="connsiteY2772" fmla="*/ 181821 h 1000125"/>
                <a:gd name="connsiteX2773" fmla="*/ 2045036 w 4397079"/>
                <a:gd name="connsiteY2773" fmla="*/ 181821 h 1000125"/>
                <a:gd name="connsiteX2774" fmla="*/ 2003992 w 4397079"/>
                <a:gd name="connsiteY2774" fmla="*/ 140777 h 1000125"/>
                <a:gd name="connsiteX2775" fmla="*/ 2003992 w 4397079"/>
                <a:gd name="connsiteY2775" fmla="*/ 109701 h 1000125"/>
                <a:gd name="connsiteX2776" fmla="*/ 2043309 w 4397079"/>
                <a:gd name="connsiteY2776" fmla="*/ 70385 h 1000125"/>
                <a:gd name="connsiteX2777" fmla="*/ 2058846 w 4397079"/>
                <a:gd name="connsiteY2777" fmla="*/ 63949 h 1000125"/>
                <a:gd name="connsiteX2778" fmla="*/ 2406626 w 4397079"/>
                <a:gd name="connsiteY2778" fmla="*/ 60953 h 1000125"/>
                <a:gd name="connsiteX2779" fmla="*/ 2422164 w 4397079"/>
                <a:gd name="connsiteY2779" fmla="*/ 67389 h 1000125"/>
                <a:gd name="connsiteX2780" fmla="*/ 2463209 w 4397079"/>
                <a:gd name="connsiteY2780" fmla="*/ 108432 h 1000125"/>
                <a:gd name="connsiteX2781" fmla="*/ 2463209 w 4397079"/>
                <a:gd name="connsiteY2781" fmla="*/ 139508 h 1000125"/>
                <a:gd name="connsiteX2782" fmla="*/ 2423892 w 4397079"/>
                <a:gd name="connsiteY2782" fmla="*/ 178825 h 1000125"/>
                <a:gd name="connsiteX2783" fmla="*/ 2392816 w 4397079"/>
                <a:gd name="connsiteY2783" fmla="*/ 178825 h 1000125"/>
                <a:gd name="connsiteX2784" fmla="*/ 2351772 w 4397079"/>
                <a:gd name="connsiteY2784" fmla="*/ 137781 h 1000125"/>
                <a:gd name="connsiteX2785" fmla="*/ 2351772 w 4397079"/>
                <a:gd name="connsiteY2785" fmla="*/ 106705 h 1000125"/>
                <a:gd name="connsiteX2786" fmla="*/ 2391088 w 4397079"/>
                <a:gd name="connsiteY2786" fmla="*/ 67389 h 1000125"/>
                <a:gd name="connsiteX2787" fmla="*/ 2406626 w 4397079"/>
                <a:gd name="connsiteY2787" fmla="*/ 60953 h 1000125"/>
                <a:gd name="connsiteX2788" fmla="*/ 2770834 w 4397079"/>
                <a:gd name="connsiteY2788" fmla="*/ 46385 h 1000125"/>
                <a:gd name="connsiteX2789" fmla="*/ 2786373 w 4397079"/>
                <a:gd name="connsiteY2789" fmla="*/ 52820 h 1000125"/>
                <a:gd name="connsiteX2790" fmla="*/ 2827417 w 4397079"/>
                <a:gd name="connsiteY2790" fmla="*/ 93865 h 1000125"/>
                <a:gd name="connsiteX2791" fmla="*/ 2827417 w 4397079"/>
                <a:gd name="connsiteY2791" fmla="*/ 124941 h 1000125"/>
                <a:gd name="connsiteX2792" fmla="*/ 2788100 w 4397079"/>
                <a:gd name="connsiteY2792" fmla="*/ 164257 h 1000125"/>
                <a:gd name="connsiteX2793" fmla="*/ 2757024 w 4397079"/>
                <a:gd name="connsiteY2793" fmla="*/ 164257 h 1000125"/>
                <a:gd name="connsiteX2794" fmla="*/ 2715979 w 4397079"/>
                <a:gd name="connsiteY2794" fmla="*/ 123214 h 1000125"/>
                <a:gd name="connsiteX2795" fmla="*/ 2715980 w 4397079"/>
                <a:gd name="connsiteY2795" fmla="*/ 92138 h 1000125"/>
                <a:gd name="connsiteX2796" fmla="*/ 2755297 w 4397079"/>
                <a:gd name="connsiteY2796" fmla="*/ 52821 h 1000125"/>
                <a:gd name="connsiteX2797" fmla="*/ 2770834 w 4397079"/>
                <a:gd name="connsiteY2797" fmla="*/ 46385 h 1000125"/>
                <a:gd name="connsiteX2798" fmla="*/ 3118614 w 4397079"/>
                <a:gd name="connsiteY2798" fmla="*/ 43389 h 1000125"/>
                <a:gd name="connsiteX2799" fmla="*/ 3134152 w 4397079"/>
                <a:gd name="connsiteY2799" fmla="*/ 49825 h 1000125"/>
                <a:gd name="connsiteX2800" fmla="*/ 3175197 w 4397079"/>
                <a:gd name="connsiteY2800" fmla="*/ 90868 h 1000125"/>
                <a:gd name="connsiteX2801" fmla="*/ 3175197 w 4397079"/>
                <a:gd name="connsiteY2801" fmla="*/ 121944 h 1000125"/>
                <a:gd name="connsiteX2802" fmla="*/ 3135879 w 4397079"/>
                <a:gd name="connsiteY2802" fmla="*/ 161261 h 1000125"/>
                <a:gd name="connsiteX2803" fmla="*/ 3104803 w 4397079"/>
                <a:gd name="connsiteY2803" fmla="*/ 161261 h 1000125"/>
                <a:gd name="connsiteX2804" fmla="*/ 3063760 w 4397079"/>
                <a:gd name="connsiteY2804" fmla="*/ 120217 h 1000125"/>
                <a:gd name="connsiteX2805" fmla="*/ 3063760 w 4397079"/>
                <a:gd name="connsiteY2805" fmla="*/ 89141 h 1000125"/>
                <a:gd name="connsiteX2806" fmla="*/ 3103076 w 4397079"/>
                <a:gd name="connsiteY2806" fmla="*/ 49825 h 1000125"/>
                <a:gd name="connsiteX2807" fmla="*/ 3118614 w 4397079"/>
                <a:gd name="connsiteY2807" fmla="*/ 43389 h 1000125"/>
                <a:gd name="connsiteX2808" fmla="*/ 526174 w 4397079"/>
                <a:gd name="connsiteY2808" fmla="*/ 37809 h 1000125"/>
                <a:gd name="connsiteX2809" fmla="*/ 541712 w 4397079"/>
                <a:gd name="connsiteY2809" fmla="*/ 44245 h 1000125"/>
                <a:gd name="connsiteX2810" fmla="*/ 582756 w 4397079"/>
                <a:gd name="connsiteY2810" fmla="*/ 85289 h 1000125"/>
                <a:gd name="connsiteX2811" fmla="*/ 582755 w 4397079"/>
                <a:gd name="connsiteY2811" fmla="*/ 116364 h 1000125"/>
                <a:gd name="connsiteX2812" fmla="*/ 543439 w 4397079"/>
                <a:gd name="connsiteY2812" fmla="*/ 155681 h 1000125"/>
                <a:gd name="connsiteX2813" fmla="*/ 512363 w 4397079"/>
                <a:gd name="connsiteY2813" fmla="*/ 155681 h 1000125"/>
                <a:gd name="connsiteX2814" fmla="*/ 471320 w 4397079"/>
                <a:gd name="connsiteY2814" fmla="*/ 114637 h 1000125"/>
                <a:gd name="connsiteX2815" fmla="*/ 471320 w 4397079"/>
                <a:gd name="connsiteY2815" fmla="*/ 83561 h 1000125"/>
                <a:gd name="connsiteX2816" fmla="*/ 510636 w 4397079"/>
                <a:gd name="connsiteY2816" fmla="*/ 44245 h 1000125"/>
                <a:gd name="connsiteX2817" fmla="*/ 526174 w 4397079"/>
                <a:gd name="connsiteY2817" fmla="*/ 37809 h 1000125"/>
                <a:gd name="connsiteX2818" fmla="*/ 1566518 w 4397079"/>
                <a:gd name="connsiteY2818" fmla="*/ 36673 h 1000125"/>
                <a:gd name="connsiteX2819" fmla="*/ 1582056 w 4397079"/>
                <a:gd name="connsiteY2819" fmla="*/ 43109 h 1000125"/>
                <a:gd name="connsiteX2820" fmla="*/ 1623100 w 4397079"/>
                <a:gd name="connsiteY2820" fmla="*/ 84153 h 1000125"/>
                <a:gd name="connsiteX2821" fmla="*/ 1623100 w 4397079"/>
                <a:gd name="connsiteY2821" fmla="*/ 115229 h 1000125"/>
                <a:gd name="connsiteX2822" fmla="*/ 1583783 w 4397079"/>
                <a:gd name="connsiteY2822" fmla="*/ 154546 h 1000125"/>
                <a:gd name="connsiteX2823" fmla="*/ 1552707 w 4397079"/>
                <a:gd name="connsiteY2823" fmla="*/ 154546 h 1000125"/>
                <a:gd name="connsiteX2824" fmla="*/ 1511664 w 4397079"/>
                <a:gd name="connsiteY2824" fmla="*/ 113502 h 1000125"/>
                <a:gd name="connsiteX2825" fmla="*/ 1511664 w 4397079"/>
                <a:gd name="connsiteY2825" fmla="*/ 82426 h 1000125"/>
                <a:gd name="connsiteX2826" fmla="*/ 1550980 w 4397079"/>
                <a:gd name="connsiteY2826" fmla="*/ 43109 h 1000125"/>
                <a:gd name="connsiteX2827" fmla="*/ 1566518 w 4397079"/>
                <a:gd name="connsiteY2827" fmla="*/ 36673 h 1000125"/>
                <a:gd name="connsiteX2828" fmla="*/ 1914298 w 4397079"/>
                <a:gd name="connsiteY2828" fmla="*/ 33677 h 1000125"/>
                <a:gd name="connsiteX2829" fmla="*/ 1929836 w 4397079"/>
                <a:gd name="connsiteY2829" fmla="*/ 40113 h 1000125"/>
                <a:gd name="connsiteX2830" fmla="*/ 1970880 w 4397079"/>
                <a:gd name="connsiteY2830" fmla="*/ 81156 h 1000125"/>
                <a:gd name="connsiteX2831" fmla="*/ 1970880 w 4397079"/>
                <a:gd name="connsiteY2831" fmla="*/ 112233 h 1000125"/>
                <a:gd name="connsiteX2832" fmla="*/ 1931564 w 4397079"/>
                <a:gd name="connsiteY2832" fmla="*/ 151549 h 1000125"/>
                <a:gd name="connsiteX2833" fmla="*/ 1900487 w 4397079"/>
                <a:gd name="connsiteY2833" fmla="*/ 151549 h 1000125"/>
                <a:gd name="connsiteX2834" fmla="*/ 1859444 w 4397079"/>
                <a:gd name="connsiteY2834" fmla="*/ 110506 h 1000125"/>
                <a:gd name="connsiteX2835" fmla="*/ 1859444 w 4397079"/>
                <a:gd name="connsiteY2835" fmla="*/ 79429 h 1000125"/>
                <a:gd name="connsiteX2836" fmla="*/ 1898761 w 4397079"/>
                <a:gd name="connsiteY2836" fmla="*/ 40113 h 1000125"/>
                <a:gd name="connsiteX2837" fmla="*/ 1914298 w 4397079"/>
                <a:gd name="connsiteY2837" fmla="*/ 33677 h 1000125"/>
                <a:gd name="connsiteX2838" fmla="*/ 3477968 w 4397079"/>
                <a:gd name="connsiteY2838" fmla="*/ 33676 h 1000125"/>
                <a:gd name="connsiteX2839" fmla="*/ 3493506 w 4397079"/>
                <a:gd name="connsiteY2839" fmla="*/ 40112 h 1000125"/>
                <a:gd name="connsiteX2840" fmla="*/ 3534550 w 4397079"/>
                <a:gd name="connsiteY2840" fmla="*/ 81155 h 1000125"/>
                <a:gd name="connsiteX2841" fmla="*/ 3534550 w 4397079"/>
                <a:gd name="connsiteY2841" fmla="*/ 112231 h 1000125"/>
                <a:gd name="connsiteX2842" fmla="*/ 3495233 w 4397079"/>
                <a:gd name="connsiteY2842" fmla="*/ 151548 h 1000125"/>
                <a:gd name="connsiteX2843" fmla="*/ 3464157 w 4397079"/>
                <a:gd name="connsiteY2843" fmla="*/ 151548 h 1000125"/>
                <a:gd name="connsiteX2844" fmla="*/ 3423114 w 4397079"/>
                <a:gd name="connsiteY2844" fmla="*/ 110504 h 1000125"/>
                <a:gd name="connsiteX2845" fmla="*/ 3423113 w 4397079"/>
                <a:gd name="connsiteY2845" fmla="*/ 79428 h 1000125"/>
                <a:gd name="connsiteX2846" fmla="*/ 3462430 w 4397079"/>
                <a:gd name="connsiteY2846" fmla="*/ 40112 h 1000125"/>
                <a:gd name="connsiteX2847" fmla="*/ 3477968 w 4397079"/>
                <a:gd name="connsiteY2847" fmla="*/ 33676 h 1000125"/>
                <a:gd name="connsiteX2848" fmla="*/ 3825748 w 4397079"/>
                <a:gd name="connsiteY2848" fmla="*/ 30680 h 1000125"/>
                <a:gd name="connsiteX2849" fmla="*/ 3841286 w 4397079"/>
                <a:gd name="connsiteY2849" fmla="*/ 37116 h 1000125"/>
                <a:gd name="connsiteX2850" fmla="*/ 3882330 w 4397079"/>
                <a:gd name="connsiteY2850" fmla="*/ 78158 h 1000125"/>
                <a:gd name="connsiteX2851" fmla="*/ 3882329 w 4397079"/>
                <a:gd name="connsiteY2851" fmla="*/ 109234 h 1000125"/>
                <a:gd name="connsiteX2852" fmla="*/ 3843013 w 4397079"/>
                <a:gd name="connsiteY2852" fmla="*/ 148552 h 1000125"/>
                <a:gd name="connsiteX2853" fmla="*/ 3811937 w 4397079"/>
                <a:gd name="connsiteY2853" fmla="*/ 148552 h 1000125"/>
                <a:gd name="connsiteX2854" fmla="*/ 3770894 w 4397079"/>
                <a:gd name="connsiteY2854" fmla="*/ 107508 h 1000125"/>
                <a:gd name="connsiteX2855" fmla="*/ 3770894 w 4397079"/>
                <a:gd name="connsiteY2855" fmla="*/ 76432 h 1000125"/>
                <a:gd name="connsiteX2856" fmla="*/ 3810210 w 4397079"/>
                <a:gd name="connsiteY2856" fmla="*/ 37116 h 1000125"/>
                <a:gd name="connsiteX2857" fmla="*/ 3825748 w 4397079"/>
                <a:gd name="connsiteY2857" fmla="*/ 30680 h 1000125"/>
                <a:gd name="connsiteX2858" fmla="*/ 4172391 w 4397079"/>
                <a:gd name="connsiteY2858" fmla="*/ 28819 h 1000125"/>
                <a:gd name="connsiteX2859" fmla="*/ 4176965 w 4397079"/>
                <a:gd name="connsiteY2859" fmla="*/ 30714 h 1000125"/>
                <a:gd name="connsiteX2860" fmla="*/ 4201080 w 4397079"/>
                <a:gd name="connsiteY2860" fmla="*/ 135269 h 1000125"/>
                <a:gd name="connsiteX2861" fmla="*/ 4189657 w 4397079"/>
                <a:gd name="connsiteY2861" fmla="*/ 146691 h 1000125"/>
                <a:gd name="connsiteX2862" fmla="*/ 4158580 w 4397079"/>
                <a:gd name="connsiteY2862" fmla="*/ 146691 h 1000125"/>
                <a:gd name="connsiteX2863" fmla="*/ 4117537 w 4397079"/>
                <a:gd name="connsiteY2863" fmla="*/ 105648 h 1000125"/>
                <a:gd name="connsiteX2864" fmla="*/ 4117537 w 4397079"/>
                <a:gd name="connsiteY2864" fmla="*/ 74572 h 1000125"/>
                <a:gd name="connsiteX2865" fmla="*/ 4156853 w 4397079"/>
                <a:gd name="connsiteY2865" fmla="*/ 35256 h 1000125"/>
                <a:gd name="connsiteX2866" fmla="*/ 4172391 w 4397079"/>
                <a:gd name="connsiteY2866" fmla="*/ 28819 h 1000125"/>
                <a:gd name="connsiteX2867" fmla="*/ 885527 w 4397079"/>
                <a:gd name="connsiteY2867" fmla="*/ 28096 h 1000125"/>
                <a:gd name="connsiteX2868" fmla="*/ 901065 w 4397079"/>
                <a:gd name="connsiteY2868" fmla="*/ 34532 h 1000125"/>
                <a:gd name="connsiteX2869" fmla="*/ 942109 w 4397079"/>
                <a:gd name="connsiteY2869" fmla="*/ 75576 h 1000125"/>
                <a:gd name="connsiteX2870" fmla="*/ 942109 w 4397079"/>
                <a:gd name="connsiteY2870" fmla="*/ 106652 h 1000125"/>
                <a:gd name="connsiteX2871" fmla="*/ 902792 w 4397079"/>
                <a:gd name="connsiteY2871" fmla="*/ 145968 h 1000125"/>
                <a:gd name="connsiteX2872" fmla="*/ 871716 w 4397079"/>
                <a:gd name="connsiteY2872" fmla="*/ 145968 h 1000125"/>
                <a:gd name="connsiteX2873" fmla="*/ 830672 w 4397079"/>
                <a:gd name="connsiteY2873" fmla="*/ 104924 h 1000125"/>
                <a:gd name="connsiteX2874" fmla="*/ 830672 w 4397079"/>
                <a:gd name="connsiteY2874" fmla="*/ 73848 h 1000125"/>
                <a:gd name="connsiteX2875" fmla="*/ 869989 w 4397079"/>
                <a:gd name="connsiteY2875" fmla="*/ 34532 h 1000125"/>
                <a:gd name="connsiteX2876" fmla="*/ 885527 w 4397079"/>
                <a:gd name="connsiteY2876" fmla="*/ 28096 h 1000125"/>
                <a:gd name="connsiteX2877" fmla="*/ 1233307 w 4397079"/>
                <a:gd name="connsiteY2877" fmla="*/ 25099 h 1000125"/>
                <a:gd name="connsiteX2878" fmla="*/ 1248845 w 4397079"/>
                <a:gd name="connsiteY2878" fmla="*/ 31535 h 1000125"/>
                <a:gd name="connsiteX2879" fmla="*/ 1289889 w 4397079"/>
                <a:gd name="connsiteY2879" fmla="*/ 72579 h 1000125"/>
                <a:gd name="connsiteX2880" fmla="*/ 1289889 w 4397079"/>
                <a:gd name="connsiteY2880" fmla="*/ 103655 h 1000125"/>
                <a:gd name="connsiteX2881" fmla="*/ 1250572 w 4397079"/>
                <a:gd name="connsiteY2881" fmla="*/ 142972 h 1000125"/>
                <a:gd name="connsiteX2882" fmla="*/ 1219496 w 4397079"/>
                <a:gd name="connsiteY2882" fmla="*/ 142972 h 1000125"/>
                <a:gd name="connsiteX2883" fmla="*/ 1178453 w 4397079"/>
                <a:gd name="connsiteY2883" fmla="*/ 101928 h 1000125"/>
                <a:gd name="connsiteX2884" fmla="*/ 1178452 w 4397079"/>
                <a:gd name="connsiteY2884" fmla="*/ 70852 h 1000125"/>
                <a:gd name="connsiteX2885" fmla="*/ 1217769 w 4397079"/>
                <a:gd name="connsiteY2885" fmla="*/ 31535 h 1000125"/>
                <a:gd name="connsiteX2886" fmla="*/ 1233307 w 4397079"/>
                <a:gd name="connsiteY2886" fmla="*/ 25099 h 1000125"/>
                <a:gd name="connsiteX2887" fmla="*/ 2273651 w 4397079"/>
                <a:gd name="connsiteY2887" fmla="*/ 23964 h 1000125"/>
                <a:gd name="connsiteX2888" fmla="*/ 2289189 w 4397079"/>
                <a:gd name="connsiteY2888" fmla="*/ 30400 h 1000125"/>
                <a:gd name="connsiteX2889" fmla="*/ 2330233 w 4397079"/>
                <a:gd name="connsiteY2889" fmla="*/ 71443 h 1000125"/>
                <a:gd name="connsiteX2890" fmla="*/ 2330233 w 4397079"/>
                <a:gd name="connsiteY2890" fmla="*/ 102520 h 1000125"/>
                <a:gd name="connsiteX2891" fmla="*/ 2290916 w 4397079"/>
                <a:gd name="connsiteY2891" fmla="*/ 141836 h 1000125"/>
                <a:gd name="connsiteX2892" fmla="*/ 2259841 w 4397079"/>
                <a:gd name="connsiteY2892" fmla="*/ 141836 h 1000125"/>
                <a:gd name="connsiteX2893" fmla="*/ 2218797 w 4397079"/>
                <a:gd name="connsiteY2893" fmla="*/ 100792 h 1000125"/>
                <a:gd name="connsiteX2894" fmla="*/ 2218797 w 4397079"/>
                <a:gd name="connsiteY2894" fmla="*/ 69716 h 1000125"/>
                <a:gd name="connsiteX2895" fmla="*/ 2258113 w 4397079"/>
                <a:gd name="connsiteY2895" fmla="*/ 30400 h 1000125"/>
                <a:gd name="connsiteX2896" fmla="*/ 2273651 w 4397079"/>
                <a:gd name="connsiteY2896" fmla="*/ 23964 h 1000125"/>
                <a:gd name="connsiteX2897" fmla="*/ 2621431 w 4397079"/>
                <a:gd name="connsiteY2897" fmla="*/ 20967 h 1000125"/>
                <a:gd name="connsiteX2898" fmla="*/ 2636969 w 4397079"/>
                <a:gd name="connsiteY2898" fmla="*/ 27403 h 1000125"/>
                <a:gd name="connsiteX2899" fmla="*/ 2678013 w 4397079"/>
                <a:gd name="connsiteY2899" fmla="*/ 68447 h 1000125"/>
                <a:gd name="connsiteX2900" fmla="*/ 2678013 w 4397079"/>
                <a:gd name="connsiteY2900" fmla="*/ 99523 h 1000125"/>
                <a:gd name="connsiteX2901" fmla="*/ 2638696 w 4397079"/>
                <a:gd name="connsiteY2901" fmla="*/ 138840 h 1000125"/>
                <a:gd name="connsiteX2902" fmla="*/ 2607620 w 4397079"/>
                <a:gd name="connsiteY2902" fmla="*/ 138840 h 1000125"/>
                <a:gd name="connsiteX2903" fmla="*/ 2566577 w 4397079"/>
                <a:gd name="connsiteY2903" fmla="*/ 97796 h 1000125"/>
                <a:gd name="connsiteX2904" fmla="*/ 2566577 w 4397079"/>
                <a:gd name="connsiteY2904" fmla="*/ 66720 h 1000125"/>
                <a:gd name="connsiteX2905" fmla="*/ 2605893 w 4397079"/>
                <a:gd name="connsiteY2905" fmla="*/ 27403 h 1000125"/>
                <a:gd name="connsiteX2906" fmla="*/ 2621431 w 4397079"/>
                <a:gd name="connsiteY2906" fmla="*/ 20967 h 1000125"/>
                <a:gd name="connsiteX2907" fmla="*/ 2985639 w 4397079"/>
                <a:gd name="connsiteY2907" fmla="*/ 6399 h 1000125"/>
                <a:gd name="connsiteX2908" fmla="*/ 3001177 w 4397079"/>
                <a:gd name="connsiteY2908" fmla="*/ 12835 h 1000125"/>
                <a:gd name="connsiteX2909" fmla="*/ 3042221 w 4397079"/>
                <a:gd name="connsiteY2909" fmla="*/ 53879 h 1000125"/>
                <a:gd name="connsiteX2910" fmla="*/ 3042221 w 4397079"/>
                <a:gd name="connsiteY2910" fmla="*/ 84955 h 1000125"/>
                <a:gd name="connsiteX2911" fmla="*/ 3002904 w 4397079"/>
                <a:gd name="connsiteY2911" fmla="*/ 124272 h 1000125"/>
                <a:gd name="connsiteX2912" fmla="*/ 2971828 w 4397079"/>
                <a:gd name="connsiteY2912" fmla="*/ 124272 h 1000125"/>
                <a:gd name="connsiteX2913" fmla="*/ 2930784 w 4397079"/>
                <a:gd name="connsiteY2913" fmla="*/ 83228 h 1000125"/>
                <a:gd name="connsiteX2914" fmla="*/ 2930784 w 4397079"/>
                <a:gd name="connsiteY2914" fmla="*/ 52152 h 1000125"/>
                <a:gd name="connsiteX2915" fmla="*/ 2970101 w 4397079"/>
                <a:gd name="connsiteY2915" fmla="*/ 12835 h 1000125"/>
                <a:gd name="connsiteX2916" fmla="*/ 2985639 w 4397079"/>
                <a:gd name="connsiteY2916" fmla="*/ 6399 h 1000125"/>
                <a:gd name="connsiteX2917" fmla="*/ 3333419 w 4397079"/>
                <a:gd name="connsiteY2917" fmla="*/ 3403 h 1000125"/>
                <a:gd name="connsiteX2918" fmla="*/ 3348957 w 4397079"/>
                <a:gd name="connsiteY2918" fmla="*/ 9839 h 1000125"/>
                <a:gd name="connsiteX2919" fmla="*/ 3390001 w 4397079"/>
                <a:gd name="connsiteY2919" fmla="*/ 50883 h 1000125"/>
                <a:gd name="connsiteX2920" fmla="*/ 3390001 w 4397079"/>
                <a:gd name="connsiteY2920" fmla="*/ 81959 h 1000125"/>
                <a:gd name="connsiteX2921" fmla="*/ 3350684 w 4397079"/>
                <a:gd name="connsiteY2921" fmla="*/ 121275 h 1000125"/>
                <a:gd name="connsiteX2922" fmla="*/ 3319608 w 4397079"/>
                <a:gd name="connsiteY2922" fmla="*/ 121275 h 1000125"/>
                <a:gd name="connsiteX2923" fmla="*/ 3278564 w 4397079"/>
                <a:gd name="connsiteY2923" fmla="*/ 80232 h 1000125"/>
                <a:gd name="connsiteX2924" fmla="*/ 3278565 w 4397079"/>
                <a:gd name="connsiteY2924" fmla="*/ 49156 h 1000125"/>
                <a:gd name="connsiteX2925" fmla="*/ 3317881 w 4397079"/>
                <a:gd name="connsiteY2925" fmla="*/ 9839 h 1000125"/>
                <a:gd name="connsiteX2926" fmla="*/ 3333419 w 4397079"/>
                <a:gd name="connsiteY2926" fmla="*/ 3403 h 1000125"/>
                <a:gd name="connsiteX2927" fmla="*/ 4079564 w 4397079"/>
                <a:gd name="connsiteY2927" fmla="*/ 0 h 1000125"/>
                <a:gd name="connsiteX2928" fmla="*/ 4166384 w 4397079"/>
                <a:gd name="connsiteY2928" fmla="*/ 0 h 1000125"/>
                <a:gd name="connsiteX2929" fmla="*/ 4138512 w 4397079"/>
                <a:gd name="connsiteY2929" fmla="*/ 27873 h 1000125"/>
                <a:gd name="connsiteX2930" fmla="*/ 4107436 w 4397079"/>
                <a:gd name="connsiteY2930" fmla="*/ 27873 h 1000125"/>
                <a:gd name="connsiteX2931" fmla="*/ 4022145 w 4397079"/>
                <a:gd name="connsiteY2931" fmla="*/ 0 h 1000125"/>
                <a:gd name="connsiteX2932" fmla="*/ 4058961 w 4397079"/>
                <a:gd name="connsiteY2932" fmla="*/ 0 h 1000125"/>
                <a:gd name="connsiteX2933" fmla="*/ 4097135 w 4397079"/>
                <a:gd name="connsiteY2933" fmla="*/ 38174 h 1000125"/>
                <a:gd name="connsiteX2934" fmla="*/ 4097134 w 4397079"/>
                <a:gd name="connsiteY2934" fmla="*/ 69250 h 1000125"/>
                <a:gd name="connsiteX2935" fmla="*/ 4057818 w 4397079"/>
                <a:gd name="connsiteY2935" fmla="*/ 108567 h 1000125"/>
                <a:gd name="connsiteX2936" fmla="*/ 4026742 w 4397079"/>
                <a:gd name="connsiteY2936" fmla="*/ 108567 h 1000125"/>
                <a:gd name="connsiteX2937" fmla="*/ 3985698 w 4397079"/>
                <a:gd name="connsiteY2937" fmla="*/ 67522 h 1000125"/>
                <a:gd name="connsiteX2938" fmla="*/ 3985698 w 4397079"/>
                <a:gd name="connsiteY2938" fmla="*/ 36446 h 1000125"/>
                <a:gd name="connsiteX2939" fmla="*/ 3849822 w 4397079"/>
                <a:gd name="connsiteY2939" fmla="*/ 0 h 1000125"/>
                <a:gd name="connsiteX2940" fmla="*/ 3964074 w 4397079"/>
                <a:gd name="connsiteY2940" fmla="*/ 0 h 1000125"/>
                <a:gd name="connsiteX2941" fmla="*/ 3969460 w 4397079"/>
                <a:gd name="connsiteY2941" fmla="*/ 13003 h 1000125"/>
                <a:gd name="connsiteX2942" fmla="*/ 3963024 w 4397079"/>
                <a:gd name="connsiteY2942" fmla="*/ 28540 h 1000125"/>
                <a:gd name="connsiteX2943" fmla="*/ 3923707 w 4397079"/>
                <a:gd name="connsiteY2943" fmla="*/ 67858 h 1000125"/>
                <a:gd name="connsiteX2944" fmla="*/ 3892631 w 4397079"/>
                <a:gd name="connsiteY2944" fmla="*/ 67858 h 1000125"/>
                <a:gd name="connsiteX2945" fmla="*/ 3851587 w 4397079"/>
                <a:gd name="connsiteY2945" fmla="*/ 26814 h 1000125"/>
                <a:gd name="connsiteX2946" fmla="*/ 3845151 w 4397079"/>
                <a:gd name="connsiteY2946" fmla="*/ 11276 h 1000125"/>
                <a:gd name="connsiteX2947" fmla="*/ 3728787 w 4397079"/>
                <a:gd name="connsiteY2947" fmla="*/ 0 h 1000125"/>
                <a:gd name="connsiteX2948" fmla="*/ 3821600 w 4397079"/>
                <a:gd name="connsiteY2948" fmla="*/ 0 h 1000125"/>
                <a:gd name="connsiteX2949" fmla="*/ 3790732 w 4397079"/>
                <a:gd name="connsiteY2949" fmla="*/ 30869 h 1000125"/>
                <a:gd name="connsiteX2950" fmla="*/ 3759656 w 4397079"/>
                <a:gd name="connsiteY2950" fmla="*/ 30869 h 1000125"/>
                <a:gd name="connsiteX2951" fmla="*/ 3677539 w 4397079"/>
                <a:gd name="connsiteY2951" fmla="*/ 0 h 1000125"/>
                <a:gd name="connsiteX2952" fmla="*/ 3708006 w 4397079"/>
                <a:gd name="connsiteY2952" fmla="*/ 0 h 1000125"/>
                <a:gd name="connsiteX2953" fmla="*/ 3708310 w 4397079"/>
                <a:gd name="connsiteY2953" fmla="*/ 126 h 1000125"/>
                <a:gd name="connsiteX2954" fmla="*/ 3749354 w 4397079"/>
                <a:gd name="connsiteY2954" fmla="*/ 41170 h 1000125"/>
                <a:gd name="connsiteX2955" fmla="*/ 3749354 w 4397079"/>
                <a:gd name="connsiteY2955" fmla="*/ 72246 h 1000125"/>
                <a:gd name="connsiteX2956" fmla="*/ 3710038 w 4397079"/>
                <a:gd name="connsiteY2956" fmla="*/ 111563 h 1000125"/>
                <a:gd name="connsiteX2957" fmla="*/ 3678962 w 4397079"/>
                <a:gd name="connsiteY2957" fmla="*/ 111563 h 1000125"/>
                <a:gd name="connsiteX2958" fmla="*/ 3637917 w 4397079"/>
                <a:gd name="connsiteY2958" fmla="*/ 70519 h 1000125"/>
                <a:gd name="connsiteX2959" fmla="*/ 3637917 w 4397079"/>
                <a:gd name="connsiteY2959" fmla="*/ 39443 h 1000125"/>
                <a:gd name="connsiteX2960" fmla="*/ 3677234 w 4397079"/>
                <a:gd name="connsiteY2960" fmla="*/ 126 h 1000125"/>
                <a:gd name="connsiteX2961" fmla="*/ 3503283 w 4397079"/>
                <a:gd name="connsiteY2961" fmla="*/ 0 h 1000125"/>
                <a:gd name="connsiteX2962" fmla="*/ 3614782 w 4397079"/>
                <a:gd name="connsiteY2962" fmla="*/ 0 h 1000125"/>
                <a:gd name="connsiteX2963" fmla="*/ 3615243 w 4397079"/>
                <a:gd name="connsiteY2963" fmla="*/ 461 h 1000125"/>
                <a:gd name="connsiteX2964" fmla="*/ 3615243 w 4397079"/>
                <a:gd name="connsiteY2964" fmla="*/ 31537 h 1000125"/>
                <a:gd name="connsiteX2965" fmla="*/ 3575927 w 4397079"/>
                <a:gd name="connsiteY2965" fmla="*/ 70854 h 1000125"/>
                <a:gd name="connsiteX2966" fmla="*/ 3544851 w 4397079"/>
                <a:gd name="connsiteY2966" fmla="*/ 70854 h 1000125"/>
                <a:gd name="connsiteX2967" fmla="*/ 3503808 w 4397079"/>
                <a:gd name="connsiteY2967" fmla="*/ 29810 h 1000125"/>
                <a:gd name="connsiteX2968" fmla="*/ 3497371 w 4397079"/>
                <a:gd name="connsiteY2968" fmla="*/ 14272 h 1000125"/>
                <a:gd name="connsiteX2969" fmla="*/ 3359721 w 4397079"/>
                <a:gd name="connsiteY2969" fmla="*/ 0 h 1000125"/>
                <a:gd name="connsiteX2970" fmla="*/ 3471219 w 4397079"/>
                <a:gd name="connsiteY2970" fmla="*/ 0 h 1000125"/>
                <a:gd name="connsiteX2971" fmla="*/ 3470695 w 4397079"/>
                <a:gd name="connsiteY2971" fmla="*/ 1265 h 1000125"/>
                <a:gd name="connsiteX2972" fmla="*/ 3431378 w 4397079"/>
                <a:gd name="connsiteY2972" fmla="*/ 40581 h 1000125"/>
                <a:gd name="connsiteX2973" fmla="*/ 3400302 w 4397079"/>
                <a:gd name="connsiteY2973" fmla="*/ 40581 h 1000125"/>
                <a:gd name="connsiteX2974" fmla="*/ 3266499 w 4397079"/>
                <a:gd name="connsiteY2974" fmla="*/ 0 h 1000125"/>
                <a:gd name="connsiteX2975" fmla="*/ 3296960 w 4397079"/>
                <a:gd name="connsiteY2975" fmla="*/ 0 h 1000125"/>
                <a:gd name="connsiteX2976" fmla="*/ 3281730 w 4397079"/>
                <a:gd name="connsiteY2976" fmla="*/ 6309 h 1000125"/>
                <a:gd name="connsiteX2977" fmla="*/ 3152901 w 4397079"/>
                <a:gd name="connsiteY2977" fmla="*/ 0 h 1000125"/>
                <a:gd name="connsiteX2978" fmla="*/ 3245717 w 4397079"/>
                <a:gd name="connsiteY2978" fmla="*/ 0 h 1000125"/>
                <a:gd name="connsiteX2979" fmla="*/ 3255891 w 4397079"/>
                <a:gd name="connsiteY2979" fmla="*/ 10174 h 1000125"/>
                <a:gd name="connsiteX2980" fmla="*/ 3255891 w 4397079"/>
                <a:gd name="connsiteY2980" fmla="*/ 41250 h 1000125"/>
                <a:gd name="connsiteX2981" fmla="*/ 3216574 w 4397079"/>
                <a:gd name="connsiteY2981" fmla="*/ 80567 h 1000125"/>
                <a:gd name="connsiteX2982" fmla="*/ 3185497 w 4397079"/>
                <a:gd name="connsiteY2982" fmla="*/ 80567 h 1000125"/>
                <a:gd name="connsiteX2983" fmla="*/ 3144454 w 4397079"/>
                <a:gd name="connsiteY2983" fmla="*/ 39523 h 1000125"/>
                <a:gd name="connsiteX2984" fmla="*/ 3144454 w 4397079"/>
                <a:gd name="connsiteY2984" fmla="*/ 8447 h 1000125"/>
                <a:gd name="connsiteX2985" fmla="*/ 3010429 w 4397079"/>
                <a:gd name="connsiteY2985" fmla="*/ 0 h 1000125"/>
                <a:gd name="connsiteX2986" fmla="*/ 3124680 w 4397079"/>
                <a:gd name="connsiteY2986" fmla="*/ 0 h 1000125"/>
                <a:gd name="connsiteX2987" fmla="*/ 3122915 w 4397079"/>
                <a:gd name="connsiteY2987" fmla="*/ 4261 h 1000125"/>
                <a:gd name="connsiteX2988" fmla="*/ 3083598 w 4397079"/>
                <a:gd name="connsiteY2988" fmla="*/ 43578 h 1000125"/>
                <a:gd name="connsiteX2989" fmla="*/ 3052522 w 4397079"/>
                <a:gd name="connsiteY2989" fmla="*/ 43578 h 1000125"/>
                <a:gd name="connsiteX2990" fmla="*/ 3011478 w 4397079"/>
                <a:gd name="connsiteY2990" fmla="*/ 2534 h 1000125"/>
                <a:gd name="connsiteX2991" fmla="*/ 2915542 w 4397079"/>
                <a:gd name="connsiteY2991" fmla="*/ 0 h 1000125"/>
                <a:gd name="connsiteX2992" fmla="*/ 2952357 w 4397079"/>
                <a:gd name="connsiteY2992" fmla="*/ 0 h 1000125"/>
                <a:gd name="connsiteX2993" fmla="*/ 2949488 w 4397079"/>
                <a:gd name="connsiteY2993" fmla="*/ 2869 h 1000125"/>
                <a:gd name="connsiteX2994" fmla="*/ 2918411 w 4397079"/>
                <a:gd name="connsiteY2994" fmla="*/ 2869 h 1000125"/>
                <a:gd name="connsiteX2995" fmla="*/ 2808117 w 4397079"/>
                <a:gd name="connsiteY2995" fmla="*/ 0 h 1000125"/>
                <a:gd name="connsiteX2996" fmla="*/ 2894941 w 4397079"/>
                <a:gd name="connsiteY2996" fmla="*/ 0 h 1000125"/>
                <a:gd name="connsiteX2997" fmla="*/ 2908111 w 4397079"/>
                <a:gd name="connsiteY2997" fmla="*/ 13171 h 1000125"/>
                <a:gd name="connsiteX2998" fmla="*/ 2908111 w 4397079"/>
                <a:gd name="connsiteY2998" fmla="*/ 44247 h 1000125"/>
                <a:gd name="connsiteX2999" fmla="*/ 2868794 w 4397079"/>
                <a:gd name="connsiteY2999" fmla="*/ 83563 h 1000125"/>
                <a:gd name="connsiteX3000" fmla="*/ 2837718 w 4397079"/>
                <a:gd name="connsiteY3000" fmla="*/ 83563 h 1000125"/>
                <a:gd name="connsiteX3001" fmla="*/ 2796674 w 4397079"/>
                <a:gd name="connsiteY3001" fmla="*/ 42519 h 1000125"/>
                <a:gd name="connsiteX3002" fmla="*/ 2796674 w 4397079"/>
                <a:gd name="connsiteY3002" fmla="*/ 11444 h 1000125"/>
                <a:gd name="connsiteX3003" fmla="*/ 2641482 w 4397079"/>
                <a:gd name="connsiteY3003" fmla="*/ 0 h 1000125"/>
                <a:gd name="connsiteX3004" fmla="*/ 2763780 w 4397079"/>
                <a:gd name="connsiteY3004" fmla="*/ 0 h 1000125"/>
                <a:gd name="connsiteX3005" fmla="*/ 2765143 w 4397079"/>
                <a:gd name="connsiteY3005" fmla="*/ 3291 h 1000125"/>
                <a:gd name="connsiteX3006" fmla="*/ 2758707 w 4397079"/>
                <a:gd name="connsiteY3006" fmla="*/ 18829 h 1000125"/>
                <a:gd name="connsiteX3007" fmla="*/ 2719391 w 4397079"/>
                <a:gd name="connsiteY3007" fmla="*/ 58146 h 1000125"/>
                <a:gd name="connsiteX3008" fmla="*/ 2688315 w 4397079"/>
                <a:gd name="connsiteY3008" fmla="*/ 58146 h 1000125"/>
                <a:gd name="connsiteX3009" fmla="*/ 2647271 w 4397079"/>
                <a:gd name="connsiteY3009" fmla="*/ 17102 h 1000125"/>
                <a:gd name="connsiteX3010" fmla="*/ 2640835 w 4397079"/>
                <a:gd name="connsiteY3010" fmla="*/ 1564 h 1000125"/>
                <a:gd name="connsiteX3011" fmla="*/ 2536767 w 4397079"/>
                <a:gd name="connsiteY3011" fmla="*/ 0 h 1000125"/>
                <a:gd name="connsiteX3012" fmla="*/ 2602717 w 4397079"/>
                <a:gd name="connsiteY3012" fmla="*/ 0 h 1000125"/>
                <a:gd name="connsiteX3013" fmla="*/ 2585280 w 4397079"/>
                <a:gd name="connsiteY3013" fmla="*/ 17437 h 1000125"/>
                <a:gd name="connsiteX3014" fmla="*/ 2554204 w 4397079"/>
                <a:gd name="connsiteY3014" fmla="*/ 17437 h 1000125"/>
                <a:gd name="connsiteX3015" fmla="*/ 2458477 w 4397079"/>
                <a:gd name="connsiteY3015" fmla="*/ 0 h 1000125"/>
                <a:gd name="connsiteX3016" fmla="*/ 2516164 w 4397079"/>
                <a:gd name="connsiteY3016" fmla="*/ 0 h 1000125"/>
                <a:gd name="connsiteX3017" fmla="*/ 2543903 w 4397079"/>
                <a:gd name="connsiteY3017" fmla="*/ 27738 h 1000125"/>
                <a:gd name="connsiteX3018" fmla="*/ 2543903 w 4397079"/>
                <a:gd name="connsiteY3018" fmla="*/ 58814 h 1000125"/>
                <a:gd name="connsiteX3019" fmla="*/ 2504586 w 4397079"/>
                <a:gd name="connsiteY3019" fmla="*/ 98131 h 1000125"/>
                <a:gd name="connsiteX3020" fmla="*/ 2473510 w 4397079"/>
                <a:gd name="connsiteY3020" fmla="*/ 98131 h 1000125"/>
                <a:gd name="connsiteX3021" fmla="*/ 2432466 w 4397079"/>
                <a:gd name="connsiteY3021" fmla="*/ 57087 h 1000125"/>
                <a:gd name="connsiteX3022" fmla="*/ 2432466 w 4397079"/>
                <a:gd name="connsiteY3022" fmla="*/ 26011 h 1000125"/>
                <a:gd name="connsiteX3023" fmla="*/ 2294943 w 4397079"/>
                <a:gd name="connsiteY3023" fmla="*/ 0 h 1000125"/>
                <a:gd name="connsiteX3024" fmla="*/ 2414759 w 4397079"/>
                <a:gd name="connsiteY3024" fmla="*/ 0 h 1000125"/>
                <a:gd name="connsiteX3025" fmla="*/ 2417363 w 4397079"/>
                <a:gd name="connsiteY3025" fmla="*/ 6287 h 1000125"/>
                <a:gd name="connsiteX3026" fmla="*/ 2410927 w 4397079"/>
                <a:gd name="connsiteY3026" fmla="*/ 21825 h 1000125"/>
                <a:gd name="connsiteX3027" fmla="*/ 2371610 w 4397079"/>
                <a:gd name="connsiteY3027" fmla="*/ 61142 h 1000125"/>
                <a:gd name="connsiteX3028" fmla="*/ 2340534 w 4397079"/>
                <a:gd name="connsiteY3028" fmla="*/ 61142 h 1000125"/>
                <a:gd name="connsiteX3029" fmla="*/ 2299491 w 4397079"/>
                <a:gd name="connsiteY3029" fmla="*/ 20098 h 1000125"/>
                <a:gd name="connsiteX3030" fmla="*/ 2293055 w 4397079"/>
                <a:gd name="connsiteY3030" fmla="*/ 4560 h 1000125"/>
                <a:gd name="connsiteX3031" fmla="*/ 2185991 w 4397079"/>
                <a:gd name="connsiteY3031" fmla="*/ 0 h 1000125"/>
                <a:gd name="connsiteX3032" fmla="*/ 2257933 w 4397079"/>
                <a:gd name="connsiteY3032" fmla="*/ 0 h 1000125"/>
                <a:gd name="connsiteX3033" fmla="*/ 2237500 w 4397079"/>
                <a:gd name="connsiteY3033" fmla="*/ 20433 h 1000125"/>
                <a:gd name="connsiteX3034" fmla="*/ 2206424 w 4397079"/>
                <a:gd name="connsiteY3034" fmla="*/ 20433 h 1000125"/>
                <a:gd name="connsiteX3035" fmla="*/ 2113693 w 4397079"/>
                <a:gd name="connsiteY3035" fmla="*/ 0 h 1000125"/>
                <a:gd name="connsiteX3036" fmla="*/ 2165388 w 4397079"/>
                <a:gd name="connsiteY3036" fmla="*/ 0 h 1000125"/>
                <a:gd name="connsiteX3037" fmla="*/ 2196123 w 4397079"/>
                <a:gd name="connsiteY3037" fmla="*/ 30734 h 1000125"/>
                <a:gd name="connsiteX3038" fmla="*/ 2196123 w 4397079"/>
                <a:gd name="connsiteY3038" fmla="*/ 61810 h 1000125"/>
                <a:gd name="connsiteX3039" fmla="*/ 2156806 w 4397079"/>
                <a:gd name="connsiteY3039" fmla="*/ 101127 h 1000125"/>
                <a:gd name="connsiteX3040" fmla="*/ 2125730 w 4397079"/>
                <a:gd name="connsiteY3040" fmla="*/ 101127 h 1000125"/>
                <a:gd name="connsiteX3041" fmla="*/ 2084687 w 4397079"/>
                <a:gd name="connsiteY3041" fmla="*/ 60083 h 1000125"/>
                <a:gd name="connsiteX3042" fmla="*/ 2084686 w 4397079"/>
                <a:gd name="connsiteY3042" fmla="*/ 29007 h 1000125"/>
                <a:gd name="connsiteX3043" fmla="*/ 1939614 w 4397079"/>
                <a:gd name="connsiteY3043" fmla="*/ 0 h 1000125"/>
                <a:gd name="connsiteX3044" fmla="*/ 2051112 w 4397079"/>
                <a:gd name="connsiteY3044" fmla="*/ 0 h 1000125"/>
                <a:gd name="connsiteX3045" fmla="*/ 2051574 w 4397079"/>
                <a:gd name="connsiteY3045" fmla="*/ 462 h 1000125"/>
                <a:gd name="connsiteX3046" fmla="*/ 2051574 w 4397079"/>
                <a:gd name="connsiteY3046" fmla="*/ 31538 h 1000125"/>
                <a:gd name="connsiteX3047" fmla="*/ 2012258 w 4397079"/>
                <a:gd name="connsiteY3047" fmla="*/ 70855 h 1000125"/>
                <a:gd name="connsiteX3048" fmla="*/ 1981182 w 4397079"/>
                <a:gd name="connsiteY3048" fmla="*/ 70855 h 1000125"/>
                <a:gd name="connsiteX3049" fmla="*/ 1940138 w 4397079"/>
                <a:gd name="connsiteY3049" fmla="*/ 29811 h 1000125"/>
                <a:gd name="connsiteX3050" fmla="*/ 1933702 w 4397079"/>
                <a:gd name="connsiteY3050" fmla="*/ 14273 h 1000125"/>
                <a:gd name="connsiteX3051" fmla="*/ 1816925 w 4397079"/>
                <a:gd name="connsiteY3051" fmla="*/ 0 h 1000125"/>
                <a:gd name="connsiteX3052" fmla="*/ 1908293 w 4397079"/>
                <a:gd name="connsiteY3052" fmla="*/ 0 h 1000125"/>
                <a:gd name="connsiteX3053" fmla="*/ 1878147 w 4397079"/>
                <a:gd name="connsiteY3053" fmla="*/ 30147 h 1000125"/>
                <a:gd name="connsiteX3054" fmla="*/ 1847071 w 4397079"/>
                <a:gd name="connsiteY3054" fmla="*/ 30147 h 1000125"/>
                <a:gd name="connsiteX3055" fmla="*/ 1764054 w 4397079"/>
                <a:gd name="connsiteY3055" fmla="*/ 0 h 1000125"/>
                <a:gd name="connsiteX3056" fmla="*/ 1796322 w 4397079"/>
                <a:gd name="connsiteY3056" fmla="*/ 0 h 1000125"/>
                <a:gd name="connsiteX3057" fmla="*/ 1836770 w 4397079"/>
                <a:gd name="connsiteY3057" fmla="*/ 40447 h 1000125"/>
                <a:gd name="connsiteX3058" fmla="*/ 1836770 w 4397079"/>
                <a:gd name="connsiteY3058" fmla="*/ 71523 h 1000125"/>
                <a:gd name="connsiteX3059" fmla="*/ 1797453 w 4397079"/>
                <a:gd name="connsiteY3059" fmla="*/ 110841 h 1000125"/>
                <a:gd name="connsiteX3060" fmla="*/ 1766377 w 4397079"/>
                <a:gd name="connsiteY3060" fmla="*/ 110841 h 1000125"/>
                <a:gd name="connsiteX3061" fmla="*/ 1725333 w 4397079"/>
                <a:gd name="connsiteY3061" fmla="*/ 69796 h 1000125"/>
                <a:gd name="connsiteX3062" fmla="*/ 1725333 w 4397079"/>
                <a:gd name="connsiteY3062" fmla="*/ 38720 h 1000125"/>
                <a:gd name="connsiteX3063" fmla="*/ 1594089 w 4397079"/>
                <a:gd name="connsiteY3063" fmla="*/ 0 h 1000125"/>
                <a:gd name="connsiteX3064" fmla="*/ 1700335 w 4397079"/>
                <a:gd name="connsiteY3064" fmla="*/ 0 h 1000125"/>
                <a:gd name="connsiteX3065" fmla="*/ 1703794 w 4397079"/>
                <a:gd name="connsiteY3065" fmla="*/ 3459 h 1000125"/>
                <a:gd name="connsiteX3066" fmla="*/ 1703794 w 4397079"/>
                <a:gd name="connsiteY3066" fmla="*/ 34535 h 1000125"/>
                <a:gd name="connsiteX3067" fmla="*/ 1664478 w 4397079"/>
                <a:gd name="connsiteY3067" fmla="*/ 73851 h 1000125"/>
                <a:gd name="connsiteX3068" fmla="*/ 1633401 w 4397079"/>
                <a:gd name="connsiteY3068" fmla="*/ 73852 h 1000125"/>
                <a:gd name="connsiteX3069" fmla="*/ 1592358 w 4397079"/>
                <a:gd name="connsiteY3069" fmla="*/ 32808 h 1000125"/>
                <a:gd name="connsiteX3070" fmla="*/ 1592358 w 4397079"/>
                <a:gd name="connsiteY3070" fmla="*/ 1732 h 1000125"/>
                <a:gd name="connsiteX3071" fmla="*/ 1466149 w 4397079"/>
                <a:gd name="connsiteY3071" fmla="*/ 0 h 1000125"/>
                <a:gd name="connsiteX3072" fmla="*/ 1563509 w 4397079"/>
                <a:gd name="connsiteY3072" fmla="*/ 0 h 1000125"/>
                <a:gd name="connsiteX3073" fmla="*/ 1530367 w 4397079"/>
                <a:gd name="connsiteY3073" fmla="*/ 33142 h 1000125"/>
                <a:gd name="connsiteX3074" fmla="*/ 1499291 w 4397079"/>
                <a:gd name="connsiteY3074" fmla="*/ 33142 h 1000125"/>
                <a:gd name="connsiteX3075" fmla="*/ 1422664 w 4397079"/>
                <a:gd name="connsiteY3075" fmla="*/ 0 h 1000125"/>
                <a:gd name="connsiteX3076" fmla="*/ 1442151 w 4397079"/>
                <a:gd name="connsiteY3076" fmla="*/ 0 h 1000125"/>
                <a:gd name="connsiteX3077" fmla="*/ 1447946 w 4397079"/>
                <a:gd name="connsiteY3077" fmla="*/ 2400 h 1000125"/>
                <a:gd name="connsiteX3078" fmla="*/ 1488990 w 4397079"/>
                <a:gd name="connsiteY3078" fmla="*/ 43444 h 1000125"/>
                <a:gd name="connsiteX3079" fmla="*/ 1488990 w 4397079"/>
                <a:gd name="connsiteY3079" fmla="*/ 74520 h 1000125"/>
                <a:gd name="connsiteX3080" fmla="*/ 1449673 w 4397079"/>
                <a:gd name="connsiteY3080" fmla="*/ 113836 h 1000125"/>
                <a:gd name="connsiteX3081" fmla="*/ 1418597 w 4397079"/>
                <a:gd name="connsiteY3081" fmla="*/ 113837 h 1000125"/>
                <a:gd name="connsiteX3082" fmla="*/ 1377553 w 4397079"/>
                <a:gd name="connsiteY3082" fmla="*/ 72793 h 1000125"/>
                <a:gd name="connsiteX3083" fmla="*/ 1377553 w 4397079"/>
                <a:gd name="connsiteY3083" fmla="*/ 41717 h 1000125"/>
                <a:gd name="connsiteX3084" fmla="*/ 1416870 w 4397079"/>
                <a:gd name="connsiteY3084" fmla="*/ 2400 h 1000125"/>
                <a:gd name="connsiteX3085" fmla="*/ 1255070 w 4397079"/>
                <a:gd name="connsiteY3085" fmla="*/ 0 h 1000125"/>
                <a:gd name="connsiteX3086" fmla="*/ 1373944 w 4397079"/>
                <a:gd name="connsiteY3086" fmla="*/ 0 h 1000125"/>
                <a:gd name="connsiteX3087" fmla="*/ 1377019 w 4397079"/>
                <a:gd name="connsiteY3087" fmla="*/ 7423 h 1000125"/>
                <a:gd name="connsiteX3088" fmla="*/ 1370583 w 4397079"/>
                <a:gd name="connsiteY3088" fmla="*/ 22961 h 1000125"/>
                <a:gd name="connsiteX3089" fmla="*/ 1331266 w 4397079"/>
                <a:gd name="connsiteY3089" fmla="*/ 62278 h 1000125"/>
                <a:gd name="connsiteX3090" fmla="*/ 1300190 w 4397079"/>
                <a:gd name="connsiteY3090" fmla="*/ 62278 h 1000125"/>
                <a:gd name="connsiteX3091" fmla="*/ 1259146 w 4397079"/>
                <a:gd name="connsiteY3091" fmla="*/ 21234 h 1000125"/>
                <a:gd name="connsiteX3092" fmla="*/ 1252710 w 4397079"/>
                <a:gd name="connsiteY3092" fmla="*/ 5696 h 1000125"/>
                <a:gd name="connsiteX3093" fmla="*/ 1144511 w 4397079"/>
                <a:gd name="connsiteY3093" fmla="*/ 0 h 1000125"/>
                <a:gd name="connsiteX3094" fmla="*/ 1218725 w 4397079"/>
                <a:gd name="connsiteY3094" fmla="*/ 0 h 1000125"/>
                <a:gd name="connsiteX3095" fmla="*/ 1197156 w 4397079"/>
                <a:gd name="connsiteY3095" fmla="*/ 21569 h 1000125"/>
                <a:gd name="connsiteX3096" fmla="*/ 1166080 w 4397079"/>
                <a:gd name="connsiteY3096" fmla="*/ 21569 h 1000125"/>
                <a:gd name="connsiteX3097" fmla="*/ 1074485 w 4397079"/>
                <a:gd name="connsiteY3097" fmla="*/ 0 h 1000125"/>
                <a:gd name="connsiteX3098" fmla="*/ 1123909 w 4397079"/>
                <a:gd name="connsiteY3098" fmla="*/ 0 h 1000125"/>
                <a:gd name="connsiteX3099" fmla="*/ 1155779 w 4397079"/>
                <a:gd name="connsiteY3099" fmla="*/ 31870 h 1000125"/>
                <a:gd name="connsiteX3100" fmla="*/ 1155779 w 4397079"/>
                <a:gd name="connsiteY3100" fmla="*/ 62946 h 1000125"/>
                <a:gd name="connsiteX3101" fmla="*/ 1116462 w 4397079"/>
                <a:gd name="connsiteY3101" fmla="*/ 102263 h 1000125"/>
                <a:gd name="connsiteX3102" fmla="*/ 1085386 w 4397079"/>
                <a:gd name="connsiteY3102" fmla="*/ 102263 h 1000125"/>
                <a:gd name="connsiteX3103" fmla="*/ 1044342 w 4397079"/>
                <a:gd name="connsiteY3103" fmla="*/ 61219 h 1000125"/>
                <a:gd name="connsiteX3104" fmla="*/ 1044342 w 4397079"/>
                <a:gd name="connsiteY3104" fmla="*/ 30143 h 1000125"/>
                <a:gd name="connsiteX3105" fmla="*/ 908531 w 4397079"/>
                <a:gd name="connsiteY3105" fmla="*/ 0 h 1000125"/>
                <a:gd name="connsiteX3106" fmla="*/ 1024923 w 4397079"/>
                <a:gd name="connsiteY3106" fmla="*/ 0 h 1000125"/>
                <a:gd name="connsiteX3107" fmla="*/ 1029239 w 4397079"/>
                <a:gd name="connsiteY3107" fmla="*/ 10420 h 1000125"/>
                <a:gd name="connsiteX3108" fmla="*/ 1022803 w 4397079"/>
                <a:gd name="connsiteY3108" fmla="*/ 25958 h 1000125"/>
                <a:gd name="connsiteX3109" fmla="*/ 983486 w 4397079"/>
                <a:gd name="connsiteY3109" fmla="*/ 65274 h 1000125"/>
                <a:gd name="connsiteX3110" fmla="*/ 952410 w 4397079"/>
                <a:gd name="connsiteY3110" fmla="*/ 65274 h 1000125"/>
                <a:gd name="connsiteX3111" fmla="*/ 911366 w 4397079"/>
                <a:gd name="connsiteY3111" fmla="*/ 24230 h 1000125"/>
                <a:gd name="connsiteX3112" fmla="*/ 904930 w 4397079"/>
                <a:gd name="connsiteY3112" fmla="*/ 8692 h 1000125"/>
                <a:gd name="connsiteX3113" fmla="*/ 793735 w 4397079"/>
                <a:gd name="connsiteY3113" fmla="*/ 0 h 1000125"/>
                <a:gd name="connsiteX3114" fmla="*/ 873941 w 4397079"/>
                <a:gd name="connsiteY3114" fmla="*/ 0 h 1000125"/>
                <a:gd name="connsiteX3115" fmla="*/ 849376 w 4397079"/>
                <a:gd name="connsiteY3115" fmla="*/ 24565 h 1000125"/>
                <a:gd name="connsiteX3116" fmla="*/ 818300 w 4397079"/>
                <a:gd name="connsiteY3116" fmla="*/ 24565 h 1000125"/>
                <a:gd name="connsiteX3117" fmla="*/ 729701 w 4397079"/>
                <a:gd name="connsiteY3117" fmla="*/ 0 h 1000125"/>
                <a:gd name="connsiteX3118" fmla="*/ 773132 w 4397079"/>
                <a:gd name="connsiteY3118" fmla="*/ 0 h 1000125"/>
                <a:gd name="connsiteX3119" fmla="*/ 807999 w 4397079"/>
                <a:gd name="connsiteY3119" fmla="*/ 34866 h 1000125"/>
                <a:gd name="connsiteX3120" fmla="*/ 807998 w 4397079"/>
                <a:gd name="connsiteY3120" fmla="*/ 65943 h 1000125"/>
                <a:gd name="connsiteX3121" fmla="*/ 768682 w 4397079"/>
                <a:gd name="connsiteY3121" fmla="*/ 105259 h 1000125"/>
                <a:gd name="connsiteX3122" fmla="*/ 737606 w 4397079"/>
                <a:gd name="connsiteY3122" fmla="*/ 105259 h 1000125"/>
                <a:gd name="connsiteX3123" fmla="*/ 696562 w 4397079"/>
                <a:gd name="connsiteY3123" fmla="*/ 64215 h 1000125"/>
                <a:gd name="connsiteX3124" fmla="*/ 696562 w 4397079"/>
                <a:gd name="connsiteY3124" fmla="*/ 33139 h 1000125"/>
                <a:gd name="connsiteX3125" fmla="*/ 687530 w 4397079"/>
                <a:gd name="connsiteY3125" fmla="*/ 0 h 1000125"/>
                <a:gd name="connsiteX3126" fmla="*/ 691049 w 4397079"/>
                <a:gd name="connsiteY3126" fmla="*/ 0 h 1000125"/>
                <a:gd name="connsiteX3127" fmla="*/ 689289 w 4397079"/>
                <a:gd name="connsiteY3127" fmla="*/ 729 h 1000125"/>
                <a:gd name="connsiteX3128" fmla="*/ 554881 w 4397079"/>
                <a:gd name="connsiteY3128" fmla="*/ 0 h 1000125"/>
                <a:gd name="connsiteX3129" fmla="*/ 658856 w 4397079"/>
                <a:gd name="connsiteY3129" fmla="*/ 0 h 1000125"/>
                <a:gd name="connsiteX3130" fmla="*/ 663450 w 4397079"/>
                <a:gd name="connsiteY3130" fmla="*/ 4594 h 1000125"/>
                <a:gd name="connsiteX3131" fmla="*/ 663449 w 4397079"/>
                <a:gd name="connsiteY3131" fmla="*/ 35670 h 1000125"/>
                <a:gd name="connsiteX3132" fmla="*/ 624133 w 4397079"/>
                <a:gd name="connsiteY3132" fmla="*/ 74987 h 1000125"/>
                <a:gd name="connsiteX3133" fmla="*/ 593057 w 4397079"/>
                <a:gd name="connsiteY3133" fmla="*/ 74987 h 1000125"/>
                <a:gd name="connsiteX3134" fmla="*/ 552014 w 4397079"/>
                <a:gd name="connsiteY3134" fmla="*/ 33943 h 1000125"/>
                <a:gd name="connsiteX3135" fmla="*/ 552014 w 4397079"/>
                <a:gd name="connsiteY3135" fmla="*/ 2867 h 1000125"/>
                <a:gd name="connsiteX3136" fmla="*/ 424669 w 4397079"/>
                <a:gd name="connsiteY3136" fmla="*/ 0 h 1000125"/>
                <a:gd name="connsiteX3137" fmla="*/ 524301 w 4397079"/>
                <a:gd name="connsiteY3137" fmla="*/ 0 h 1000125"/>
                <a:gd name="connsiteX3138" fmla="*/ 490023 w 4397079"/>
                <a:gd name="connsiteY3138" fmla="*/ 34278 h 1000125"/>
                <a:gd name="connsiteX3139" fmla="*/ 458947 w 4397079"/>
                <a:gd name="connsiteY3139" fmla="*/ 34277 h 1000125"/>
                <a:gd name="connsiteX3140" fmla="*/ 385061 w 4397079"/>
                <a:gd name="connsiteY3140" fmla="*/ 0 h 1000125"/>
                <a:gd name="connsiteX3141" fmla="*/ 399065 w 4397079"/>
                <a:gd name="connsiteY3141" fmla="*/ 0 h 1000125"/>
                <a:gd name="connsiteX3142" fmla="*/ 407602 w 4397079"/>
                <a:gd name="connsiteY3142" fmla="*/ 3536 h 1000125"/>
                <a:gd name="connsiteX3143" fmla="*/ 448644 w 4397079"/>
                <a:gd name="connsiteY3143" fmla="*/ 44580 h 1000125"/>
                <a:gd name="connsiteX3144" fmla="*/ 448645 w 4397079"/>
                <a:gd name="connsiteY3144" fmla="*/ 75656 h 1000125"/>
                <a:gd name="connsiteX3145" fmla="*/ 409329 w 4397079"/>
                <a:gd name="connsiteY3145" fmla="*/ 114972 h 1000125"/>
                <a:gd name="connsiteX3146" fmla="*/ 378252 w 4397079"/>
                <a:gd name="connsiteY3146" fmla="*/ 114972 h 1000125"/>
                <a:gd name="connsiteX3147" fmla="*/ 337209 w 4397079"/>
                <a:gd name="connsiteY3147" fmla="*/ 73929 h 1000125"/>
                <a:gd name="connsiteX3148" fmla="*/ 337209 w 4397079"/>
                <a:gd name="connsiteY3148" fmla="*/ 42853 h 1000125"/>
                <a:gd name="connsiteX3149" fmla="*/ 376525 w 4397079"/>
                <a:gd name="connsiteY3149" fmla="*/ 3535 h 1000125"/>
                <a:gd name="connsiteX3150" fmla="*/ 332515 w 4397079"/>
                <a:gd name="connsiteY3150" fmla="*/ 0 h 1000125"/>
                <a:gd name="connsiteX3151" fmla="*/ 350503 w 4397079"/>
                <a:gd name="connsiteY3151" fmla="*/ 0 h 1000125"/>
                <a:gd name="connsiteX3152" fmla="*/ 341509 w 4397079"/>
                <a:gd name="connsiteY3152" fmla="*/ 3726 h 1000125"/>
                <a:gd name="connsiteX3153" fmla="*/ 230669 w 4397079"/>
                <a:gd name="connsiteY3153" fmla="*/ 0 h 1000125"/>
                <a:gd name="connsiteX3154" fmla="*/ 308080 w 4397079"/>
                <a:gd name="connsiteY3154" fmla="*/ 0 h 1000125"/>
                <a:gd name="connsiteX3155" fmla="*/ 315670 w 4397079"/>
                <a:gd name="connsiteY3155" fmla="*/ 7591 h 1000125"/>
                <a:gd name="connsiteX3156" fmla="*/ 315670 w 4397079"/>
                <a:gd name="connsiteY3156" fmla="*/ 38667 h 1000125"/>
                <a:gd name="connsiteX3157" fmla="*/ 276353 w 4397079"/>
                <a:gd name="connsiteY3157" fmla="*/ 77984 h 1000125"/>
                <a:gd name="connsiteX3158" fmla="*/ 245277 w 4397079"/>
                <a:gd name="connsiteY3158" fmla="*/ 77984 h 1000125"/>
                <a:gd name="connsiteX3159" fmla="*/ 218792 w 4397079"/>
                <a:gd name="connsiteY3159" fmla="*/ 51498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</a:cxnLst>
              <a:rect l="l" t="t" r="r" b="b"/>
              <a:pathLst>
                <a:path w="4397079" h="1000125">
                  <a:moveTo>
                    <a:pt x="1651199" y="997797"/>
                  </a:moveTo>
                  <a:lnTo>
                    <a:pt x="1656821" y="1000125"/>
                  </a:lnTo>
                  <a:lnTo>
                    <a:pt x="1645578" y="1000125"/>
                  </a:lnTo>
                  <a:close/>
                  <a:moveTo>
                    <a:pt x="3909292" y="992940"/>
                  </a:moveTo>
                  <a:cubicBezTo>
                    <a:pt x="3914916" y="992940"/>
                    <a:pt x="3920539" y="995085"/>
                    <a:pt x="3924830" y="999376"/>
                  </a:cubicBezTo>
                  <a:lnTo>
                    <a:pt x="3925579" y="1000125"/>
                  </a:lnTo>
                  <a:lnTo>
                    <a:pt x="3893005" y="1000125"/>
                  </a:lnTo>
                  <a:lnTo>
                    <a:pt x="3893754" y="999376"/>
                  </a:lnTo>
                  <a:cubicBezTo>
                    <a:pt x="3898045" y="995085"/>
                    <a:pt x="3903668" y="992939"/>
                    <a:pt x="3909292" y="992940"/>
                  </a:cubicBezTo>
                  <a:close/>
                  <a:moveTo>
                    <a:pt x="4260506" y="986510"/>
                  </a:moveTo>
                  <a:cubicBezTo>
                    <a:pt x="4266130" y="986510"/>
                    <a:pt x="4271754" y="988654"/>
                    <a:pt x="4276044" y="992945"/>
                  </a:cubicBezTo>
                  <a:lnTo>
                    <a:pt x="4283224" y="1000125"/>
                  </a:lnTo>
                  <a:lnTo>
                    <a:pt x="4237788" y="1000125"/>
                  </a:lnTo>
                  <a:lnTo>
                    <a:pt x="4244968" y="992945"/>
                  </a:lnTo>
                  <a:cubicBezTo>
                    <a:pt x="4249259" y="988655"/>
                    <a:pt x="4254883" y="986510"/>
                    <a:pt x="4260506" y="986510"/>
                  </a:cubicBezTo>
                  <a:close/>
                  <a:moveTo>
                    <a:pt x="2015407" y="983229"/>
                  </a:moveTo>
                  <a:cubicBezTo>
                    <a:pt x="2021031" y="983229"/>
                    <a:pt x="2026654" y="985374"/>
                    <a:pt x="2030945" y="989665"/>
                  </a:cubicBezTo>
                  <a:lnTo>
                    <a:pt x="2041405" y="1000125"/>
                  </a:lnTo>
                  <a:lnTo>
                    <a:pt x="1989410" y="1000125"/>
                  </a:lnTo>
                  <a:lnTo>
                    <a:pt x="1999870" y="989665"/>
                  </a:lnTo>
                  <a:cubicBezTo>
                    <a:pt x="2004160" y="985375"/>
                    <a:pt x="2009784" y="983229"/>
                    <a:pt x="2015407" y="983229"/>
                  </a:cubicBezTo>
                  <a:close/>
                  <a:moveTo>
                    <a:pt x="2366621" y="976799"/>
                  </a:moveTo>
                  <a:cubicBezTo>
                    <a:pt x="2372245" y="976799"/>
                    <a:pt x="2377869" y="978945"/>
                    <a:pt x="2382159" y="983235"/>
                  </a:cubicBezTo>
                  <a:lnTo>
                    <a:pt x="2399049" y="1000125"/>
                  </a:lnTo>
                  <a:lnTo>
                    <a:pt x="2334193" y="1000125"/>
                  </a:lnTo>
                  <a:lnTo>
                    <a:pt x="2351083" y="983235"/>
                  </a:lnTo>
                  <a:cubicBezTo>
                    <a:pt x="2355374" y="978944"/>
                    <a:pt x="2360997" y="976799"/>
                    <a:pt x="2366621" y="976799"/>
                  </a:cubicBezTo>
                  <a:close/>
                  <a:moveTo>
                    <a:pt x="462175" y="972794"/>
                  </a:moveTo>
                  <a:cubicBezTo>
                    <a:pt x="467799" y="972794"/>
                    <a:pt x="473422" y="974939"/>
                    <a:pt x="477713" y="979230"/>
                  </a:cubicBezTo>
                  <a:lnTo>
                    <a:pt x="498609" y="1000125"/>
                  </a:lnTo>
                  <a:lnTo>
                    <a:pt x="425742" y="1000125"/>
                  </a:lnTo>
                  <a:lnTo>
                    <a:pt x="446637" y="979230"/>
                  </a:lnTo>
                  <a:cubicBezTo>
                    <a:pt x="450928" y="974939"/>
                    <a:pt x="456552" y="972793"/>
                    <a:pt x="462175" y="972794"/>
                  </a:cubicBezTo>
                  <a:close/>
                  <a:moveTo>
                    <a:pt x="809955" y="969798"/>
                  </a:moveTo>
                  <a:cubicBezTo>
                    <a:pt x="815579" y="969798"/>
                    <a:pt x="821203" y="971943"/>
                    <a:pt x="825493" y="976234"/>
                  </a:cubicBezTo>
                  <a:lnTo>
                    <a:pt x="849386" y="1000125"/>
                  </a:lnTo>
                  <a:lnTo>
                    <a:pt x="770526" y="1000125"/>
                  </a:lnTo>
                  <a:lnTo>
                    <a:pt x="794417" y="976234"/>
                  </a:lnTo>
                  <a:cubicBezTo>
                    <a:pt x="798708" y="971942"/>
                    <a:pt x="804332" y="969797"/>
                    <a:pt x="809955" y="969798"/>
                  </a:cubicBezTo>
                  <a:close/>
                  <a:moveTo>
                    <a:pt x="2725974" y="967086"/>
                  </a:moveTo>
                  <a:cubicBezTo>
                    <a:pt x="2731598" y="967086"/>
                    <a:pt x="2737222" y="969232"/>
                    <a:pt x="2741512" y="973522"/>
                  </a:cubicBezTo>
                  <a:lnTo>
                    <a:pt x="2768115" y="1000125"/>
                  </a:lnTo>
                  <a:lnTo>
                    <a:pt x="2683833" y="1000125"/>
                  </a:lnTo>
                  <a:lnTo>
                    <a:pt x="2710436" y="973522"/>
                  </a:lnTo>
                  <a:cubicBezTo>
                    <a:pt x="2714727" y="969231"/>
                    <a:pt x="2720350" y="967086"/>
                    <a:pt x="2725974" y="967086"/>
                  </a:cubicBezTo>
                  <a:close/>
                  <a:moveTo>
                    <a:pt x="3073754" y="964090"/>
                  </a:moveTo>
                  <a:cubicBezTo>
                    <a:pt x="3079378" y="964090"/>
                    <a:pt x="3085002" y="966235"/>
                    <a:pt x="3089292" y="970526"/>
                  </a:cubicBezTo>
                  <a:lnTo>
                    <a:pt x="3118892" y="1000125"/>
                  </a:lnTo>
                  <a:lnTo>
                    <a:pt x="3028617" y="1000125"/>
                  </a:lnTo>
                  <a:lnTo>
                    <a:pt x="3058216" y="970526"/>
                  </a:lnTo>
                  <a:cubicBezTo>
                    <a:pt x="3062507" y="966235"/>
                    <a:pt x="3068130" y="964090"/>
                    <a:pt x="3073754" y="964090"/>
                  </a:cubicBezTo>
                  <a:close/>
                  <a:moveTo>
                    <a:pt x="3420397" y="962230"/>
                  </a:moveTo>
                  <a:cubicBezTo>
                    <a:pt x="3426021" y="962229"/>
                    <a:pt x="3431645" y="964375"/>
                    <a:pt x="3435936" y="968666"/>
                  </a:cubicBezTo>
                  <a:lnTo>
                    <a:pt x="3467395" y="1000125"/>
                  </a:lnTo>
                  <a:lnTo>
                    <a:pt x="3373399" y="1000125"/>
                  </a:lnTo>
                  <a:lnTo>
                    <a:pt x="3404859" y="968666"/>
                  </a:lnTo>
                  <a:cubicBezTo>
                    <a:pt x="3409149" y="964375"/>
                    <a:pt x="3414774" y="962230"/>
                    <a:pt x="3420397" y="962230"/>
                  </a:cubicBezTo>
                  <a:close/>
                  <a:moveTo>
                    <a:pt x="128965" y="961221"/>
                  </a:moveTo>
                  <a:cubicBezTo>
                    <a:pt x="134589" y="961220"/>
                    <a:pt x="140213" y="963366"/>
                    <a:pt x="144503" y="967657"/>
                  </a:cubicBezTo>
                  <a:lnTo>
                    <a:pt x="176973" y="1000125"/>
                  </a:lnTo>
                  <a:lnTo>
                    <a:pt x="80958" y="1000125"/>
                  </a:lnTo>
                  <a:lnTo>
                    <a:pt x="113427" y="967657"/>
                  </a:lnTo>
                  <a:cubicBezTo>
                    <a:pt x="117718" y="963365"/>
                    <a:pt x="123342" y="961220"/>
                    <a:pt x="128965" y="961221"/>
                  </a:cubicBezTo>
                  <a:close/>
                  <a:moveTo>
                    <a:pt x="1169308" y="960084"/>
                  </a:moveTo>
                  <a:cubicBezTo>
                    <a:pt x="1174932" y="960085"/>
                    <a:pt x="1180555" y="962230"/>
                    <a:pt x="1184846" y="966521"/>
                  </a:cubicBezTo>
                  <a:lnTo>
                    <a:pt x="1218452" y="1000125"/>
                  </a:lnTo>
                  <a:lnTo>
                    <a:pt x="1120166" y="1000125"/>
                  </a:lnTo>
                  <a:lnTo>
                    <a:pt x="1153770" y="966520"/>
                  </a:lnTo>
                  <a:cubicBezTo>
                    <a:pt x="1158061" y="962230"/>
                    <a:pt x="1163685" y="960084"/>
                    <a:pt x="1169308" y="960084"/>
                  </a:cubicBezTo>
                  <a:close/>
                  <a:moveTo>
                    <a:pt x="3768177" y="959234"/>
                  </a:moveTo>
                  <a:cubicBezTo>
                    <a:pt x="3773801" y="959234"/>
                    <a:pt x="3779425" y="961379"/>
                    <a:pt x="3783715" y="965670"/>
                  </a:cubicBezTo>
                  <a:lnTo>
                    <a:pt x="3818170" y="1000125"/>
                  </a:lnTo>
                  <a:lnTo>
                    <a:pt x="3718184" y="1000125"/>
                  </a:lnTo>
                  <a:lnTo>
                    <a:pt x="3752639" y="965670"/>
                  </a:lnTo>
                  <a:cubicBezTo>
                    <a:pt x="3756930" y="961378"/>
                    <a:pt x="3762553" y="959234"/>
                    <a:pt x="3768177" y="959234"/>
                  </a:cubicBezTo>
                  <a:close/>
                  <a:moveTo>
                    <a:pt x="1517088" y="957088"/>
                  </a:moveTo>
                  <a:cubicBezTo>
                    <a:pt x="1522712" y="957088"/>
                    <a:pt x="1528336" y="959234"/>
                    <a:pt x="1532626" y="963524"/>
                  </a:cubicBezTo>
                  <a:lnTo>
                    <a:pt x="1569228" y="1000125"/>
                  </a:lnTo>
                  <a:lnTo>
                    <a:pt x="1464949" y="1000125"/>
                  </a:lnTo>
                  <a:lnTo>
                    <a:pt x="1501550" y="963524"/>
                  </a:lnTo>
                  <a:cubicBezTo>
                    <a:pt x="1505841" y="959233"/>
                    <a:pt x="1511465" y="957088"/>
                    <a:pt x="1517088" y="957088"/>
                  </a:cubicBezTo>
                  <a:close/>
                  <a:moveTo>
                    <a:pt x="4127531" y="949521"/>
                  </a:moveTo>
                  <a:cubicBezTo>
                    <a:pt x="4133155" y="949521"/>
                    <a:pt x="4138778" y="951666"/>
                    <a:pt x="4143069" y="955957"/>
                  </a:cubicBezTo>
                  <a:lnTo>
                    <a:pt x="4184112" y="997000"/>
                  </a:lnTo>
                  <a:lnTo>
                    <a:pt x="4185407" y="1000125"/>
                  </a:lnTo>
                  <a:lnTo>
                    <a:pt x="4070667" y="1000125"/>
                  </a:lnTo>
                  <a:lnTo>
                    <a:pt x="4072676" y="995273"/>
                  </a:lnTo>
                  <a:lnTo>
                    <a:pt x="4111993" y="955957"/>
                  </a:lnTo>
                  <a:cubicBezTo>
                    <a:pt x="4116284" y="951666"/>
                    <a:pt x="4121906" y="949520"/>
                    <a:pt x="4127531" y="949521"/>
                  </a:cubicBezTo>
                  <a:close/>
                  <a:moveTo>
                    <a:pt x="1881297" y="942521"/>
                  </a:moveTo>
                  <a:cubicBezTo>
                    <a:pt x="1886920" y="942521"/>
                    <a:pt x="1892544" y="944666"/>
                    <a:pt x="1896835" y="948957"/>
                  </a:cubicBezTo>
                  <a:lnTo>
                    <a:pt x="1937879" y="990000"/>
                  </a:lnTo>
                  <a:lnTo>
                    <a:pt x="1942073" y="1000125"/>
                  </a:lnTo>
                  <a:lnTo>
                    <a:pt x="1821533" y="1000125"/>
                  </a:lnTo>
                  <a:lnTo>
                    <a:pt x="1826442" y="988273"/>
                  </a:lnTo>
                  <a:lnTo>
                    <a:pt x="1865759" y="948957"/>
                  </a:lnTo>
                  <a:cubicBezTo>
                    <a:pt x="1870050" y="944666"/>
                    <a:pt x="1875674" y="942520"/>
                    <a:pt x="1881297" y="942521"/>
                  </a:cubicBezTo>
                  <a:close/>
                  <a:moveTo>
                    <a:pt x="2229077" y="939524"/>
                  </a:moveTo>
                  <a:cubicBezTo>
                    <a:pt x="2234701" y="939524"/>
                    <a:pt x="2240324" y="941670"/>
                    <a:pt x="2244614" y="945960"/>
                  </a:cubicBezTo>
                  <a:lnTo>
                    <a:pt x="2285659" y="987004"/>
                  </a:lnTo>
                  <a:lnTo>
                    <a:pt x="2291094" y="1000125"/>
                  </a:lnTo>
                  <a:lnTo>
                    <a:pt x="2168072" y="1000125"/>
                  </a:lnTo>
                  <a:lnTo>
                    <a:pt x="2174222" y="985277"/>
                  </a:lnTo>
                  <a:lnTo>
                    <a:pt x="2213538" y="945960"/>
                  </a:lnTo>
                  <a:cubicBezTo>
                    <a:pt x="2217830" y="941669"/>
                    <a:pt x="2223454" y="939524"/>
                    <a:pt x="2229077" y="939524"/>
                  </a:cubicBezTo>
                  <a:close/>
                  <a:moveTo>
                    <a:pt x="15178" y="934317"/>
                  </a:moveTo>
                  <a:lnTo>
                    <a:pt x="52572" y="971711"/>
                  </a:lnTo>
                  <a:cubicBezTo>
                    <a:pt x="56862" y="976002"/>
                    <a:pt x="59008" y="981625"/>
                    <a:pt x="59008" y="987249"/>
                  </a:cubicBezTo>
                  <a:lnTo>
                    <a:pt x="53674" y="1000125"/>
                  </a:lnTo>
                  <a:lnTo>
                    <a:pt x="0" y="1000125"/>
                  </a:lnTo>
                  <a:close/>
                  <a:moveTo>
                    <a:pt x="676980" y="932808"/>
                  </a:moveTo>
                  <a:cubicBezTo>
                    <a:pt x="682604" y="932808"/>
                    <a:pt x="688227" y="934954"/>
                    <a:pt x="692518" y="939245"/>
                  </a:cubicBezTo>
                  <a:lnTo>
                    <a:pt x="733562" y="980288"/>
                  </a:lnTo>
                  <a:cubicBezTo>
                    <a:pt x="737852" y="984579"/>
                    <a:pt x="739998" y="990203"/>
                    <a:pt x="739998" y="995826"/>
                  </a:cubicBezTo>
                  <a:lnTo>
                    <a:pt x="738217" y="1000125"/>
                  </a:lnTo>
                  <a:lnTo>
                    <a:pt x="618186" y="1000125"/>
                  </a:lnTo>
                  <a:lnTo>
                    <a:pt x="615690" y="994099"/>
                  </a:lnTo>
                  <a:cubicBezTo>
                    <a:pt x="615690" y="988475"/>
                    <a:pt x="617835" y="982852"/>
                    <a:pt x="622125" y="978561"/>
                  </a:cubicBezTo>
                  <a:lnTo>
                    <a:pt x="661442" y="939244"/>
                  </a:lnTo>
                  <a:cubicBezTo>
                    <a:pt x="665733" y="934953"/>
                    <a:pt x="671356" y="932808"/>
                    <a:pt x="676980" y="932808"/>
                  </a:cubicBezTo>
                  <a:close/>
                  <a:moveTo>
                    <a:pt x="1024760" y="929812"/>
                  </a:moveTo>
                  <a:cubicBezTo>
                    <a:pt x="1030384" y="929812"/>
                    <a:pt x="1036007" y="931957"/>
                    <a:pt x="1040298" y="936248"/>
                  </a:cubicBezTo>
                  <a:lnTo>
                    <a:pt x="1081342" y="977292"/>
                  </a:lnTo>
                  <a:cubicBezTo>
                    <a:pt x="1085633" y="981582"/>
                    <a:pt x="1087778" y="987206"/>
                    <a:pt x="1087778" y="992830"/>
                  </a:cubicBezTo>
                  <a:lnTo>
                    <a:pt x="1084756" y="1000125"/>
                  </a:lnTo>
                  <a:lnTo>
                    <a:pt x="967207" y="1000125"/>
                  </a:lnTo>
                  <a:lnTo>
                    <a:pt x="963470" y="991103"/>
                  </a:lnTo>
                  <a:cubicBezTo>
                    <a:pt x="963470" y="985479"/>
                    <a:pt x="965615" y="979855"/>
                    <a:pt x="969906" y="975565"/>
                  </a:cubicBezTo>
                  <a:lnTo>
                    <a:pt x="1009222" y="936248"/>
                  </a:lnTo>
                  <a:cubicBezTo>
                    <a:pt x="1013513" y="931958"/>
                    <a:pt x="1019137" y="929812"/>
                    <a:pt x="1024760" y="929812"/>
                  </a:cubicBezTo>
                  <a:close/>
                  <a:moveTo>
                    <a:pt x="2588430" y="929811"/>
                  </a:moveTo>
                  <a:cubicBezTo>
                    <a:pt x="2594053" y="929811"/>
                    <a:pt x="2599677" y="931956"/>
                    <a:pt x="2603967" y="936247"/>
                  </a:cubicBezTo>
                  <a:lnTo>
                    <a:pt x="2645012" y="977291"/>
                  </a:lnTo>
                  <a:cubicBezTo>
                    <a:pt x="2649303" y="981581"/>
                    <a:pt x="2651448" y="987205"/>
                    <a:pt x="2651448" y="992829"/>
                  </a:cubicBezTo>
                  <a:lnTo>
                    <a:pt x="2648426" y="1000125"/>
                  </a:lnTo>
                  <a:lnTo>
                    <a:pt x="2530877" y="1000125"/>
                  </a:lnTo>
                  <a:lnTo>
                    <a:pt x="2527139" y="991102"/>
                  </a:lnTo>
                  <a:cubicBezTo>
                    <a:pt x="2527139" y="985478"/>
                    <a:pt x="2529285" y="979854"/>
                    <a:pt x="2533575" y="975564"/>
                  </a:cubicBezTo>
                  <a:lnTo>
                    <a:pt x="2572892" y="936247"/>
                  </a:lnTo>
                  <a:cubicBezTo>
                    <a:pt x="2577182" y="931956"/>
                    <a:pt x="2582806" y="929811"/>
                    <a:pt x="2588430" y="929811"/>
                  </a:cubicBezTo>
                  <a:close/>
                  <a:moveTo>
                    <a:pt x="3282852" y="924955"/>
                  </a:moveTo>
                  <a:cubicBezTo>
                    <a:pt x="3288476" y="924955"/>
                    <a:pt x="3294100" y="927100"/>
                    <a:pt x="3298390" y="931391"/>
                  </a:cubicBezTo>
                  <a:lnTo>
                    <a:pt x="3339435" y="972434"/>
                  </a:lnTo>
                  <a:cubicBezTo>
                    <a:pt x="3343725" y="976725"/>
                    <a:pt x="3345871" y="982349"/>
                    <a:pt x="3345871" y="987972"/>
                  </a:cubicBezTo>
                  <a:lnTo>
                    <a:pt x="3340837" y="1000125"/>
                  </a:lnTo>
                  <a:lnTo>
                    <a:pt x="3227311" y="1000125"/>
                  </a:lnTo>
                  <a:lnTo>
                    <a:pt x="3221562" y="986246"/>
                  </a:lnTo>
                  <a:cubicBezTo>
                    <a:pt x="3221562" y="980622"/>
                    <a:pt x="3223708" y="974998"/>
                    <a:pt x="3227998" y="970707"/>
                  </a:cubicBezTo>
                  <a:lnTo>
                    <a:pt x="3267314" y="931391"/>
                  </a:lnTo>
                  <a:cubicBezTo>
                    <a:pt x="3271606" y="927100"/>
                    <a:pt x="3277229" y="924954"/>
                    <a:pt x="3282852" y="924955"/>
                  </a:cubicBezTo>
                  <a:close/>
                  <a:moveTo>
                    <a:pt x="2939643" y="923381"/>
                  </a:moveTo>
                  <a:cubicBezTo>
                    <a:pt x="2945267" y="923381"/>
                    <a:pt x="2950892" y="925526"/>
                    <a:pt x="2955182" y="929817"/>
                  </a:cubicBezTo>
                  <a:lnTo>
                    <a:pt x="2996225" y="970861"/>
                  </a:lnTo>
                  <a:cubicBezTo>
                    <a:pt x="3000516" y="975152"/>
                    <a:pt x="3002661" y="980775"/>
                    <a:pt x="3002662" y="986399"/>
                  </a:cubicBezTo>
                  <a:lnTo>
                    <a:pt x="2996976" y="1000125"/>
                  </a:lnTo>
                  <a:lnTo>
                    <a:pt x="2884753" y="1000125"/>
                  </a:lnTo>
                  <a:lnTo>
                    <a:pt x="2878353" y="984672"/>
                  </a:lnTo>
                  <a:cubicBezTo>
                    <a:pt x="2878353" y="979048"/>
                    <a:pt x="2880498" y="973424"/>
                    <a:pt x="2884789" y="969134"/>
                  </a:cubicBezTo>
                  <a:lnTo>
                    <a:pt x="2924106" y="929817"/>
                  </a:lnTo>
                  <a:cubicBezTo>
                    <a:pt x="2928396" y="925526"/>
                    <a:pt x="2934021" y="923381"/>
                    <a:pt x="2939643" y="923381"/>
                  </a:cubicBezTo>
                  <a:close/>
                  <a:moveTo>
                    <a:pt x="343770" y="921235"/>
                  </a:moveTo>
                  <a:cubicBezTo>
                    <a:pt x="349393" y="921234"/>
                    <a:pt x="355016" y="923380"/>
                    <a:pt x="359307" y="927670"/>
                  </a:cubicBezTo>
                  <a:lnTo>
                    <a:pt x="400351" y="968714"/>
                  </a:lnTo>
                  <a:cubicBezTo>
                    <a:pt x="408932" y="977295"/>
                    <a:pt x="408932" y="991209"/>
                    <a:pt x="400351" y="999791"/>
                  </a:cubicBezTo>
                  <a:lnTo>
                    <a:pt x="400016" y="1000125"/>
                  </a:lnTo>
                  <a:lnTo>
                    <a:pt x="290977" y="1000125"/>
                  </a:lnTo>
                  <a:lnTo>
                    <a:pt x="288915" y="998063"/>
                  </a:lnTo>
                  <a:cubicBezTo>
                    <a:pt x="280334" y="989482"/>
                    <a:pt x="280334" y="975569"/>
                    <a:pt x="288916" y="966987"/>
                  </a:cubicBezTo>
                  <a:lnTo>
                    <a:pt x="328232" y="927671"/>
                  </a:lnTo>
                  <a:cubicBezTo>
                    <a:pt x="332523" y="923380"/>
                    <a:pt x="338146" y="921234"/>
                    <a:pt x="343770" y="921235"/>
                  </a:cubicBezTo>
                  <a:close/>
                  <a:moveTo>
                    <a:pt x="1384113" y="920099"/>
                  </a:moveTo>
                  <a:cubicBezTo>
                    <a:pt x="1389737" y="920099"/>
                    <a:pt x="1395360" y="922244"/>
                    <a:pt x="1399651" y="926535"/>
                  </a:cubicBezTo>
                  <a:lnTo>
                    <a:pt x="1440695" y="967579"/>
                  </a:lnTo>
                  <a:cubicBezTo>
                    <a:pt x="1449276" y="976160"/>
                    <a:pt x="1449276" y="990074"/>
                    <a:pt x="1440695" y="998655"/>
                  </a:cubicBezTo>
                  <a:lnTo>
                    <a:pt x="1439225" y="1000125"/>
                  </a:lnTo>
                  <a:lnTo>
                    <a:pt x="1332456" y="1000125"/>
                  </a:lnTo>
                  <a:lnTo>
                    <a:pt x="1329259" y="996928"/>
                  </a:lnTo>
                  <a:cubicBezTo>
                    <a:pt x="1320677" y="988346"/>
                    <a:pt x="1320677" y="974433"/>
                    <a:pt x="1329259" y="965852"/>
                  </a:cubicBezTo>
                  <a:lnTo>
                    <a:pt x="1368575" y="926535"/>
                  </a:lnTo>
                  <a:cubicBezTo>
                    <a:pt x="1372865" y="922245"/>
                    <a:pt x="1378489" y="920099"/>
                    <a:pt x="1384113" y="920099"/>
                  </a:cubicBezTo>
                  <a:close/>
                  <a:moveTo>
                    <a:pt x="3634067" y="918525"/>
                  </a:moveTo>
                  <a:cubicBezTo>
                    <a:pt x="3639691" y="918525"/>
                    <a:pt x="3645314" y="920670"/>
                    <a:pt x="3649605" y="924961"/>
                  </a:cubicBezTo>
                  <a:lnTo>
                    <a:pt x="3690648" y="966004"/>
                  </a:lnTo>
                  <a:cubicBezTo>
                    <a:pt x="3699230" y="974586"/>
                    <a:pt x="3699231" y="988499"/>
                    <a:pt x="3690648" y="997081"/>
                  </a:cubicBezTo>
                  <a:lnTo>
                    <a:pt x="3687604" y="1000125"/>
                  </a:lnTo>
                  <a:lnTo>
                    <a:pt x="3583984" y="1000125"/>
                  </a:lnTo>
                  <a:lnTo>
                    <a:pt x="3579212" y="995353"/>
                  </a:lnTo>
                  <a:cubicBezTo>
                    <a:pt x="3570631" y="986772"/>
                    <a:pt x="3570630" y="972859"/>
                    <a:pt x="3579212" y="964277"/>
                  </a:cubicBezTo>
                  <a:lnTo>
                    <a:pt x="3618528" y="924961"/>
                  </a:lnTo>
                  <a:cubicBezTo>
                    <a:pt x="3622820" y="920670"/>
                    <a:pt x="3628443" y="918525"/>
                    <a:pt x="3634067" y="918525"/>
                  </a:cubicBezTo>
                  <a:close/>
                  <a:moveTo>
                    <a:pt x="1735327" y="913669"/>
                  </a:moveTo>
                  <a:cubicBezTo>
                    <a:pt x="1740951" y="913669"/>
                    <a:pt x="1746575" y="915814"/>
                    <a:pt x="1750865" y="920105"/>
                  </a:cubicBezTo>
                  <a:lnTo>
                    <a:pt x="1791909" y="961149"/>
                  </a:lnTo>
                  <a:cubicBezTo>
                    <a:pt x="1800490" y="969730"/>
                    <a:pt x="1800490" y="983643"/>
                    <a:pt x="1791909" y="992225"/>
                  </a:cubicBezTo>
                  <a:lnTo>
                    <a:pt x="1784008" y="1000125"/>
                  </a:lnTo>
                  <a:lnTo>
                    <a:pt x="1690100" y="1000125"/>
                  </a:lnTo>
                  <a:lnTo>
                    <a:pt x="1680472" y="990497"/>
                  </a:lnTo>
                  <a:cubicBezTo>
                    <a:pt x="1671891" y="981916"/>
                    <a:pt x="1671891" y="968003"/>
                    <a:pt x="1680472" y="959421"/>
                  </a:cubicBezTo>
                  <a:lnTo>
                    <a:pt x="1719789" y="920105"/>
                  </a:lnTo>
                  <a:cubicBezTo>
                    <a:pt x="1724080" y="915814"/>
                    <a:pt x="1729703" y="913669"/>
                    <a:pt x="1735327" y="913669"/>
                  </a:cubicBezTo>
                  <a:close/>
                  <a:moveTo>
                    <a:pt x="3993420" y="908812"/>
                  </a:moveTo>
                  <a:cubicBezTo>
                    <a:pt x="3999043" y="908812"/>
                    <a:pt x="4004668" y="910958"/>
                    <a:pt x="4008959" y="915247"/>
                  </a:cubicBezTo>
                  <a:lnTo>
                    <a:pt x="4050002" y="956292"/>
                  </a:lnTo>
                  <a:cubicBezTo>
                    <a:pt x="4058583" y="964873"/>
                    <a:pt x="4058583" y="978786"/>
                    <a:pt x="4050002" y="987368"/>
                  </a:cubicBezTo>
                  <a:lnTo>
                    <a:pt x="4037244" y="1000125"/>
                  </a:lnTo>
                  <a:lnTo>
                    <a:pt x="3953050" y="1000125"/>
                  </a:lnTo>
                  <a:lnTo>
                    <a:pt x="3938565" y="985641"/>
                  </a:lnTo>
                  <a:cubicBezTo>
                    <a:pt x="3929984" y="977060"/>
                    <a:pt x="3929984" y="963146"/>
                    <a:pt x="3938565" y="954565"/>
                  </a:cubicBezTo>
                  <a:lnTo>
                    <a:pt x="3977882" y="915248"/>
                  </a:lnTo>
                  <a:cubicBezTo>
                    <a:pt x="3982173" y="910957"/>
                    <a:pt x="3987796" y="908812"/>
                    <a:pt x="3993420" y="908812"/>
                  </a:cubicBezTo>
                  <a:close/>
                  <a:moveTo>
                    <a:pt x="4341200" y="905816"/>
                  </a:moveTo>
                  <a:cubicBezTo>
                    <a:pt x="4346824" y="905816"/>
                    <a:pt x="4352448" y="907960"/>
                    <a:pt x="4356738" y="912251"/>
                  </a:cubicBezTo>
                  <a:lnTo>
                    <a:pt x="4387341" y="942855"/>
                  </a:lnTo>
                  <a:lnTo>
                    <a:pt x="4397079" y="985074"/>
                  </a:lnTo>
                  <a:lnTo>
                    <a:pt x="4382028" y="1000125"/>
                  </a:lnTo>
                  <a:lnTo>
                    <a:pt x="4303826" y="1000125"/>
                  </a:lnTo>
                  <a:lnTo>
                    <a:pt x="4286345" y="982644"/>
                  </a:lnTo>
                  <a:cubicBezTo>
                    <a:pt x="4277764" y="974063"/>
                    <a:pt x="4277764" y="960150"/>
                    <a:pt x="4286346" y="951568"/>
                  </a:cubicBezTo>
                  <a:lnTo>
                    <a:pt x="4325662" y="912251"/>
                  </a:lnTo>
                  <a:cubicBezTo>
                    <a:pt x="4329953" y="907961"/>
                    <a:pt x="4335577" y="905816"/>
                    <a:pt x="4341200" y="905816"/>
                  </a:cubicBezTo>
                  <a:close/>
                  <a:moveTo>
                    <a:pt x="2099535" y="899101"/>
                  </a:moveTo>
                  <a:cubicBezTo>
                    <a:pt x="2105158" y="899101"/>
                    <a:pt x="2110783" y="901247"/>
                    <a:pt x="2115073" y="905537"/>
                  </a:cubicBezTo>
                  <a:lnTo>
                    <a:pt x="2156117" y="946581"/>
                  </a:lnTo>
                  <a:cubicBezTo>
                    <a:pt x="2164698" y="955162"/>
                    <a:pt x="2164699" y="969076"/>
                    <a:pt x="2156117" y="977657"/>
                  </a:cubicBezTo>
                  <a:lnTo>
                    <a:pt x="2133649" y="1000125"/>
                  </a:lnTo>
                  <a:lnTo>
                    <a:pt x="2068876" y="1000125"/>
                  </a:lnTo>
                  <a:lnTo>
                    <a:pt x="2044681" y="975930"/>
                  </a:lnTo>
                  <a:cubicBezTo>
                    <a:pt x="2036099" y="967349"/>
                    <a:pt x="2036099" y="953435"/>
                    <a:pt x="2044681" y="944854"/>
                  </a:cubicBezTo>
                  <a:lnTo>
                    <a:pt x="2083997" y="905537"/>
                  </a:lnTo>
                  <a:cubicBezTo>
                    <a:pt x="2088288" y="901246"/>
                    <a:pt x="2093911" y="899101"/>
                    <a:pt x="2099535" y="899101"/>
                  </a:cubicBezTo>
                  <a:close/>
                  <a:moveTo>
                    <a:pt x="2447315" y="896105"/>
                  </a:moveTo>
                  <a:cubicBezTo>
                    <a:pt x="2452939" y="896105"/>
                    <a:pt x="2458563" y="898251"/>
                    <a:pt x="2462854" y="902541"/>
                  </a:cubicBezTo>
                  <a:lnTo>
                    <a:pt x="2503897" y="943585"/>
                  </a:lnTo>
                  <a:cubicBezTo>
                    <a:pt x="2512478" y="952166"/>
                    <a:pt x="2512478" y="966080"/>
                    <a:pt x="2503897" y="974661"/>
                  </a:cubicBezTo>
                  <a:lnTo>
                    <a:pt x="2478433" y="1000125"/>
                  </a:lnTo>
                  <a:lnTo>
                    <a:pt x="2419652" y="1000125"/>
                  </a:lnTo>
                  <a:lnTo>
                    <a:pt x="2392461" y="972934"/>
                  </a:lnTo>
                  <a:cubicBezTo>
                    <a:pt x="2383880" y="964352"/>
                    <a:pt x="2383879" y="950439"/>
                    <a:pt x="2392461" y="941858"/>
                  </a:cubicBezTo>
                  <a:lnTo>
                    <a:pt x="2431777" y="902541"/>
                  </a:lnTo>
                  <a:cubicBezTo>
                    <a:pt x="2436068" y="898250"/>
                    <a:pt x="2441692" y="896105"/>
                    <a:pt x="2447315" y="896105"/>
                  </a:cubicBezTo>
                  <a:close/>
                  <a:moveTo>
                    <a:pt x="542870" y="892100"/>
                  </a:moveTo>
                  <a:cubicBezTo>
                    <a:pt x="548493" y="892100"/>
                    <a:pt x="554117" y="894245"/>
                    <a:pt x="558408" y="898536"/>
                  </a:cubicBezTo>
                  <a:lnTo>
                    <a:pt x="599452" y="939579"/>
                  </a:lnTo>
                  <a:cubicBezTo>
                    <a:pt x="608033" y="948160"/>
                    <a:pt x="608033" y="962074"/>
                    <a:pt x="599452" y="970655"/>
                  </a:cubicBezTo>
                  <a:lnTo>
                    <a:pt x="569982" y="1000125"/>
                  </a:lnTo>
                  <a:lnTo>
                    <a:pt x="519211" y="1000125"/>
                  </a:lnTo>
                  <a:lnTo>
                    <a:pt x="488015" y="968929"/>
                  </a:lnTo>
                  <a:cubicBezTo>
                    <a:pt x="479433" y="960347"/>
                    <a:pt x="479434" y="946433"/>
                    <a:pt x="488015" y="937853"/>
                  </a:cubicBezTo>
                  <a:lnTo>
                    <a:pt x="527331" y="898536"/>
                  </a:lnTo>
                  <a:cubicBezTo>
                    <a:pt x="531622" y="894245"/>
                    <a:pt x="537246" y="892099"/>
                    <a:pt x="542870" y="892100"/>
                  </a:cubicBezTo>
                  <a:close/>
                  <a:moveTo>
                    <a:pt x="890649" y="889104"/>
                  </a:moveTo>
                  <a:cubicBezTo>
                    <a:pt x="896273" y="889103"/>
                    <a:pt x="901897" y="891249"/>
                    <a:pt x="906188" y="895539"/>
                  </a:cubicBezTo>
                  <a:lnTo>
                    <a:pt x="947232" y="936583"/>
                  </a:lnTo>
                  <a:cubicBezTo>
                    <a:pt x="955813" y="945164"/>
                    <a:pt x="955813" y="959078"/>
                    <a:pt x="947232" y="967659"/>
                  </a:cubicBezTo>
                  <a:lnTo>
                    <a:pt x="914766" y="1000125"/>
                  </a:lnTo>
                  <a:lnTo>
                    <a:pt x="869988" y="1000125"/>
                  </a:lnTo>
                  <a:lnTo>
                    <a:pt x="835795" y="965932"/>
                  </a:lnTo>
                  <a:cubicBezTo>
                    <a:pt x="827214" y="957351"/>
                    <a:pt x="827214" y="943437"/>
                    <a:pt x="835795" y="934856"/>
                  </a:cubicBezTo>
                  <a:lnTo>
                    <a:pt x="875111" y="895540"/>
                  </a:lnTo>
                  <a:cubicBezTo>
                    <a:pt x="879402" y="891249"/>
                    <a:pt x="885026" y="889103"/>
                    <a:pt x="890649" y="889104"/>
                  </a:cubicBezTo>
                  <a:close/>
                  <a:moveTo>
                    <a:pt x="2806668" y="886392"/>
                  </a:moveTo>
                  <a:cubicBezTo>
                    <a:pt x="2812292" y="886392"/>
                    <a:pt x="2817916" y="888538"/>
                    <a:pt x="2822206" y="892828"/>
                  </a:cubicBezTo>
                  <a:lnTo>
                    <a:pt x="2863250" y="933872"/>
                  </a:lnTo>
                  <a:cubicBezTo>
                    <a:pt x="2871831" y="942453"/>
                    <a:pt x="2871831" y="956367"/>
                    <a:pt x="2863250" y="964948"/>
                  </a:cubicBezTo>
                  <a:lnTo>
                    <a:pt x="2828073" y="1000125"/>
                  </a:lnTo>
                  <a:lnTo>
                    <a:pt x="2788718" y="1000125"/>
                  </a:lnTo>
                  <a:lnTo>
                    <a:pt x="2751814" y="963221"/>
                  </a:lnTo>
                  <a:cubicBezTo>
                    <a:pt x="2743232" y="954639"/>
                    <a:pt x="2743232" y="940726"/>
                    <a:pt x="2751814" y="932145"/>
                  </a:cubicBezTo>
                  <a:lnTo>
                    <a:pt x="2791130" y="892828"/>
                  </a:lnTo>
                  <a:cubicBezTo>
                    <a:pt x="2795421" y="888537"/>
                    <a:pt x="2801044" y="886392"/>
                    <a:pt x="2806668" y="886392"/>
                  </a:cubicBezTo>
                  <a:close/>
                  <a:moveTo>
                    <a:pt x="3154448" y="883396"/>
                  </a:moveTo>
                  <a:cubicBezTo>
                    <a:pt x="3160072" y="883395"/>
                    <a:pt x="3165696" y="885541"/>
                    <a:pt x="3169986" y="889832"/>
                  </a:cubicBezTo>
                  <a:lnTo>
                    <a:pt x="3211030" y="930876"/>
                  </a:lnTo>
                  <a:cubicBezTo>
                    <a:pt x="3219611" y="939457"/>
                    <a:pt x="3219611" y="953370"/>
                    <a:pt x="3211030" y="961952"/>
                  </a:cubicBezTo>
                  <a:lnTo>
                    <a:pt x="3172857" y="1000125"/>
                  </a:lnTo>
                  <a:lnTo>
                    <a:pt x="3139494" y="1000125"/>
                  </a:lnTo>
                  <a:lnTo>
                    <a:pt x="3099594" y="960224"/>
                  </a:lnTo>
                  <a:cubicBezTo>
                    <a:pt x="3091012" y="951643"/>
                    <a:pt x="3091013" y="937730"/>
                    <a:pt x="3099594" y="929148"/>
                  </a:cubicBezTo>
                  <a:lnTo>
                    <a:pt x="3138910" y="889832"/>
                  </a:lnTo>
                  <a:cubicBezTo>
                    <a:pt x="3143201" y="885541"/>
                    <a:pt x="3148825" y="883396"/>
                    <a:pt x="3154448" y="883396"/>
                  </a:cubicBezTo>
                  <a:close/>
                  <a:moveTo>
                    <a:pt x="3501092" y="881536"/>
                  </a:moveTo>
                  <a:cubicBezTo>
                    <a:pt x="3506715" y="881536"/>
                    <a:pt x="3512339" y="883681"/>
                    <a:pt x="3516630" y="887972"/>
                  </a:cubicBezTo>
                  <a:lnTo>
                    <a:pt x="3557672" y="929016"/>
                  </a:lnTo>
                  <a:cubicBezTo>
                    <a:pt x="3566254" y="937597"/>
                    <a:pt x="3566254" y="951511"/>
                    <a:pt x="3557673" y="960092"/>
                  </a:cubicBezTo>
                  <a:lnTo>
                    <a:pt x="3518357" y="999409"/>
                  </a:lnTo>
                  <a:lnTo>
                    <a:pt x="3516627" y="1000125"/>
                  </a:lnTo>
                  <a:lnTo>
                    <a:pt x="3489011" y="1000125"/>
                  </a:lnTo>
                  <a:lnTo>
                    <a:pt x="3487280" y="999408"/>
                  </a:lnTo>
                  <a:lnTo>
                    <a:pt x="3446236" y="958365"/>
                  </a:lnTo>
                  <a:cubicBezTo>
                    <a:pt x="3437655" y="949783"/>
                    <a:pt x="3437655" y="935869"/>
                    <a:pt x="3446236" y="927288"/>
                  </a:cubicBezTo>
                  <a:lnTo>
                    <a:pt x="3485553" y="887972"/>
                  </a:lnTo>
                  <a:cubicBezTo>
                    <a:pt x="3489844" y="883680"/>
                    <a:pt x="3495468" y="881536"/>
                    <a:pt x="3501092" y="881536"/>
                  </a:cubicBezTo>
                  <a:close/>
                  <a:moveTo>
                    <a:pt x="209659" y="880526"/>
                  </a:moveTo>
                  <a:cubicBezTo>
                    <a:pt x="215283" y="880526"/>
                    <a:pt x="220907" y="882672"/>
                    <a:pt x="225197" y="886963"/>
                  </a:cubicBezTo>
                  <a:lnTo>
                    <a:pt x="266242" y="928005"/>
                  </a:lnTo>
                  <a:cubicBezTo>
                    <a:pt x="274822" y="936587"/>
                    <a:pt x="274823" y="950500"/>
                    <a:pt x="266242" y="959081"/>
                  </a:cubicBezTo>
                  <a:lnTo>
                    <a:pt x="226924" y="998399"/>
                  </a:lnTo>
                  <a:lnTo>
                    <a:pt x="222757" y="1000125"/>
                  </a:lnTo>
                  <a:lnTo>
                    <a:pt x="200017" y="1000125"/>
                  </a:lnTo>
                  <a:lnTo>
                    <a:pt x="195849" y="998398"/>
                  </a:lnTo>
                  <a:lnTo>
                    <a:pt x="154805" y="957355"/>
                  </a:lnTo>
                  <a:cubicBezTo>
                    <a:pt x="146223" y="948773"/>
                    <a:pt x="146223" y="934860"/>
                    <a:pt x="154805" y="926279"/>
                  </a:cubicBezTo>
                  <a:lnTo>
                    <a:pt x="194121" y="886962"/>
                  </a:lnTo>
                  <a:cubicBezTo>
                    <a:pt x="198412" y="882671"/>
                    <a:pt x="204036" y="880526"/>
                    <a:pt x="209659" y="880526"/>
                  </a:cubicBezTo>
                  <a:close/>
                  <a:moveTo>
                    <a:pt x="1250002" y="879391"/>
                  </a:moveTo>
                  <a:cubicBezTo>
                    <a:pt x="1255626" y="879390"/>
                    <a:pt x="1261249" y="881536"/>
                    <a:pt x="1265540" y="885827"/>
                  </a:cubicBezTo>
                  <a:lnTo>
                    <a:pt x="1306585" y="926870"/>
                  </a:lnTo>
                  <a:cubicBezTo>
                    <a:pt x="1315166" y="935451"/>
                    <a:pt x="1315166" y="949365"/>
                    <a:pt x="1306585" y="957946"/>
                  </a:cubicBezTo>
                  <a:lnTo>
                    <a:pt x="1267267" y="997263"/>
                  </a:lnTo>
                  <a:lnTo>
                    <a:pt x="1260357" y="1000125"/>
                  </a:lnTo>
                  <a:lnTo>
                    <a:pt x="1243102" y="1000125"/>
                  </a:lnTo>
                  <a:lnTo>
                    <a:pt x="1236191" y="997263"/>
                  </a:lnTo>
                  <a:lnTo>
                    <a:pt x="1195148" y="956219"/>
                  </a:lnTo>
                  <a:cubicBezTo>
                    <a:pt x="1186567" y="947638"/>
                    <a:pt x="1186567" y="933724"/>
                    <a:pt x="1195148" y="925143"/>
                  </a:cubicBezTo>
                  <a:lnTo>
                    <a:pt x="1234464" y="885827"/>
                  </a:lnTo>
                  <a:cubicBezTo>
                    <a:pt x="1238755" y="881535"/>
                    <a:pt x="1244379" y="879390"/>
                    <a:pt x="1250002" y="879391"/>
                  </a:cubicBezTo>
                  <a:close/>
                  <a:moveTo>
                    <a:pt x="3848871" y="878539"/>
                  </a:moveTo>
                  <a:cubicBezTo>
                    <a:pt x="3854495" y="878540"/>
                    <a:pt x="3860119" y="880685"/>
                    <a:pt x="3864409" y="884976"/>
                  </a:cubicBezTo>
                  <a:lnTo>
                    <a:pt x="3905453" y="926019"/>
                  </a:lnTo>
                  <a:cubicBezTo>
                    <a:pt x="3914034" y="934601"/>
                    <a:pt x="3914034" y="948514"/>
                    <a:pt x="3905453" y="957095"/>
                  </a:cubicBezTo>
                  <a:lnTo>
                    <a:pt x="3866137" y="996412"/>
                  </a:lnTo>
                  <a:lnTo>
                    <a:pt x="3857173" y="1000125"/>
                  </a:lnTo>
                  <a:lnTo>
                    <a:pt x="3844025" y="1000125"/>
                  </a:lnTo>
                  <a:lnTo>
                    <a:pt x="3835061" y="996412"/>
                  </a:lnTo>
                  <a:lnTo>
                    <a:pt x="3794017" y="955368"/>
                  </a:lnTo>
                  <a:cubicBezTo>
                    <a:pt x="3785436" y="946787"/>
                    <a:pt x="3785436" y="932874"/>
                    <a:pt x="3794017" y="924292"/>
                  </a:cubicBezTo>
                  <a:lnTo>
                    <a:pt x="3833333" y="884976"/>
                  </a:lnTo>
                  <a:cubicBezTo>
                    <a:pt x="3837624" y="880684"/>
                    <a:pt x="3843248" y="878540"/>
                    <a:pt x="3848871" y="878539"/>
                  </a:cubicBezTo>
                  <a:close/>
                  <a:moveTo>
                    <a:pt x="1597782" y="876394"/>
                  </a:moveTo>
                  <a:cubicBezTo>
                    <a:pt x="1603406" y="876394"/>
                    <a:pt x="1609030" y="878540"/>
                    <a:pt x="1613321" y="882830"/>
                  </a:cubicBezTo>
                  <a:lnTo>
                    <a:pt x="1654365" y="923873"/>
                  </a:lnTo>
                  <a:cubicBezTo>
                    <a:pt x="1662946" y="932455"/>
                    <a:pt x="1662946" y="946368"/>
                    <a:pt x="1654365" y="954949"/>
                  </a:cubicBezTo>
                  <a:lnTo>
                    <a:pt x="1615048" y="994267"/>
                  </a:lnTo>
                  <a:lnTo>
                    <a:pt x="1600903" y="1000125"/>
                  </a:lnTo>
                  <a:lnTo>
                    <a:pt x="1598116" y="1000125"/>
                  </a:lnTo>
                  <a:lnTo>
                    <a:pt x="1583972" y="994266"/>
                  </a:lnTo>
                  <a:lnTo>
                    <a:pt x="1542928" y="953223"/>
                  </a:lnTo>
                  <a:cubicBezTo>
                    <a:pt x="1534347" y="944641"/>
                    <a:pt x="1534347" y="930727"/>
                    <a:pt x="1542928" y="922147"/>
                  </a:cubicBezTo>
                  <a:lnTo>
                    <a:pt x="1582244" y="882830"/>
                  </a:lnTo>
                  <a:cubicBezTo>
                    <a:pt x="1586535" y="878539"/>
                    <a:pt x="1592159" y="876393"/>
                    <a:pt x="1597782" y="876394"/>
                  </a:cubicBezTo>
                  <a:close/>
                  <a:moveTo>
                    <a:pt x="4208225" y="868826"/>
                  </a:moveTo>
                  <a:cubicBezTo>
                    <a:pt x="4213849" y="868827"/>
                    <a:pt x="4219473" y="870972"/>
                    <a:pt x="4223763" y="875263"/>
                  </a:cubicBezTo>
                  <a:lnTo>
                    <a:pt x="4264806" y="916306"/>
                  </a:lnTo>
                  <a:cubicBezTo>
                    <a:pt x="4273387" y="924888"/>
                    <a:pt x="4273387" y="938801"/>
                    <a:pt x="4264806" y="947383"/>
                  </a:cubicBezTo>
                  <a:lnTo>
                    <a:pt x="4225490" y="986699"/>
                  </a:lnTo>
                  <a:cubicBezTo>
                    <a:pt x="4216909" y="995280"/>
                    <a:pt x="4202995" y="995280"/>
                    <a:pt x="4194414" y="986699"/>
                  </a:cubicBezTo>
                  <a:lnTo>
                    <a:pt x="4153370" y="945655"/>
                  </a:lnTo>
                  <a:cubicBezTo>
                    <a:pt x="4144789" y="937074"/>
                    <a:pt x="4144789" y="923161"/>
                    <a:pt x="4153370" y="914579"/>
                  </a:cubicBezTo>
                  <a:lnTo>
                    <a:pt x="4192687" y="875263"/>
                  </a:lnTo>
                  <a:cubicBezTo>
                    <a:pt x="4196978" y="870972"/>
                    <a:pt x="4202600" y="868826"/>
                    <a:pt x="4208225" y="868826"/>
                  </a:cubicBezTo>
                  <a:close/>
                  <a:moveTo>
                    <a:pt x="4370046" y="867868"/>
                  </a:moveTo>
                  <a:lnTo>
                    <a:pt x="4381165" y="916074"/>
                  </a:lnTo>
                  <a:lnTo>
                    <a:pt x="4367040" y="901950"/>
                  </a:lnTo>
                  <a:cubicBezTo>
                    <a:pt x="4358458" y="893369"/>
                    <a:pt x="4358458" y="879456"/>
                    <a:pt x="4367040" y="870874"/>
                  </a:cubicBezTo>
                  <a:close/>
                  <a:moveTo>
                    <a:pt x="1961991" y="861827"/>
                  </a:moveTo>
                  <a:cubicBezTo>
                    <a:pt x="1967615" y="861827"/>
                    <a:pt x="1973238" y="863972"/>
                    <a:pt x="1977529" y="868263"/>
                  </a:cubicBezTo>
                  <a:lnTo>
                    <a:pt x="2018573" y="909306"/>
                  </a:lnTo>
                  <a:cubicBezTo>
                    <a:pt x="2027154" y="917887"/>
                    <a:pt x="2027154" y="931801"/>
                    <a:pt x="2018573" y="940382"/>
                  </a:cubicBezTo>
                  <a:lnTo>
                    <a:pt x="1979256" y="979699"/>
                  </a:lnTo>
                  <a:cubicBezTo>
                    <a:pt x="1970675" y="988280"/>
                    <a:pt x="1956762" y="988280"/>
                    <a:pt x="1948180" y="979699"/>
                  </a:cubicBezTo>
                  <a:lnTo>
                    <a:pt x="1907136" y="938655"/>
                  </a:lnTo>
                  <a:cubicBezTo>
                    <a:pt x="1898555" y="930074"/>
                    <a:pt x="1898556" y="916160"/>
                    <a:pt x="1907136" y="907579"/>
                  </a:cubicBezTo>
                  <a:lnTo>
                    <a:pt x="1946453" y="868263"/>
                  </a:lnTo>
                  <a:cubicBezTo>
                    <a:pt x="1950744" y="863972"/>
                    <a:pt x="1956367" y="861826"/>
                    <a:pt x="1961991" y="861827"/>
                  </a:cubicBezTo>
                  <a:close/>
                  <a:moveTo>
                    <a:pt x="2313205" y="855397"/>
                  </a:moveTo>
                  <a:cubicBezTo>
                    <a:pt x="2318828" y="855396"/>
                    <a:pt x="2324453" y="857542"/>
                    <a:pt x="2328743" y="861832"/>
                  </a:cubicBezTo>
                  <a:lnTo>
                    <a:pt x="2369786" y="902876"/>
                  </a:lnTo>
                  <a:cubicBezTo>
                    <a:pt x="2378368" y="911458"/>
                    <a:pt x="2378368" y="925370"/>
                    <a:pt x="2369786" y="933952"/>
                  </a:cubicBezTo>
                  <a:lnTo>
                    <a:pt x="2330470" y="973269"/>
                  </a:lnTo>
                  <a:cubicBezTo>
                    <a:pt x="2321889" y="981850"/>
                    <a:pt x="2307975" y="981850"/>
                    <a:pt x="2299394" y="973268"/>
                  </a:cubicBezTo>
                  <a:lnTo>
                    <a:pt x="2258349" y="932225"/>
                  </a:lnTo>
                  <a:cubicBezTo>
                    <a:pt x="2249769" y="923644"/>
                    <a:pt x="2249769" y="909730"/>
                    <a:pt x="2258349" y="901149"/>
                  </a:cubicBezTo>
                  <a:lnTo>
                    <a:pt x="2297667" y="861832"/>
                  </a:lnTo>
                  <a:cubicBezTo>
                    <a:pt x="2301957" y="857541"/>
                    <a:pt x="2307582" y="855397"/>
                    <a:pt x="2313205" y="855397"/>
                  </a:cubicBezTo>
                  <a:close/>
                  <a:moveTo>
                    <a:pt x="757674" y="852114"/>
                  </a:moveTo>
                  <a:cubicBezTo>
                    <a:pt x="763298" y="852114"/>
                    <a:pt x="768921" y="854259"/>
                    <a:pt x="773212" y="858550"/>
                  </a:cubicBezTo>
                  <a:lnTo>
                    <a:pt x="814256" y="899594"/>
                  </a:lnTo>
                  <a:cubicBezTo>
                    <a:pt x="822837" y="908175"/>
                    <a:pt x="822837" y="922089"/>
                    <a:pt x="814256" y="930670"/>
                  </a:cubicBezTo>
                  <a:lnTo>
                    <a:pt x="774939" y="969987"/>
                  </a:lnTo>
                  <a:cubicBezTo>
                    <a:pt x="766358" y="978568"/>
                    <a:pt x="752445" y="978568"/>
                    <a:pt x="743863" y="969987"/>
                  </a:cubicBezTo>
                  <a:lnTo>
                    <a:pt x="702820" y="928943"/>
                  </a:lnTo>
                  <a:cubicBezTo>
                    <a:pt x="694238" y="920362"/>
                    <a:pt x="694238" y="906448"/>
                    <a:pt x="702819" y="897867"/>
                  </a:cubicBezTo>
                  <a:lnTo>
                    <a:pt x="742136" y="858550"/>
                  </a:lnTo>
                  <a:cubicBezTo>
                    <a:pt x="746426" y="854260"/>
                    <a:pt x="752050" y="852114"/>
                    <a:pt x="757674" y="852114"/>
                  </a:cubicBezTo>
                  <a:close/>
                  <a:moveTo>
                    <a:pt x="1108888" y="845684"/>
                  </a:moveTo>
                  <a:cubicBezTo>
                    <a:pt x="1114512" y="845684"/>
                    <a:pt x="1120136" y="847830"/>
                    <a:pt x="1124426" y="852120"/>
                  </a:cubicBezTo>
                  <a:lnTo>
                    <a:pt x="1165470" y="893164"/>
                  </a:lnTo>
                  <a:cubicBezTo>
                    <a:pt x="1174051" y="901745"/>
                    <a:pt x="1174051" y="915659"/>
                    <a:pt x="1165470" y="924240"/>
                  </a:cubicBezTo>
                  <a:lnTo>
                    <a:pt x="1126153" y="963557"/>
                  </a:lnTo>
                  <a:cubicBezTo>
                    <a:pt x="1117572" y="972138"/>
                    <a:pt x="1103658" y="972138"/>
                    <a:pt x="1095077" y="963557"/>
                  </a:cubicBezTo>
                  <a:lnTo>
                    <a:pt x="1054033" y="922513"/>
                  </a:lnTo>
                  <a:cubicBezTo>
                    <a:pt x="1045452" y="913932"/>
                    <a:pt x="1045452" y="900018"/>
                    <a:pt x="1054033" y="891437"/>
                  </a:cubicBezTo>
                  <a:lnTo>
                    <a:pt x="1093350" y="852120"/>
                  </a:lnTo>
                  <a:cubicBezTo>
                    <a:pt x="1097641" y="847829"/>
                    <a:pt x="1103264" y="845684"/>
                    <a:pt x="1108888" y="845684"/>
                  </a:cubicBezTo>
                  <a:close/>
                  <a:moveTo>
                    <a:pt x="2672557" y="845683"/>
                  </a:moveTo>
                  <a:cubicBezTo>
                    <a:pt x="2678182" y="845683"/>
                    <a:pt x="2683806" y="847829"/>
                    <a:pt x="2688096" y="852119"/>
                  </a:cubicBezTo>
                  <a:lnTo>
                    <a:pt x="2729139" y="893163"/>
                  </a:lnTo>
                  <a:cubicBezTo>
                    <a:pt x="2737720" y="901745"/>
                    <a:pt x="2737721" y="915657"/>
                    <a:pt x="2729139" y="924239"/>
                  </a:cubicBezTo>
                  <a:lnTo>
                    <a:pt x="2689823" y="963555"/>
                  </a:lnTo>
                  <a:cubicBezTo>
                    <a:pt x="2681242" y="972137"/>
                    <a:pt x="2667328" y="972137"/>
                    <a:pt x="2658747" y="963555"/>
                  </a:cubicBezTo>
                  <a:lnTo>
                    <a:pt x="2617703" y="922512"/>
                  </a:lnTo>
                  <a:cubicBezTo>
                    <a:pt x="2609122" y="913931"/>
                    <a:pt x="2609122" y="900017"/>
                    <a:pt x="2617703" y="891436"/>
                  </a:cubicBezTo>
                  <a:lnTo>
                    <a:pt x="2657020" y="852119"/>
                  </a:lnTo>
                  <a:cubicBezTo>
                    <a:pt x="2661310" y="847829"/>
                    <a:pt x="2666934" y="845684"/>
                    <a:pt x="2672557" y="845683"/>
                  </a:cubicBezTo>
                  <a:close/>
                  <a:moveTo>
                    <a:pt x="76684" y="843537"/>
                  </a:moveTo>
                  <a:cubicBezTo>
                    <a:pt x="82307" y="843537"/>
                    <a:pt x="87931" y="845682"/>
                    <a:pt x="92222" y="849973"/>
                  </a:cubicBezTo>
                  <a:lnTo>
                    <a:pt x="133266" y="891017"/>
                  </a:lnTo>
                  <a:cubicBezTo>
                    <a:pt x="141847" y="899598"/>
                    <a:pt x="141846" y="913512"/>
                    <a:pt x="133266" y="922093"/>
                  </a:cubicBezTo>
                  <a:lnTo>
                    <a:pt x="93949" y="961409"/>
                  </a:lnTo>
                  <a:cubicBezTo>
                    <a:pt x="85368" y="969990"/>
                    <a:pt x="71454" y="969991"/>
                    <a:pt x="62872" y="961410"/>
                  </a:cubicBezTo>
                  <a:lnTo>
                    <a:pt x="21829" y="920366"/>
                  </a:lnTo>
                  <a:lnTo>
                    <a:pt x="19624" y="915041"/>
                  </a:lnTo>
                  <a:lnTo>
                    <a:pt x="26683" y="884436"/>
                  </a:lnTo>
                  <a:lnTo>
                    <a:pt x="61146" y="849973"/>
                  </a:lnTo>
                  <a:cubicBezTo>
                    <a:pt x="65437" y="845682"/>
                    <a:pt x="71060" y="843537"/>
                    <a:pt x="76684" y="843537"/>
                  </a:cubicBezTo>
                  <a:close/>
                  <a:moveTo>
                    <a:pt x="3020338" y="842687"/>
                  </a:moveTo>
                  <a:cubicBezTo>
                    <a:pt x="3025961" y="842687"/>
                    <a:pt x="3031586" y="844832"/>
                    <a:pt x="3035876" y="849123"/>
                  </a:cubicBezTo>
                  <a:lnTo>
                    <a:pt x="3076919" y="890167"/>
                  </a:lnTo>
                  <a:cubicBezTo>
                    <a:pt x="3085501" y="898748"/>
                    <a:pt x="3085501" y="912661"/>
                    <a:pt x="3076919" y="921243"/>
                  </a:cubicBezTo>
                  <a:lnTo>
                    <a:pt x="3037603" y="960559"/>
                  </a:lnTo>
                  <a:cubicBezTo>
                    <a:pt x="3029022" y="969140"/>
                    <a:pt x="3015109" y="969140"/>
                    <a:pt x="3006527" y="960559"/>
                  </a:cubicBezTo>
                  <a:lnTo>
                    <a:pt x="2965483" y="919516"/>
                  </a:lnTo>
                  <a:cubicBezTo>
                    <a:pt x="2956902" y="910934"/>
                    <a:pt x="2956902" y="897021"/>
                    <a:pt x="2965483" y="888440"/>
                  </a:cubicBezTo>
                  <a:lnTo>
                    <a:pt x="3004800" y="849123"/>
                  </a:lnTo>
                  <a:cubicBezTo>
                    <a:pt x="3009090" y="844832"/>
                    <a:pt x="3014715" y="842687"/>
                    <a:pt x="3020338" y="842687"/>
                  </a:cubicBezTo>
                  <a:close/>
                  <a:moveTo>
                    <a:pt x="3366980" y="840827"/>
                  </a:moveTo>
                  <a:cubicBezTo>
                    <a:pt x="3372605" y="840826"/>
                    <a:pt x="3378229" y="842972"/>
                    <a:pt x="3382519" y="847262"/>
                  </a:cubicBezTo>
                  <a:lnTo>
                    <a:pt x="3423563" y="888307"/>
                  </a:lnTo>
                  <a:cubicBezTo>
                    <a:pt x="3432143" y="896888"/>
                    <a:pt x="3432143" y="910802"/>
                    <a:pt x="3423563" y="919383"/>
                  </a:cubicBezTo>
                  <a:lnTo>
                    <a:pt x="3384246" y="958699"/>
                  </a:lnTo>
                  <a:cubicBezTo>
                    <a:pt x="3375665" y="967281"/>
                    <a:pt x="3361751" y="967281"/>
                    <a:pt x="3353170" y="958699"/>
                  </a:cubicBezTo>
                  <a:lnTo>
                    <a:pt x="3312125" y="917656"/>
                  </a:lnTo>
                  <a:cubicBezTo>
                    <a:pt x="3303544" y="909074"/>
                    <a:pt x="3303544" y="895161"/>
                    <a:pt x="3312125" y="886580"/>
                  </a:cubicBezTo>
                  <a:lnTo>
                    <a:pt x="3351443" y="847263"/>
                  </a:lnTo>
                  <a:cubicBezTo>
                    <a:pt x="3355733" y="842973"/>
                    <a:pt x="3361357" y="840827"/>
                    <a:pt x="3366980" y="840827"/>
                  </a:cubicBezTo>
                  <a:close/>
                  <a:moveTo>
                    <a:pt x="424463" y="840540"/>
                  </a:moveTo>
                  <a:cubicBezTo>
                    <a:pt x="430087" y="840540"/>
                    <a:pt x="435710" y="842686"/>
                    <a:pt x="440001" y="846976"/>
                  </a:cubicBezTo>
                  <a:lnTo>
                    <a:pt x="481045" y="888020"/>
                  </a:lnTo>
                  <a:cubicBezTo>
                    <a:pt x="489626" y="896602"/>
                    <a:pt x="489626" y="910515"/>
                    <a:pt x="481045" y="919096"/>
                  </a:cubicBezTo>
                  <a:lnTo>
                    <a:pt x="441728" y="958413"/>
                  </a:lnTo>
                  <a:cubicBezTo>
                    <a:pt x="433147" y="966994"/>
                    <a:pt x="419233" y="966994"/>
                    <a:pt x="410652" y="958413"/>
                  </a:cubicBezTo>
                  <a:lnTo>
                    <a:pt x="369608" y="917369"/>
                  </a:lnTo>
                  <a:cubicBezTo>
                    <a:pt x="361027" y="908788"/>
                    <a:pt x="361027" y="894874"/>
                    <a:pt x="369608" y="886293"/>
                  </a:cubicBezTo>
                  <a:lnTo>
                    <a:pt x="408925" y="846976"/>
                  </a:lnTo>
                  <a:cubicBezTo>
                    <a:pt x="413216" y="842686"/>
                    <a:pt x="418839" y="840541"/>
                    <a:pt x="424463" y="840540"/>
                  </a:cubicBezTo>
                  <a:close/>
                  <a:moveTo>
                    <a:pt x="3714761" y="837831"/>
                  </a:moveTo>
                  <a:cubicBezTo>
                    <a:pt x="3720385" y="837831"/>
                    <a:pt x="3726008" y="839976"/>
                    <a:pt x="3730299" y="844267"/>
                  </a:cubicBezTo>
                  <a:lnTo>
                    <a:pt x="3771342" y="885310"/>
                  </a:lnTo>
                  <a:cubicBezTo>
                    <a:pt x="3779924" y="893892"/>
                    <a:pt x="3779925" y="907805"/>
                    <a:pt x="3771342" y="916386"/>
                  </a:cubicBezTo>
                  <a:lnTo>
                    <a:pt x="3732026" y="955702"/>
                  </a:lnTo>
                  <a:cubicBezTo>
                    <a:pt x="3723445" y="964284"/>
                    <a:pt x="3709531" y="964284"/>
                    <a:pt x="3700950" y="955702"/>
                  </a:cubicBezTo>
                  <a:lnTo>
                    <a:pt x="3659906" y="914659"/>
                  </a:lnTo>
                  <a:cubicBezTo>
                    <a:pt x="3651325" y="906078"/>
                    <a:pt x="3651324" y="892165"/>
                    <a:pt x="3659906" y="883583"/>
                  </a:cubicBezTo>
                  <a:lnTo>
                    <a:pt x="3699222" y="844266"/>
                  </a:lnTo>
                  <a:cubicBezTo>
                    <a:pt x="3703514" y="839976"/>
                    <a:pt x="3709137" y="837831"/>
                    <a:pt x="3714761" y="837831"/>
                  </a:cubicBezTo>
                  <a:close/>
                  <a:moveTo>
                    <a:pt x="1468241" y="835971"/>
                  </a:moveTo>
                  <a:cubicBezTo>
                    <a:pt x="1473865" y="835971"/>
                    <a:pt x="1479489" y="838117"/>
                    <a:pt x="1483779" y="842407"/>
                  </a:cubicBezTo>
                  <a:lnTo>
                    <a:pt x="1524823" y="883451"/>
                  </a:lnTo>
                  <a:cubicBezTo>
                    <a:pt x="1533404" y="892032"/>
                    <a:pt x="1533404" y="905946"/>
                    <a:pt x="1524823" y="914527"/>
                  </a:cubicBezTo>
                  <a:lnTo>
                    <a:pt x="1485506" y="953844"/>
                  </a:lnTo>
                  <a:cubicBezTo>
                    <a:pt x="1476925" y="962425"/>
                    <a:pt x="1463011" y="962425"/>
                    <a:pt x="1454430" y="953844"/>
                  </a:cubicBezTo>
                  <a:lnTo>
                    <a:pt x="1413386" y="912800"/>
                  </a:lnTo>
                  <a:cubicBezTo>
                    <a:pt x="1404805" y="904219"/>
                    <a:pt x="1404805" y="890305"/>
                    <a:pt x="1413386" y="881724"/>
                  </a:cubicBezTo>
                  <a:lnTo>
                    <a:pt x="1452703" y="842407"/>
                  </a:lnTo>
                  <a:cubicBezTo>
                    <a:pt x="1456994" y="838116"/>
                    <a:pt x="1462617" y="835971"/>
                    <a:pt x="1468241" y="835971"/>
                  </a:cubicBezTo>
                  <a:close/>
                  <a:moveTo>
                    <a:pt x="1816021" y="832975"/>
                  </a:moveTo>
                  <a:cubicBezTo>
                    <a:pt x="1821645" y="832975"/>
                    <a:pt x="1827269" y="835120"/>
                    <a:pt x="1831559" y="839411"/>
                  </a:cubicBezTo>
                  <a:lnTo>
                    <a:pt x="1872603" y="880455"/>
                  </a:lnTo>
                  <a:cubicBezTo>
                    <a:pt x="1881184" y="889036"/>
                    <a:pt x="1881184" y="902949"/>
                    <a:pt x="1872603" y="911531"/>
                  </a:cubicBezTo>
                  <a:lnTo>
                    <a:pt x="1833286" y="950847"/>
                  </a:lnTo>
                  <a:cubicBezTo>
                    <a:pt x="1824705" y="959428"/>
                    <a:pt x="1810791" y="959428"/>
                    <a:pt x="1802210" y="950847"/>
                  </a:cubicBezTo>
                  <a:lnTo>
                    <a:pt x="1761166" y="909803"/>
                  </a:lnTo>
                  <a:cubicBezTo>
                    <a:pt x="1752585" y="901222"/>
                    <a:pt x="1752585" y="887309"/>
                    <a:pt x="1761167" y="878727"/>
                  </a:cubicBezTo>
                  <a:lnTo>
                    <a:pt x="1800483" y="839411"/>
                  </a:lnTo>
                  <a:cubicBezTo>
                    <a:pt x="1804774" y="835120"/>
                    <a:pt x="1810397" y="832975"/>
                    <a:pt x="1816021" y="832975"/>
                  </a:cubicBezTo>
                  <a:close/>
                  <a:moveTo>
                    <a:pt x="4074114" y="828118"/>
                  </a:moveTo>
                  <a:cubicBezTo>
                    <a:pt x="4079738" y="828118"/>
                    <a:pt x="4085362" y="830264"/>
                    <a:pt x="4089653" y="834553"/>
                  </a:cubicBezTo>
                  <a:lnTo>
                    <a:pt x="4130696" y="875598"/>
                  </a:lnTo>
                  <a:cubicBezTo>
                    <a:pt x="4139277" y="884179"/>
                    <a:pt x="4139278" y="898092"/>
                    <a:pt x="4130696" y="906674"/>
                  </a:cubicBezTo>
                  <a:lnTo>
                    <a:pt x="4091380" y="945990"/>
                  </a:lnTo>
                  <a:cubicBezTo>
                    <a:pt x="4082799" y="954571"/>
                    <a:pt x="4068885" y="954571"/>
                    <a:pt x="4060304" y="945990"/>
                  </a:cubicBezTo>
                  <a:lnTo>
                    <a:pt x="4019259" y="904947"/>
                  </a:lnTo>
                  <a:cubicBezTo>
                    <a:pt x="4010678" y="896366"/>
                    <a:pt x="4010678" y="882452"/>
                    <a:pt x="4019259" y="873871"/>
                  </a:cubicBezTo>
                  <a:lnTo>
                    <a:pt x="4058577" y="834553"/>
                  </a:lnTo>
                  <a:cubicBezTo>
                    <a:pt x="4062867" y="830263"/>
                    <a:pt x="4068490" y="828118"/>
                    <a:pt x="4074114" y="828118"/>
                  </a:cubicBezTo>
                  <a:close/>
                  <a:moveTo>
                    <a:pt x="2180229" y="818407"/>
                  </a:moveTo>
                  <a:cubicBezTo>
                    <a:pt x="2185853" y="818407"/>
                    <a:pt x="2191477" y="820553"/>
                    <a:pt x="2195768" y="824843"/>
                  </a:cubicBezTo>
                  <a:lnTo>
                    <a:pt x="2236811" y="865887"/>
                  </a:lnTo>
                  <a:cubicBezTo>
                    <a:pt x="2245392" y="874468"/>
                    <a:pt x="2245392" y="888382"/>
                    <a:pt x="2236811" y="896963"/>
                  </a:cubicBezTo>
                  <a:lnTo>
                    <a:pt x="2197495" y="936280"/>
                  </a:lnTo>
                  <a:cubicBezTo>
                    <a:pt x="2188913" y="944861"/>
                    <a:pt x="2175000" y="944861"/>
                    <a:pt x="2166418" y="936279"/>
                  </a:cubicBezTo>
                  <a:lnTo>
                    <a:pt x="2125375" y="895236"/>
                  </a:lnTo>
                  <a:cubicBezTo>
                    <a:pt x="2116793" y="886655"/>
                    <a:pt x="2116793" y="872741"/>
                    <a:pt x="2125374" y="864159"/>
                  </a:cubicBezTo>
                  <a:lnTo>
                    <a:pt x="2164691" y="824843"/>
                  </a:lnTo>
                  <a:cubicBezTo>
                    <a:pt x="2168982" y="820552"/>
                    <a:pt x="2174606" y="818407"/>
                    <a:pt x="2180229" y="818407"/>
                  </a:cubicBezTo>
                  <a:close/>
                  <a:moveTo>
                    <a:pt x="2528009" y="815411"/>
                  </a:moveTo>
                  <a:cubicBezTo>
                    <a:pt x="2533633" y="815411"/>
                    <a:pt x="2539257" y="817557"/>
                    <a:pt x="2543548" y="821847"/>
                  </a:cubicBezTo>
                  <a:lnTo>
                    <a:pt x="2584591" y="862891"/>
                  </a:lnTo>
                  <a:cubicBezTo>
                    <a:pt x="2593172" y="871472"/>
                    <a:pt x="2593173" y="885386"/>
                    <a:pt x="2584591" y="893967"/>
                  </a:cubicBezTo>
                  <a:lnTo>
                    <a:pt x="2545275" y="933283"/>
                  </a:lnTo>
                  <a:cubicBezTo>
                    <a:pt x="2536694" y="941865"/>
                    <a:pt x="2522780" y="941865"/>
                    <a:pt x="2514199" y="933283"/>
                  </a:cubicBezTo>
                  <a:lnTo>
                    <a:pt x="2473155" y="892240"/>
                  </a:lnTo>
                  <a:cubicBezTo>
                    <a:pt x="2464574" y="883659"/>
                    <a:pt x="2464574" y="869745"/>
                    <a:pt x="2473155" y="861164"/>
                  </a:cubicBezTo>
                  <a:lnTo>
                    <a:pt x="2512471" y="821847"/>
                  </a:lnTo>
                  <a:cubicBezTo>
                    <a:pt x="2516762" y="817556"/>
                    <a:pt x="2522386" y="815412"/>
                    <a:pt x="2528009" y="815411"/>
                  </a:cubicBezTo>
                  <a:close/>
                  <a:moveTo>
                    <a:pt x="623563" y="811406"/>
                  </a:moveTo>
                  <a:cubicBezTo>
                    <a:pt x="629187" y="811406"/>
                    <a:pt x="634811" y="813551"/>
                    <a:pt x="639101" y="817842"/>
                  </a:cubicBezTo>
                  <a:lnTo>
                    <a:pt x="680146" y="858885"/>
                  </a:lnTo>
                  <a:cubicBezTo>
                    <a:pt x="688727" y="867466"/>
                    <a:pt x="688727" y="881380"/>
                    <a:pt x="680146" y="889961"/>
                  </a:cubicBezTo>
                  <a:lnTo>
                    <a:pt x="640829" y="929278"/>
                  </a:lnTo>
                  <a:cubicBezTo>
                    <a:pt x="632247" y="937860"/>
                    <a:pt x="618334" y="937859"/>
                    <a:pt x="609753" y="929278"/>
                  </a:cubicBezTo>
                  <a:lnTo>
                    <a:pt x="568709" y="888235"/>
                  </a:lnTo>
                  <a:cubicBezTo>
                    <a:pt x="560127" y="879653"/>
                    <a:pt x="560128" y="865739"/>
                    <a:pt x="568709" y="857158"/>
                  </a:cubicBezTo>
                  <a:lnTo>
                    <a:pt x="608025" y="817842"/>
                  </a:lnTo>
                  <a:cubicBezTo>
                    <a:pt x="612316" y="813551"/>
                    <a:pt x="617940" y="811405"/>
                    <a:pt x="623563" y="811406"/>
                  </a:cubicBezTo>
                  <a:close/>
                  <a:moveTo>
                    <a:pt x="971344" y="808409"/>
                  </a:moveTo>
                  <a:cubicBezTo>
                    <a:pt x="976967" y="808409"/>
                    <a:pt x="982591" y="810555"/>
                    <a:pt x="986882" y="814845"/>
                  </a:cubicBezTo>
                  <a:lnTo>
                    <a:pt x="1027926" y="855889"/>
                  </a:lnTo>
                  <a:cubicBezTo>
                    <a:pt x="1036507" y="864470"/>
                    <a:pt x="1036507" y="878384"/>
                    <a:pt x="1027926" y="886965"/>
                  </a:cubicBezTo>
                  <a:lnTo>
                    <a:pt x="988608" y="926282"/>
                  </a:lnTo>
                  <a:cubicBezTo>
                    <a:pt x="980028" y="934863"/>
                    <a:pt x="966115" y="934863"/>
                    <a:pt x="957533" y="926282"/>
                  </a:cubicBezTo>
                  <a:lnTo>
                    <a:pt x="916489" y="885238"/>
                  </a:lnTo>
                  <a:cubicBezTo>
                    <a:pt x="907908" y="876657"/>
                    <a:pt x="907908" y="862743"/>
                    <a:pt x="916489" y="854162"/>
                  </a:cubicBezTo>
                  <a:lnTo>
                    <a:pt x="955806" y="814845"/>
                  </a:lnTo>
                  <a:cubicBezTo>
                    <a:pt x="960096" y="810555"/>
                    <a:pt x="965720" y="808409"/>
                    <a:pt x="971344" y="808409"/>
                  </a:cubicBezTo>
                  <a:close/>
                  <a:moveTo>
                    <a:pt x="2887362" y="805698"/>
                  </a:moveTo>
                  <a:cubicBezTo>
                    <a:pt x="2892986" y="805698"/>
                    <a:pt x="2898610" y="807844"/>
                    <a:pt x="2902900" y="812134"/>
                  </a:cubicBezTo>
                  <a:lnTo>
                    <a:pt x="2943944" y="853178"/>
                  </a:lnTo>
                  <a:cubicBezTo>
                    <a:pt x="2952525" y="861759"/>
                    <a:pt x="2952525" y="875672"/>
                    <a:pt x="2943944" y="884254"/>
                  </a:cubicBezTo>
                  <a:lnTo>
                    <a:pt x="2904627" y="923570"/>
                  </a:lnTo>
                  <a:cubicBezTo>
                    <a:pt x="2896046" y="932152"/>
                    <a:pt x="2882133" y="932152"/>
                    <a:pt x="2873551" y="923570"/>
                  </a:cubicBezTo>
                  <a:lnTo>
                    <a:pt x="2832508" y="882527"/>
                  </a:lnTo>
                  <a:cubicBezTo>
                    <a:pt x="2823926" y="873945"/>
                    <a:pt x="2823926" y="860032"/>
                    <a:pt x="2832508" y="851451"/>
                  </a:cubicBezTo>
                  <a:lnTo>
                    <a:pt x="2871824" y="812134"/>
                  </a:lnTo>
                  <a:cubicBezTo>
                    <a:pt x="2876115" y="807843"/>
                    <a:pt x="2881738" y="805698"/>
                    <a:pt x="2887362" y="805698"/>
                  </a:cubicBezTo>
                  <a:close/>
                  <a:moveTo>
                    <a:pt x="3235142" y="802702"/>
                  </a:moveTo>
                  <a:cubicBezTo>
                    <a:pt x="3240766" y="802702"/>
                    <a:pt x="3246390" y="804847"/>
                    <a:pt x="3250680" y="809138"/>
                  </a:cubicBezTo>
                  <a:lnTo>
                    <a:pt x="3291724" y="850181"/>
                  </a:lnTo>
                  <a:cubicBezTo>
                    <a:pt x="3300305" y="858763"/>
                    <a:pt x="3300305" y="872676"/>
                    <a:pt x="3291724" y="881257"/>
                  </a:cubicBezTo>
                  <a:lnTo>
                    <a:pt x="3252408" y="920574"/>
                  </a:lnTo>
                  <a:cubicBezTo>
                    <a:pt x="3243826" y="929155"/>
                    <a:pt x="3229913" y="929155"/>
                    <a:pt x="3221332" y="920574"/>
                  </a:cubicBezTo>
                  <a:lnTo>
                    <a:pt x="3180288" y="879530"/>
                  </a:lnTo>
                  <a:cubicBezTo>
                    <a:pt x="3171707" y="870949"/>
                    <a:pt x="3171707" y="857036"/>
                    <a:pt x="3180288" y="848454"/>
                  </a:cubicBezTo>
                  <a:lnTo>
                    <a:pt x="3219605" y="809138"/>
                  </a:lnTo>
                  <a:cubicBezTo>
                    <a:pt x="3223895" y="804847"/>
                    <a:pt x="3229519" y="802702"/>
                    <a:pt x="3235142" y="802702"/>
                  </a:cubicBezTo>
                  <a:close/>
                  <a:moveTo>
                    <a:pt x="3581785" y="800842"/>
                  </a:moveTo>
                  <a:cubicBezTo>
                    <a:pt x="3587409" y="800842"/>
                    <a:pt x="3593033" y="802987"/>
                    <a:pt x="3597323" y="807278"/>
                  </a:cubicBezTo>
                  <a:lnTo>
                    <a:pt x="3638367" y="848322"/>
                  </a:lnTo>
                  <a:cubicBezTo>
                    <a:pt x="3646948" y="856903"/>
                    <a:pt x="3646948" y="870817"/>
                    <a:pt x="3638367" y="879398"/>
                  </a:cubicBezTo>
                  <a:lnTo>
                    <a:pt x="3599051" y="918714"/>
                  </a:lnTo>
                  <a:cubicBezTo>
                    <a:pt x="3590470" y="927296"/>
                    <a:pt x="3576556" y="927295"/>
                    <a:pt x="3567975" y="918714"/>
                  </a:cubicBezTo>
                  <a:lnTo>
                    <a:pt x="3526930" y="877671"/>
                  </a:lnTo>
                  <a:cubicBezTo>
                    <a:pt x="3518350" y="869089"/>
                    <a:pt x="3518349" y="855176"/>
                    <a:pt x="3526931" y="846594"/>
                  </a:cubicBezTo>
                  <a:lnTo>
                    <a:pt x="3566247" y="807278"/>
                  </a:lnTo>
                  <a:cubicBezTo>
                    <a:pt x="3570538" y="802986"/>
                    <a:pt x="3576161" y="800842"/>
                    <a:pt x="3581785" y="800842"/>
                  </a:cubicBezTo>
                  <a:close/>
                  <a:moveTo>
                    <a:pt x="290353" y="799832"/>
                  </a:moveTo>
                  <a:cubicBezTo>
                    <a:pt x="295977" y="799832"/>
                    <a:pt x="301601" y="801978"/>
                    <a:pt x="305891" y="806268"/>
                  </a:cubicBezTo>
                  <a:lnTo>
                    <a:pt x="346934" y="847311"/>
                  </a:lnTo>
                  <a:cubicBezTo>
                    <a:pt x="355516" y="855893"/>
                    <a:pt x="355516" y="869806"/>
                    <a:pt x="346935" y="878387"/>
                  </a:cubicBezTo>
                  <a:lnTo>
                    <a:pt x="307618" y="917705"/>
                  </a:lnTo>
                  <a:cubicBezTo>
                    <a:pt x="299037" y="926286"/>
                    <a:pt x="285124" y="926285"/>
                    <a:pt x="276542" y="917705"/>
                  </a:cubicBezTo>
                  <a:lnTo>
                    <a:pt x="235499" y="876661"/>
                  </a:lnTo>
                  <a:cubicBezTo>
                    <a:pt x="226917" y="868079"/>
                    <a:pt x="226918" y="854165"/>
                    <a:pt x="235499" y="845585"/>
                  </a:cubicBezTo>
                  <a:lnTo>
                    <a:pt x="274815" y="806269"/>
                  </a:lnTo>
                  <a:cubicBezTo>
                    <a:pt x="279107" y="801978"/>
                    <a:pt x="284730" y="799831"/>
                    <a:pt x="290353" y="799832"/>
                  </a:cubicBezTo>
                  <a:close/>
                  <a:moveTo>
                    <a:pt x="1330696" y="798696"/>
                  </a:moveTo>
                  <a:cubicBezTo>
                    <a:pt x="1336320" y="798696"/>
                    <a:pt x="1341943" y="800842"/>
                    <a:pt x="1346234" y="805132"/>
                  </a:cubicBezTo>
                  <a:lnTo>
                    <a:pt x="1387279" y="846176"/>
                  </a:lnTo>
                  <a:cubicBezTo>
                    <a:pt x="1395860" y="854757"/>
                    <a:pt x="1395860" y="868670"/>
                    <a:pt x="1387279" y="877252"/>
                  </a:cubicBezTo>
                  <a:lnTo>
                    <a:pt x="1347962" y="916569"/>
                  </a:lnTo>
                  <a:cubicBezTo>
                    <a:pt x="1339380" y="925150"/>
                    <a:pt x="1325467" y="925149"/>
                    <a:pt x="1316885" y="916569"/>
                  </a:cubicBezTo>
                  <a:lnTo>
                    <a:pt x="1275842" y="875525"/>
                  </a:lnTo>
                  <a:cubicBezTo>
                    <a:pt x="1267260" y="866944"/>
                    <a:pt x="1267261" y="853030"/>
                    <a:pt x="1275842" y="844449"/>
                  </a:cubicBezTo>
                  <a:lnTo>
                    <a:pt x="1315158" y="805132"/>
                  </a:lnTo>
                  <a:cubicBezTo>
                    <a:pt x="1319449" y="800841"/>
                    <a:pt x="1325073" y="798696"/>
                    <a:pt x="1330696" y="798696"/>
                  </a:cubicBezTo>
                  <a:close/>
                  <a:moveTo>
                    <a:pt x="3929565" y="797845"/>
                  </a:moveTo>
                  <a:cubicBezTo>
                    <a:pt x="3935189" y="797845"/>
                    <a:pt x="3940813" y="799991"/>
                    <a:pt x="3945103" y="804282"/>
                  </a:cubicBezTo>
                  <a:lnTo>
                    <a:pt x="3986147" y="845325"/>
                  </a:lnTo>
                  <a:cubicBezTo>
                    <a:pt x="3994728" y="853907"/>
                    <a:pt x="3994728" y="867820"/>
                    <a:pt x="3986147" y="876401"/>
                  </a:cubicBezTo>
                  <a:lnTo>
                    <a:pt x="3946831" y="915718"/>
                  </a:lnTo>
                  <a:cubicBezTo>
                    <a:pt x="3938250" y="924299"/>
                    <a:pt x="3924336" y="924299"/>
                    <a:pt x="3915755" y="915718"/>
                  </a:cubicBezTo>
                  <a:lnTo>
                    <a:pt x="3874711" y="874674"/>
                  </a:lnTo>
                  <a:cubicBezTo>
                    <a:pt x="3866130" y="866093"/>
                    <a:pt x="3866130" y="852179"/>
                    <a:pt x="3874711" y="843598"/>
                  </a:cubicBezTo>
                  <a:lnTo>
                    <a:pt x="3914027" y="804282"/>
                  </a:lnTo>
                  <a:cubicBezTo>
                    <a:pt x="3918318" y="799990"/>
                    <a:pt x="3923941" y="797846"/>
                    <a:pt x="3929565" y="797845"/>
                  </a:cubicBezTo>
                  <a:close/>
                  <a:moveTo>
                    <a:pt x="1681910" y="792266"/>
                  </a:moveTo>
                  <a:cubicBezTo>
                    <a:pt x="1687534" y="792266"/>
                    <a:pt x="1693159" y="794411"/>
                    <a:pt x="1697449" y="798702"/>
                  </a:cubicBezTo>
                  <a:lnTo>
                    <a:pt x="1738492" y="839746"/>
                  </a:lnTo>
                  <a:cubicBezTo>
                    <a:pt x="1747073" y="848327"/>
                    <a:pt x="1747074" y="862240"/>
                    <a:pt x="1738492" y="870822"/>
                  </a:cubicBezTo>
                  <a:lnTo>
                    <a:pt x="1699176" y="910138"/>
                  </a:lnTo>
                  <a:cubicBezTo>
                    <a:pt x="1690595" y="918719"/>
                    <a:pt x="1676681" y="918719"/>
                    <a:pt x="1668100" y="910138"/>
                  </a:cubicBezTo>
                  <a:lnTo>
                    <a:pt x="1627056" y="869095"/>
                  </a:lnTo>
                  <a:cubicBezTo>
                    <a:pt x="1618474" y="860514"/>
                    <a:pt x="1618474" y="846600"/>
                    <a:pt x="1627056" y="838019"/>
                  </a:cubicBezTo>
                  <a:lnTo>
                    <a:pt x="1666373" y="798702"/>
                  </a:lnTo>
                  <a:cubicBezTo>
                    <a:pt x="1670663" y="794411"/>
                    <a:pt x="1676288" y="792266"/>
                    <a:pt x="1681910" y="792266"/>
                  </a:cubicBezTo>
                  <a:close/>
                  <a:moveTo>
                    <a:pt x="4288919" y="788132"/>
                  </a:moveTo>
                  <a:cubicBezTo>
                    <a:pt x="4294543" y="788133"/>
                    <a:pt x="4300167" y="790278"/>
                    <a:pt x="4304457" y="794568"/>
                  </a:cubicBezTo>
                  <a:lnTo>
                    <a:pt x="4345500" y="835612"/>
                  </a:lnTo>
                  <a:cubicBezTo>
                    <a:pt x="4354081" y="844194"/>
                    <a:pt x="4354081" y="858107"/>
                    <a:pt x="4345500" y="866688"/>
                  </a:cubicBezTo>
                  <a:lnTo>
                    <a:pt x="4306184" y="906005"/>
                  </a:lnTo>
                  <a:cubicBezTo>
                    <a:pt x="4297603" y="914586"/>
                    <a:pt x="4283689" y="914586"/>
                    <a:pt x="4275108" y="906005"/>
                  </a:cubicBezTo>
                  <a:lnTo>
                    <a:pt x="4234064" y="864961"/>
                  </a:lnTo>
                  <a:cubicBezTo>
                    <a:pt x="4225483" y="856380"/>
                    <a:pt x="4225483" y="842466"/>
                    <a:pt x="4234064" y="833885"/>
                  </a:cubicBezTo>
                  <a:lnTo>
                    <a:pt x="4273381" y="794569"/>
                  </a:lnTo>
                  <a:cubicBezTo>
                    <a:pt x="4277672" y="790278"/>
                    <a:pt x="4283294" y="788132"/>
                    <a:pt x="4288919" y="788132"/>
                  </a:cubicBezTo>
                  <a:close/>
                  <a:moveTo>
                    <a:pt x="2046119" y="777699"/>
                  </a:moveTo>
                  <a:cubicBezTo>
                    <a:pt x="2051743" y="777698"/>
                    <a:pt x="2057367" y="779844"/>
                    <a:pt x="2061657" y="784134"/>
                  </a:cubicBezTo>
                  <a:lnTo>
                    <a:pt x="2102700" y="825179"/>
                  </a:lnTo>
                  <a:cubicBezTo>
                    <a:pt x="2111282" y="833760"/>
                    <a:pt x="2111282" y="847674"/>
                    <a:pt x="2102700" y="856255"/>
                  </a:cubicBezTo>
                  <a:lnTo>
                    <a:pt x="2063384" y="895571"/>
                  </a:lnTo>
                  <a:cubicBezTo>
                    <a:pt x="2054803" y="904152"/>
                    <a:pt x="2040889" y="904152"/>
                    <a:pt x="2032308" y="895571"/>
                  </a:cubicBezTo>
                  <a:lnTo>
                    <a:pt x="1991264" y="854527"/>
                  </a:lnTo>
                  <a:cubicBezTo>
                    <a:pt x="1982682" y="845946"/>
                    <a:pt x="1982683" y="832033"/>
                    <a:pt x="1991264" y="823451"/>
                  </a:cubicBezTo>
                  <a:lnTo>
                    <a:pt x="2030581" y="784134"/>
                  </a:lnTo>
                  <a:cubicBezTo>
                    <a:pt x="2034871" y="779844"/>
                    <a:pt x="2040495" y="777699"/>
                    <a:pt x="2046119" y="777699"/>
                  </a:cubicBezTo>
                  <a:close/>
                  <a:moveTo>
                    <a:pt x="2393899" y="774703"/>
                  </a:moveTo>
                  <a:cubicBezTo>
                    <a:pt x="2399522" y="774702"/>
                    <a:pt x="2405147" y="776848"/>
                    <a:pt x="2409437" y="781138"/>
                  </a:cubicBezTo>
                  <a:lnTo>
                    <a:pt x="2450480" y="822182"/>
                  </a:lnTo>
                  <a:cubicBezTo>
                    <a:pt x="2459062" y="830763"/>
                    <a:pt x="2459062" y="844676"/>
                    <a:pt x="2450480" y="853258"/>
                  </a:cubicBezTo>
                  <a:lnTo>
                    <a:pt x="2411164" y="892574"/>
                  </a:lnTo>
                  <a:cubicBezTo>
                    <a:pt x="2402583" y="901156"/>
                    <a:pt x="2388670" y="901156"/>
                    <a:pt x="2380088" y="892574"/>
                  </a:cubicBezTo>
                  <a:lnTo>
                    <a:pt x="2339044" y="851531"/>
                  </a:lnTo>
                  <a:cubicBezTo>
                    <a:pt x="2330463" y="842950"/>
                    <a:pt x="2330463" y="829036"/>
                    <a:pt x="2339043" y="820454"/>
                  </a:cubicBezTo>
                  <a:lnTo>
                    <a:pt x="2378361" y="781138"/>
                  </a:lnTo>
                  <a:cubicBezTo>
                    <a:pt x="2382651" y="776847"/>
                    <a:pt x="2388276" y="774702"/>
                    <a:pt x="2393899" y="774703"/>
                  </a:cubicBezTo>
                  <a:close/>
                  <a:moveTo>
                    <a:pt x="841802" y="767986"/>
                  </a:moveTo>
                  <a:cubicBezTo>
                    <a:pt x="847426" y="767987"/>
                    <a:pt x="853050" y="770132"/>
                    <a:pt x="857340" y="774423"/>
                  </a:cubicBezTo>
                  <a:lnTo>
                    <a:pt x="898384" y="815466"/>
                  </a:lnTo>
                  <a:cubicBezTo>
                    <a:pt x="906965" y="824048"/>
                    <a:pt x="906965" y="837961"/>
                    <a:pt x="898384" y="846542"/>
                  </a:cubicBezTo>
                  <a:lnTo>
                    <a:pt x="859067" y="885859"/>
                  </a:lnTo>
                  <a:cubicBezTo>
                    <a:pt x="850486" y="894440"/>
                    <a:pt x="836573" y="894440"/>
                    <a:pt x="827991" y="885859"/>
                  </a:cubicBezTo>
                  <a:lnTo>
                    <a:pt x="786948" y="844815"/>
                  </a:lnTo>
                  <a:cubicBezTo>
                    <a:pt x="778366" y="836234"/>
                    <a:pt x="778366" y="822320"/>
                    <a:pt x="786947" y="813739"/>
                  </a:cubicBezTo>
                  <a:lnTo>
                    <a:pt x="826264" y="774422"/>
                  </a:lnTo>
                  <a:cubicBezTo>
                    <a:pt x="830555" y="770132"/>
                    <a:pt x="836178" y="767986"/>
                    <a:pt x="841802" y="767986"/>
                  </a:cubicBezTo>
                  <a:close/>
                  <a:moveTo>
                    <a:pt x="1189582" y="764990"/>
                  </a:moveTo>
                  <a:cubicBezTo>
                    <a:pt x="1195206" y="764990"/>
                    <a:pt x="1200830" y="767136"/>
                    <a:pt x="1205120" y="771426"/>
                  </a:cubicBezTo>
                  <a:lnTo>
                    <a:pt x="1246164" y="812470"/>
                  </a:lnTo>
                  <a:cubicBezTo>
                    <a:pt x="1254745" y="821051"/>
                    <a:pt x="1254745" y="834965"/>
                    <a:pt x="1246164" y="843546"/>
                  </a:cubicBezTo>
                  <a:lnTo>
                    <a:pt x="1206848" y="882863"/>
                  </a:lnTo>
                  <a:cubicBezTo>
                    <a:pt x="1198266" y="891444"/>
                    <a:pt x="1184353" y="891444"/>
                    <a:pt x="1175772" y="882862"/>
                  </a:cubicBezTo>
                  <a:lnTo>
                    <a:pt x="1134728" y="841819"/>
                  </a:lnTo>
                  <a:cubicBezTo>
                    <a:pt x="1126147" y="833237"/>
                    <a:pt x="1126146" y="819324"/>
                    <a:pt x="1134728" y="810743"/>
                  </a:cubicBezTo>
                  <a:lnTo>
                    <a:pt x="1174044" y="771426"/>
                  </a:lnTo>
                  <a:cubicBezTo>
                    <a:pt x="1178335" y="767135"/>
                    <a:pt x="1183959" y="764990"/>
                    <a:pt x="1189582" y="764990"/>
                  </a:cubicBezTo>
                  <a:close/>
                  <a:moveTo>
                    <a:pt x="2753251" y="764989"/>
                  </a:moveTo>
                  <a:cubicBezTo>
                    <a:pt x="2758875" y="764989"/>
                    <a:pt x="2764500" y="767135"/>
                    <a:pt x="2768790" y="771425"/>
                  </a:cubicBezTo>
                  <a:lnTo>
                    <a:pt x="2809833" y="812469"/>
                  </a:lnTo>
                  <a:cubicBezTo>
                    <a:pt x="2818415" y="821050"/>
                    <a:pt x="2818415" y="834963"/>
                    <a:pt x="2809833" y="843545"/>
                  </a:cubicBezTo>
                  <a:lnTo>
                    <a:pt x="2770517" y="882861"/>
                  </a:lnTo>
                  <a:cubicBezTo>
                    <a:pt x="2761936" y="891443"/>
                    <a:pt x="2748022" y="891443"/>
                    <a:pt x="2739441" y="882861"/>
                  </a:cubicBezTo>
                  <a:lnTo>
                    <a:pt x="2698397" y="841818"/>
                  </a:lnTo>
                  <a:cubicBezTo>
                    <a:pt x="2689816" y="833237"/>
                    <a:pt x="2689816" y="819323"/>
                    <a:pt x="2698397" y="810742"/>
                  </a:cubicBezTo>
                  <a:lnTo>
                    <a:pt x="2737714" y="771425"/>
                  </a:lnTo>
                  <a:cubicBezTo>
                    <a:pt x="2742004" y="767135"/>
                    <a:pt x="2747628" y="764989"/>
                    <a:pt x="2753251" y="764989"/>
                  </a:cubicBezTo>
                  <a:close/>
                  <a:moveTo>
                    <a:pt x="157378" y="762843"/>
                  </a:moveTo>
                  <a:cubicBezTo>
                    <a:pt x="163002" y="762843"/>
                    <a:pt x="168625" y="764988"/>
                    <a:pt x="172916" y="769279"/>
                  </a:cubicBezTo>
                  <a:lnTo>
                    <a:pt x="213960" y="810323"/>
                  </a:lnTo>
                  <a:cubicBezTo>
                    <a:pt x="222541" y="818904"/>
                    <a:pt x="222541" y="832817"/>
                    <a:pt x="213960" y="841399"/>
                  </a:cubicBezTo>
                  <a:lnTo>
                    <a:pt x="174643" y="880715"/>
                  </a:lnTo>
                  <a:cubicBezTo>
                    <a:pt x="166062" y="889297"/>
                    <a:pt x="152148" y="889297"/>
                    <a:pt x="143567" y="880715"/>
                  </a:cubicBezTo>
                  <a:lnTo>
                    <a:pt x="102523" y="839672"/>
                  </a:lnTo>
                  <a:cubicBezTo>
                    <a:pt x="93942" y="831090"/>
                    <a:pt x="93942" y="817177"/>
                    <a:pt x="102523" y="808596"/>
                  </a:cubicBezTo>
                  <a:lnTo>
                    <a:pt x="141840" y="769279"/>
                  </a:lnTo>
                  <a:cubicBezTo>
                    <a:pt x="146130" y="764989"/>
                    <a:pt x="151754" y="762843"/>
                    <a:pt x="157378" y="762843"/>
                  </a:cubicBezTo>
                  <a:close/>
                  <a:moveTo>
                    <a:pt x="3101032" y="761993"/>
                  </a:moveTo>
                  <a:cubicBezTo>
                    <a:pt x="3106656" y="761993"/>
                    <a:pt x="3112280" y="764138"/>
                    <a:pt x="3116570" y="768429"/>
                  </a:cubicBezTo>
                  <a:lnTo>
                    <a:pt x="3157614" y="809472"/>
                  </a:lnTo>
                  <a:cubicBezTo>
                    <a:pt x="3166195" y="818054"/>
                    <a:pt x="3166195" y="831968"/>
                    <a:pt x="3157613" y="840549"/>
                  </a:cubicBezTo>
                  <a:lnTo>
                    <a:pt x="3118297" y="879865"/>
                  </a:lnTo>
                  <a:cubicBezTo>
                    <a:pt x="3109716" y="888446"/>
                    <a:pt x="3095802" y="888446"/>
                    <a:pt x="3087221" y="879865"/>
                  </a:cubicBezTo>
                  <a:lnTo>
                    <a:pt x="3046177" y="838821"/>
                  </a:lnTo>
                  <a:cubicBezTo>
                    <a:pt x="3037596" y="830241"/>
                    <a:pt x="3037596" y="816327"/>
                    <a:pt x="3046178" y="807745"/>
                  </a:cubicBezTo>
                  <a:lnTo>
                    <a:pt x="3085494" y="768429"/>
                  </a:lnTo>
                  <a:cubicBezTo>
                    <a:pt x="3089784" y="764138"/>
                    <a:pt x="3095409" y="761993"/>
                    <a:pt x="3101032" y="761993"/>
                  </a:cubicBezTo>
                  <a:close/>
                  <a:moveTo>
                    <a:pt x="3447675" y="760133"/>
                  </a:moveTo>
                  <a:cubicBezTo>
                    <a:pt x="3453298" y="760133"/>
                    <a:pt x="3458923" y="762279"/>
                    <a:pt x="3463213" y="766568"/>
                  </a:cubicBezTo>
                  <a:lnTo>
                    <a:pt x="3504257" y="807613"/>
                  </a:lnTo>
                  <a:cubicBezTo>
                    <a:pt x="3512837" y="816194"/>
                    <a:pt x="3512837" y="830108"/>
                    <a:pt x="3504257" y="838689"/>
                  </a:cubicBezTo>
                  <a:lnTo>
                    <a:pt x="3464940" y="878005"/>
                  </a:lnTo>
                  <a:cubicBezTo>
                    <a:pt x="3456360" y="886586"/>
                    <a:pt x="3442445" y="886586"/>
                    <a:pt x="3433864" y="878005"/>
                  </a:cubicBezTo>
                  <a:lnTo>
                    <a:pt x="3392819" y="836962"/>
                  </a:lnTo>
                  <a:cubicBezTo>
                    <a:pt x="3384239" y="828380"/>
                    <a:pt x="3384238" y="814467"/>
                    <a:pt x="3392819" y="805886"/>
                  </a:cubicBezTo>
                  <a:lnTo>
                    <a:pt x="3432137" y="766568"/>
                  </a:lnTo>
                  <a:cubicBezTo>
                    <a:pt x="3436427" y="762279"/>
                    <a:pt x="3442051" y="760133"/>
                    <a:pt x="3447675" y="760133"/>
                  </a:cubicBezTo>
                  <a:close/>
                  <a:moveTo>
                    <a:pt x="505157" y="759846"/>
                  </a:moveTo>
                  <a:cubicBezTo>
                    <a:pt x="510781" y="759847"/>
                    <a:pt x="516404" y="761992"/>
                    <a:pt x="520695" y="766283"/>
                  </a:cubicBezTo>
                  <a:lnTo>
                    <a:pt x="561739" y="807326"/>
                  </a:lnTo>
                  <a:cubicBezTo>
                    <a:pt x="570320" y="815908"/>
                    <a:pt x="570320" y="829821"/>
                    <a:pt x="561739" y="838402"/>
                  </a:cubicBezTo>
                  <a:lnTo>
                    <a:pt x="522422" y="877719"/>
                  </a:lnTo>
                  <a:cubicBezTo>
                    <a:pt x="513841" y="886300"/>
                    <a:pt x="499927" y="886300"/>
                    <a:pt x="491346" y="877719"/>
                  </a:cubicBezTo>
                  <a:lnTo>
                    <a:pt x="450302" y="836675"/>
                  </a:lnTo>
                  <a:cubicBezTo>
                    <a:pt x="441721" y="828094"/>
                    <a:pt x="441721" y="814180"/>
                    <a:pt x="450303" y="805599"/>
                  </a:cubicBezTo>
                  <a:lnTo>
                    <a:pt x="489619" y="766282"/>
                  </a:lnTo>
                  <a:cubicBezTo>
                    <a:pt x="493910" y="761992"/>
                    <a:pt x="499533" y="759846"/>
                    <a:pt x="505157" y="759846"/>
                  </a:cubicBezTo>
                  <a:close/>
                  <a:moveTo>
                    <a:pt x="3795455" y="757137"/>
                  </a:moveTo>
                  <a:cubicBezTo>
                    <a:pt x="3801079" y="757137"/>
                    <a:pt x="3806702" y="759282"/>
                    <a:pt x="3810993" y="763573"/>
                  </a:cubicBezTo>
                  <a:lnTo>
                    <a:pt x="3852037" y="804616"/>
                  </a:lnTo>
                  <a:cubicBezTo>
                    <a:pt x="3860618" y="813197"/>
                    <a:pt x="3860618" y="827111"/>
                    <a:pt x="3852036" y="835692"/>
                  </a:cubicBezTo>
                  <a:lnTo>
                    <a:pt x="3812720" y="875008"/>
                  </a:lnTo>
                  <a:cubicBezTo>
                    <a:pt x="3804139" y="883590"/>
                    <a:pt x="3790226" y="883590"/>
                    <a:pt x="3781644" y="875008"/>
                  </a:cubicBezTo>
                  <a:lnTo>
                    <a:pt x="3740601" y="833965"/>
                  </a:lnTo>
                  <a:cubicBezTo>
                    <a:pt x="3732019" y="825384"/>
                    <a:pt x="3732018" y="811471"/>
                    <a:pt x="3740600" y="802889"/>
                  </a:cubicBezTo>
                  <a:lnTo>
                    <a:pt x="3779916" y="763573"/>
                  </a:lnTo>
                  <a:cubicBezTo>
                    <a:pt x="3784208" y="759282"/>
                    <a:pt x="3789831" y="757137"/>
                    <a:pt x="3795455" y="757137"/>
                  </a:cubicBezTo>
                  <a:close/>
                  <a:moveTo>
                    <a:pt x="1548935" y="755277"/>
                  </a:moveTo>
                  <a:cubicBezTo>
                    <a:pt x="1554559" y="755277"/>
                    <a:pt x="1560183" y="757423"/>
                    <a:pt x="1564473" y="761713"/>
                  </a:cubicBezTo>
                  <a:lnTo>
                    <a:pt x="1605517" y="802757"/>
                  </a:lnTo>
                  <a:cubicBezTo>
                    <a:pt x="1614098" y="811338"/>
                    <a:pt x="1614098" y="825252"/>
                    <a:pt x="1605517" y="833833"/>
                  </a:cubicBezTo>
                  <a:lnTo>
                    <a:pt x="1566200" y="873150"/>
                  </a:lnTo>
                  <a:cubicBezTo>
                    <a:pt x="1557619" y="881731"/>
                    <a:pt x="1543705" y="881731"/>
                    <a:pt x="1535124" y="873150"/>
                  </a:cubicBezTo>
                  <a:lnTo>
                    <a:pt x="1494080" y="832106"/>
                  </a:lnTo>
                  <a:cubicBezTo>
                    <a:pt x="1485499" y="823524"/>
                    <a:pt x="1485499" y="809611"/>
                    <a:pt x="1494080" y="801030"/>
                  </a:cubicBezTo>
                  <a:lnTo>
                    <a:pt x="1533397" y="761713"/>
                  </a:lnTo>
                  <a:cubicBezTo>
                    <a:pt x="1537688" y="757422"/>
                    <a:pt x="1543311" y="755277"/>
                    <a:pt x="1548935" y="755277"/>
                  </a:cubicBezTo>
                  <a:close/>
                  <a:moveTo>
                    <a:pt x="1896715" y="752281"/>
                  </a:moveTo>
                  <a:cubicBezTo>
                    <a:pt x="1902339" y="752281"/>
                    <a:pt x="1907963" y="754426"/>
                    <a:pt x="1912253" y="758717"/>
                  </a:cubicBezTo>
                  <a:lnTo>
                    <a:pt x="1953297" y="799760"/>
                  </a:lnTo>
                  <a:cubicBezTo>
                    <a:pt x="1961878" y="808342"/>
                    <a:pt x="1961878" y="822255"/>
                    <a:pt x="1953297" y="830837"/>
                  </a:cubicBezTo>
                  <a:lnTo>
                    <a:pt x="1913981" y="870153"/>
                  </a:lnTo>
                  <a:cubicBezTo>
                    <a:pt x="1905399" y="878734"/>
                    <a:pt x="1891486" y="878734"/>
                    <a:pt x="1882904" y="870153"/>
                  </a:cubicBezTo>
                  <a:lnTo>
                    <a:pt x="1841861" y="829109"/>
                  </a:lnTo>
                  <a:cubicBezTo>
                    <a:pt x="1833279" y="820528"/>
                    <a:pt x="1833279" y="806615"/>
                    <a:pt x="1841860" y="798033"/>
                  </a:cubicBezTo>
                  <a:lnTo>
                    <a:pt x="1881177" y="758717"/>
                  </a:lnTo>
                  <a:cubicBezTo>
                    <a:pt x="1885468" y="754426"/>
                    <a:pt x="1891092" y="752281"/>
                    <a:pt x="1896715" y="752281"/>
                  </a:cubicBezTo>
                  <a:close/>
                  <a:moveTo>
                    <a:pt x="58166" y="747931"/>
                  </a:moveTo>
                  <a:lnTo>
                    <a:pt x="79849" y="769614"/>
                  </a:lnTo>
                  <a:cubicBezTo>
                    <a:pt x="88431" y="778195"/>
                    <a:pt x="88431" y="792108"/>
                    <a:pt x="79849" y="800690"/>
                  </a:cubicBezTo>
                  <a:lnTo>
                    <a:pt x="40532" y="840007"/>
                  </a:lnTo>
                  <a:lnTo>
                    <a:pt x="36549" y="841657"/>
                  </a:lnTo>
                  <a:close/>
                  <a:moveTo>
                    <a:pt x="4154808" y="747424"/>
                  </a:moveTo>
                  <a:cubicBezTo>
                    <a:pt x="4160432" y="747424"/>
                    <a:pt x="4166056" y="749570"/>
                    <a:pt x="4170347" y="753859"/>
                  </a:cubicBezTo>
                  <a:lnTo>
                    <a:pt x="4211390" y="794903"/>
                  </a:lnTo>
                  <a:cubicBezTo>
                    <a:pt x="4219971" y="803485"/>
                    <a:pt x="4219971" y="817399"/>
                    <a:pt x="4211390" y="825980"/>
                  </a:cubicBezTo>
                  <a:lnTo>
                    <a:pt x="4172074" y="865296"/>
                  </a:lnTo>
                  <a:cubicBezTo>
                    <a:pt x="4163492" y="873877"/>
                    <a:pt x="4149579" y="873877"/>
                    <a:pt x="4140998" y="865296"/>
                  </a:cubicBezTo>
                  <a:lnTo>
                    <a:pt x="4099954" y="824252"/>
                  </a:lnTo>
                  <a:cubicBezTo>
                    <a:pt x="4091372" y="815671"/>
                    <a:pt x="4091372" y="801758"/>
                    <a:pt x="4099954" y="793176"/>
                  </a:cubicBezTo>
                  <a:lnTo>
                    <a:pt x="4139271" y="753860"/>
                  </a:lnTo>
                  <a:cubicBezTo>
                    <a:pt x="4143561" y="749569"/>
                    <a:pt x="4149184" y="747424"/>
                    <a:pt x="4154808" y="747424"/>
                  </a:cubicBezTo>
                  <a:close/>
                  <a:moveTo>
                    <a:pt x="2260923" y="737713"/>
                  </a:moveTo>
                  <a:cubicBezTo>
                    <a:pt x="2266547" y="737713"/>
                    <a:pt x="2272171" y="739859"/>
                    <a:pt x="2276461" y="744149"/>
                  </a:cubicBezTo>
                  <a:lnTo>
                    <a:pt x="2317505" y="785193"/>
                  </a:lnTo>
                  <a:cubicBezTo>
                    <a:pt x="2326086" y="793774"/>
                    <a:pt x="2326087" y="807688"/>
                    <a:pt x="2317505" y="816269"/>
                  </a:cubicBezTo>
                  <a:lnTo>
                    <a:pt x="2278189" y="855586"/>
                  </a:lnTo>
                  <a:cubicBezTo>
                    <a:pt x="2269607" y="864166"/>
                    <a:pt x="2255694" y="864167"/>
                    <a:pt x="2247112" y="855586"/>
                  </a:cubicBezTo>
                  <a:lnTo>
                    <a:pt x="2206069" y="814542"/>
                  </a:lnTo>
                  <a:cubicBezTo>
                    <a:pt x="2197488" y="805961"/>
                    <a:pt x="2197488" y="792047"/>
                    <a:pt x="2206068" y="783465"/>
                  </a:cubicBezTo>
                  <a:lnTo>
                    <a:pt x="2245386" y="744149"/>
                  </a:lnTo>
                  <a:cubicBezTo>
                    <a:pt x="2249676" y="739858"/>
                    <a:pt x="2255299" y="737713"/>
                    <a:pt x="2260923" y="737713"/>
                  </a:cubicBezTo>
                  <a:close/>
                  <a:moveTo>
                    <a:pt x="2608704" y="734717"/>
                  </a:moveTo>
                  <a:cubicBezTo>
                    <a:pt x="2614327" y="734717"/>
                    <a:pt x="2619951" y="736863"/>
                    <a:pt x="2624242" y="741153"/>
                  </a:cubicBezTo>
                  <a:lnTo>
                    <a:pt x="2665285" y="782197"/>
                  </a:lnTo>
                  <a:cubicBezTo>
                    <a:pt x="2673867" y="790778"/>
                    <a:pt x="2673867" y="804692"/>
                    <a:pt x="2665285" y="813273"/>
                  </a:cubicBezTo>
                  <a:lnTo>
                    <a:pt x="2625968" y="852590"/>
                  </a:lnTo>
                  <a:cubicBezTo>
                    <a:pt x="2617387" y="861171"/>
                    <a:pt x="2603474" y="861171"/>
                    <a:pt x="2594893" y="852589"/>
                  </a:cubicBezTo>
                  <a:lnTo>
                    <a:pt x="2553849" y="811546"/>
                  </a:lnTo>
                  <a:cubicBezTo>
                    <a:pt x="2545268" y="802964"/>
                    <a:pt x="2545268" y="789051"/>
                    <a:pt x="2553849" y="780470"/>
                  </a:cubicBezTo>
                  <a:lnTo>
                    <a:pt x="2593165" y="741153"/>
                  </a:lnTo>
                  <a:cubicBezTo>
                    <a:pt x="2597456" y="736862"/>
                    <a:pt x="2603080" y="734717"/>
                    <a:pt x="2608704" y="734717"/>
                  </a:cubicBezTo>
                  <a:close/>
                  <a:moveTo>
                    <a:pt x="704257" y="730712"/>
                  </a:moveTo>
                  <a:cubicBezTo>
                    <a:pt x="709881" y="730712"/>
                    <a:pt x="715504" y="732857"/>
                    <a:pt x="719795" y="737148"/>
                  </a:cubicBezTo>
                  <a:lnTo>
                    <a:pt x="760840" y="778191"/>
                  </a:lnTo>
                  <a:cubicBezTo>
                    <a:pt x="769421" y="786772"/>
                    <a:pt x="769421" y="800686"/>
                    <a:pt x="760840" y="809267"/>
                  </a:cubicBezTo>
                  <a:lnTo>
                    <a:pt x="721523" y="848584"/>
                  </a:lnTo>
                  <a:cubicBezTo>
                    <a:pt x="712941" y="857166"/>
                    <a:pt x="699028" y="857165"/>
                    <a:pt x="690447" y="848584"/>
                  </a:cubicBezTo>
                  <a:lnTo>
                    <a:pt x="649403" y="807540"/>
                  </a:lnTo>
                  <a:cubicBezTo>
                    <a:pt x="640822" y="798959"/>
                    <a:pt x="640822" y="785045"/>
                    <a:pt x="649403" y="776464"/>
                  </a:cubicBezTo>
                  <a:lnTo>
                    <a:pt x="688719" y="737148"/>
                  </a:lnTo>
                  <a:cubicBezTo>
                    <a:pt x="693010" y="732857"/>
                    <a:pt x="698634" y="730711"/>
                    <a:pt x="704257" y="730712"/>
                  </a:cubicBezTo>
                  <a:close/>
                  <a:moveTo>
                    <a:pt x="2968056" y="725004"/>
                  </a:moveTo>
                  <a:cubicBezTo>
                    <a:pt x="2973680" y="725004"/>
                    <a:pt x="2979304" y="727149"/>
                    <a:pt x="2983594" y="731440"/>
                  </a:cubicBezTo>
                  <a:lnTo>
                    <a:pt x="3024638" y="772484"/>
                  </a:lnTo>
                  <a:cubicBezTo>
                    <a:pt x="3033219" y="781065"/>
                    <a:pt x="3033219" y="794979"/>
                    <a:pt x="3024638" y="803560"/>
                  </a:cubicBezTo>
                  <a:lnTo>
                    <a:pt x="2985321" y="842876"/>
                  </a:lnTo>
                  <a:cubicBezTo>
                    <a:pt x="2976740" y="851458"/>
                    <a:pt x="2962827" y="851458"/>
                    <a:pt x="2954246" y="842876"/>
                  </a:cubicBezTo>
                  <a:lnTo>
                    <a:pt x="2913202" y="801832"/>
                  </a:lnTo>
                  <a:cubicBezTo>
                    <a:pt x="2904620" y="793251"/>
                    <a:pt x="2904620" y="779338"/>
                    <a:pt x="2913202" y="770757"/>
                  </a:cubicBezTo>
                  <a:lnTo>
                    <a:pt x="2952518" y="731440"/>
                  </a:lnTo>
                  <a:cubicBezTo>
                    <a:pt x="2956809" y="727149"/>
                    <a:pt x="2962432" y="725004"/>
                    <a:pt x="2968056" y="725004"/>
                  </a:cubicBezTo>
                  <a:close/>
                  <a:moveTo>
                    <a:pt x="4336956" y="724396"/>
                  </a:moveTo>
                  <a:lnTo>
                    <a:pt x="4359569" y="822438"/>
                  </a:lnTo>
                  <a:lnTo>
                    <a:pt x="4354271" y="820244"/>
                  </a:lnTo>
                  <a:lnTo>
                    <a:pt x="4313227" y="779200"/>
                  </a:lnTo>
                  <a:cubicBezTo>
                    <a:pt x="4304646" y="770619"/>
                    <a:pt x="4304646" y="756705"/>
                    <a:pt x="4313227" y="748124"/>
                  </a:cubicBezTo>
                  <a:close/>
                  <a:moveTo>
                    <a:pt x="1055471" y="724282"/>
                  </a:moveTo>
                  <a:cubicBezTo>
                    <a:pt x="1061095" y="724282"/>
                    <a:pt x="1066720" y="726427"/>
                    <a:pt x="1071010" y="730717"/>
                  </a:cubicBezTo>
                  <a:lnTo>
                    <a:pt x="1112053" y="771761"/>
                  </a:lnTo>
                  <a:cubicBezTo>
                    <a:pt x="1120634" y="780343"/>
                    <a:pt x="1120635" y="794256"/>
                    <a:pt x="1112053" y="802837"/>
                  </a:cubicBezTo>
                  <a:lnTo>
                    <a:pt x="1072737" y="842154"/>
                  </a:lnTo>
                  <a:cubicBezTo>
                    <a:pt x="1064156" y="850735"/>
                    <a:pt x="1050242" y="850735"/>
                    <a:pt x="1041661" y="842154"/>
                  </a:cubicBezTo>
                  <a:lnTo>
                    <a:pt x="1000617" y="801110"/>
                  </a:lnTo>
                  <a:cubicBezTo>
                    <a:pt x="992036" y="792529"/>
                    <a:pt x="992035" y="778616"/>
                    <a:pt x="1000617" y="770034"/>
                  </a:cubicBezTo>
                  <a:lnTo>
                    <a:pt x="1039934" y="730717"/>
                  </a:lnTo>
                  <a:cubicBezTo>
                    <a:pt x="1044224" y="726427"/>
                    <a:pt x="1049849" y="724282"/>
                    <a:pt x="1055471" y="724282"/>
                  </a:cubicBezTo>
                  <a:close/>
                  <a:moveTo>
                    <a:pt x="3662479" y="720148"/>
                  </a:moveTo>
                  <a:cubicBezTo>
                    <a:pt x="3668103" y="720148"/>
                    <a:pt x="3673727" y="722293"/>
                    <a:pt x="3678017" y="726584"/>
                  </a:cubicBezTo>
                  <a:lnTo>
                    <a:pt x="3719061" y="767628"/>
                  </a:lnTo>
                  <a:cubicBezTo>
                    <a:pt x="3727642" y="776209"/>
                    <a:pt x="3727642" y="790122"/>
                    <a:pt x="3719061" y="798704"/>
                  </a:cubicBezTo>
                  <a:lnTo>
                    <a:pt x="3679745" y="838020"/>
                  </a:lnTo>
                  <a:cubicBezTo>
                    <a:pt x="3671164" y="846602"/>
                    <a:pt x="3657250" y="846601"/>
                    <a:pt x="3648669" y="838020"/>
                  </a:cubicBezTo>
                  <a:lnTo>
                    <a:pt x="3607625" y="796977"/>
                  </a:lnTo>
                  <a:cubicBezTo>
                    <a:pt x="3599044" y="788395"/>
                    <a:pt x="3599044" y="774482"/>
                    <a:pt x="3607625" y="765901"/>
                  </a:cubicBezTo>
                  <a:lnTo>
                    <a:pt x="3646941" y="726584"/>
                  </a:lnTo>
                  <a:cubicBezTo>
                    <a:pt x="3651232" y="722292"/>
                    <a:pt x="3656855" y="720148"/>
                    <a:pt x="3662479" y="720148"/>
                  </a:cubicBezTo>
                  <a:close/>
                  <a:moveTo>
                    <a:pt x="371046" y="719138"/>
                  </a:moveTo>
                  <a:cubicBezTo>
                    <a:pt x="376670" y="719138"/>
                    <a:pt x="382294" y="721284"/>
                    <a:pt x="386584" y="725574"/>
                  </a:cubicBezTo>
                  <a:lnTo>
                    <a:pt x="427629" y="766617"/>
                  </a:lnTo>
                  <a:cubicBezTo>
                    <a:pt x="436210" y="775198"/>
                    <a:pt x="436210" y="789112"/>
                    <a:pt x="427629" y="797693"/>
                  </a:cubicBezTo>
                  <a:lnTo>
                    <a:pt x="388312" y="837010"/>
                  </a:lnTo>
                  <a:cubicBezTo>
                    <a:pt x="379730" y="845592"/>
                    <a:pt x="365817" y="845591"/>
                    <a:pt x="357236" y="837010"/>
                  </a:cubicBezTo>
                  <a:lnTo>
                    <a:pt x="316193" y="795967"/>
                  </a:lnTo>
                  <a:cubicBezTo>
                    <a:pt x="307611" y="787385"/>
                    <a:pt x="307612" y="773471"/>
                    <a:pt x="316193" y="764891"/>
                  </a:cubicBezTo>
                  <a:lnTo>
                    <a:pt x="355508" y="725574"/>
                  </a:lnTo>
                  <a:cubicBezTo>
                    <a:pt x="359799" y="721283"/>
                    <a:pt x="365423" y="719137"/>
                    <a:pt x="371046" y="719138"/>
                  </a:cubicBezTo>
                  <a:close/>
                  <a:moveTo>
                    <a:pt x="3314306" y="716941"/>
                  </a:moveTo>
                  <a:cubicBezTo>
                    <a:pt x="3319930" y="716941"/>
                    <a:pt x="3325553" y="719086"/>
                    <a:pt x="3329844" y="723377"/>
                  </a:cubicBezTo>
                  <a:lnTo>
                    <a:pt x="3370888" y="764421"/>
                  </a:lnTo>
                  <a:cubicBezTo>
                    <a:pt x="3379469" y="773002"/>
                    <a:pt x="3379469" y="786915"/>
                    <a:pt x="3370888" y="795496"/>
                  </a:cubicBezTo>
                  <a:lnTo>
                    <a:pt x="3331571" y="834813"/>
                  </a:lnTo>
                  <a:cubicBezTo>
                    <a:pt x="3322990" y="843394"/>
                    <a:pt x="3309077" y="843394"/>
                    <a:pt x="3300495" y="834813"/>
                  </a:cubicBezTo>
                  <a:lnTo>
                    <a:pt x="3259451" y="793769"/>
                  </a:lnTo>
                  <a:cubicBezTo>
                    <a:pt x="3250870" y="785188"/>
                    <a:pt x="3250870" y="771275"/>
                    <a:pt x="3259452" y="762693"/>
                  </a:cubicBezTo>
                  <a:lnTo>
                    <a:pt x="3298768" y="723377"/>
                  </a:lnTo>
                  <a:cubicBezTo>
                    <a:pt x="3303059" y="719086"/>
                    <a:pt x="3308682" y="716941"/>
                    <a:pt x="3314306" y="716941"/>
                  </a:cubicBezTo>
                  <a:close/>
                  <a:moveTo>
                    <a:pt x="1414824" y="714569"/>
                  </a:moveTo>
                  <a:cubicBezTo>
                    <a:pt x="1420449" y="714568"/>
                    <a:pt x="1426073" y="716714"/>
                    <a:pt x="1430363" y="721004"/>
                  </a:cubicBezTo>
                  <a:lnTo>
                    <a:pt x="1471406" y="762048"/>
                  </a:lnTo>
                  <a:cubicBezTo>
                    <a:pt x="1479987" y="770630"/>
                    <a:pt x="1479988" y="784543"/>
                    <a:pt x="1471406" y="793124"/>
                  </a:cubicBezTo>
                  <a:lnTo>
                    <a:pt x="1432090" y="832440"/>
                  </a:lnTo>
                  <a:cubicBezTo>
                    <a:pt x="1423509" y="841022"/>
                    <a:pt x="1409595" y="841022"/>
                    <a:pt x="1401014" y="832440"/>
                  </a:cubicBezTo>
                  <a:lnTo>
                    <a:pt x="1359970" y="791397"/>
                  </a:lnTo>
                  <a:cubicBezTo>
                    <a:pt x="1351388" y="782816"/>
                    <a:pt x="1351388" y="768902"/>
                    <a:pt x="1359970" y="760321"/>
                  </a:cubicBezTo>
                  <a:lnTo>
                    <a:pt x="1399287" y="721004"/>
                  </a:lnTo>
                  <a:cubicBezTo>
                    <a:pt x="1403577" y="716714"/>
                    <a:pt x="1409201" y="714568"/>
                    <a:pt x="1414824" y="714569"/>
                  </a:cubicBezTo>
                  <a:close/>
                  <a:moveTo>
                    <a:pt x="4008729" y="712084"/>
                  </a:moveTo>
                  <a:cubicBezTo>
                    <a:pt x="4014353" y="712084"/>
                    <a:pt x="4019977" y="714229"/>
                    <a:pt x="4024267" y="718520"/>
                  </a:cubicBezTo>
                  <a:lnTo>
                    <a:pt x="4065311" y="759564"/>
                  </a:lnTo>
                  <a:cubicBezTo>
                    <a:pt x="4073892" y="768146"/>
                    <a:pt x="4073892" y="782059"/>
                    <a:pt x="4065311" y="790640"/>
                  </a:cubicBezTo>
                  <a:lnTo>
                    <a:pt x="4025994" y="829957"/>
                  </a:lnTo>
                  <a:cubicBezTo>
                    <a:pt x="4017413" y="838538"/>
                    <a:pt x="4003500" y="838538"/>
                    <a:pt x="3994918" y="829957"/>
                  </a:cubicBezTo>
                  <a:lnTo>
                    <a:pt x="3953874" y="788913"/>
                  </a:lnTo>
                  <a:cubicBezTo>
                    <a:pt x="3945293" y="780332"/>
                    <a:pt x="3945293" y="766418"/>
                    <a:pt x="3953874" y="757837"/>
                  </a:cubicBezTo>
                  <a:lnTo>
                    <a:pt x="3993191" y="718520"/>
                  </a:lnTo>
                  <a:cubicBezTo>
                    <a:pt x="3997482" y="714229"/>
                    <a:pt x="4003105" y="712084"/>
                    <a:pt x="4008729" y="712084"/>
                  </a:cubicBezTo>
                  <a:close/>
                  <a:moveTo>
                    <a:pt x="1762604" y="711572"/>
                  </a:moveTo>
                  <a:cubicBezTo>
                    <a:pt x="1768228" y="711572"/>
                    <a:pt x="1773853" y="713717"/>
                    <a:pt x="1778143" y="718008"/>
                  </a:cubicBezTo>
                  <a:lnTo>
                    <a:pt x="1819186" y="759052"/>
                  </a:lnTo>
                  <a:cubicBezTo>
                    <a:pt x="1827767" y="767633"/>
                    <a:pt x="1827768" y="781546"/>
                    <a:pt x="1819186" y="790128"/>
                  </a:cubicBezTo>
                  <a:lnTo>
                    <a:pt x="1779870" y="829444"/>
                  </a:lnTo>
                  <a:cubicBezTo>
                    <a:pt x="1771289" y="838025"/>
                    <a:pt x="1757375" y="838025"/>
                    <a:pt x="1748794" y="829444"/>
                  </a:cubicBezTo>
                  <a:lnTo>
                    <a:pt x="1707750" y="788401"/>
                  </a:lnTo>
                  <a:cubicBezTo>
                    <a:pt x="1699168" y="779820"/>
                    <a:pt x="1699169" y="765906"/>
                    <a:pt x="1707750" y="757325"/>
                  </a:cubicBezTo>
                  <a:lnTo>
                    <a:pt x="1747067" y="718008"/>
                  </a:lnTo>
                  <a:cubicBezTo>
                    <a:pt x="1751357" y="713717"/>
                    <a:pt x="1756982" y="711572"/>
                    <a:pt x="1762604" y="711572"/>
                  </a:cubicBezTo>
                  <a:close/>
                  <a:moveTo>
                    <a:pt x="2126813" y="697005"/>
                  </a:moveTo>
                  <a:cubicBezTo>
                    <a:pt x="2132436" y="697004"/>
                    <a:pt x="2138061" y="699150"/>
                    <a:pt x="2142351" y="703440"/>
                  </a:cubicBezTo>
                  <a:lnTo>
                    <a:pt x="2183394" y="744485"/>
                  </a:lnTo>
                  <a:cubicBezTo>
                    <a:pt x="2191976" y="753066"/>
                    <a:pt x="2191976" y="766979"/>
                    <a:pt x="2183394" y="775561"/>
                  </a:cubicBezTo>
                  <a:lnTo>
                    <a:pt x="2144078" y="814877"/>
                  </a:lnTo>
                  <a:cubicBezTo>
                    <a:pt x="2135497" y="823458"/>
                    <a:pt x="2121583" y="823458"/>
                    <a:pt x="2113002" y="814877"/>
                  </a:cubicBezTo>
                  <a:lnTo>
                    <a:pt x="2071958" y="773834"/>
                  </a:lnTo>
                  <a:cubicBezTo>
                    <a:pt x="2063376" y="765252"/>
                    <a:pt x="2063377" y="751339"/>
                    <a:pt x="2071958" y="742758"/>
                  </a:cubicBezTo>
                  <a:lnTo>
                    <a:pt x="2111275" y="703440"/>
                  </a:lnTo>
                  <a:cubicBezTo>
                    <a:pt x="2115565" y="699150"/>
                    <a:pt x="2121189" y="697005"/>
                    <a:pt x="2126813" y="697005"/>
                  </a:cubicBezTo>
                  <a:close/>
                  <a:moveTo>
                    <a:pt x="2474593" y="694008"/>
                  </a:moveTo>
                  <a:cubicBezTo>
                    <a:pt x="2480217" y="694008"/>
                    <a:pt x="2485841" y="696154"/>
                    <a:pt x="2490131" y="700444"/>
                  </a:cubicBezTo>
                  <a:lnTo>
                    <a:pt x="2531174" y="741487"/>
                  </a:lnTo>
                  <a:cubicBezTo>
                    <a:pt x="2539756" y="750069"/>
                    <a:pt x="2539756" y="763983"/>
                    <a:pt x="2531175" y="772564"/>
                  </a:cubicBezTo>
                  <a:lnTo>
                    <a:pt x="2491858" y="811880"/>
                  </a:lnTo>
                  <a:cubicBezTo>
                    <a:pt x="2483277" y="820462"/>
                    <a:pt x="2469364" y="820462"/>
                    <a:pt x="2460782" y="811880"/>
                  </a:cubicBezTo>
                  <a:lnTo>
                    <a:pt x="2419739" y="770837"/>
                  </a:lnTo>
                  <a:cubicBezTo>
                    <a:pt x="2411157" y="762256"/>
                    <a:pt x="2411157" y="748342"/>
                    <a:pt x="2419738" y="739761"/>
                  </a:cubicBezTo>
                  <a:lnTo>
                    <a:pt x="2459055" y="700444"/>
                  </a:lnTo>
                  <a:cubicBezTo>
                    <a:pt x="2463345" y="696153"/>
                    <a:pt x="2468970" y="694008"/>
                    <a:pt x="2474593" y="694008"/>
                  </a:cubicBezTo>
                  <a:close/>
                  <a:moveTo>
                    <a:pt x="922496" y="687293"/>
                  </a:moveTo>
                  <a:cubicBezTo>
                    <a:pt x="928120" y="687292"/>
                    <a:pt x="933744" y="689438"/>
                    <a:pt x="938034" y="693729"/>
                  </a:cubicBezTo>
                  <a:lnTo>
                    <a:pt x="979078" y="734772"/>
                  </a:lnTo>
                  <a:cubicBezTo>
                    <a:pt x="987659" y="743354"/>
                    <a:pt x="987659" y="757267"/>
                    <a:pt x="979078" y="765848"/>
                  </a:cubicBezTo>
                  <a:lnTo>
                    <a:pt x="939761" y="805165"/>
                  </a:lnTo>
                  <a:cubicBezTo>
                    <a:pt x="931180" y="813746"/>
                    <a:pt x="917267" y="813746"/>
                    <a:pt x="908685" y="805165"/>
                  </a:cubicBezTo>
                  <a:lnTo>
                    <a:pt x="867641" y="764121"/>
                  </a:lnTo>
                  <a:cubicBezTo>
                    <a:pt x="859060" y="755540"/>
                    <a:pt x="859060" y="741626"/>
                    <a:pt x="867641" y="733045"/>
                  </a:cubicBezTo>
                  <a:lnTo>
                    <a:pt x="906958" y="693728"/>
                  </a:lnTo>
                  <a:cubicBezTo>
                    <a:pt x="911249" y="689437"/>
                    <a:pt x="916872" y="687292"/>
                    <a:pt x="922496" y="687293"/>
                  </a:cubicBezTo>
                  <a:close/>
                  <a:moveTo>
                    <a:pt x="1270276" y="684296"/>
                  </a:moveTo>
                  <a:cubicBezTo>
                    <a:pt x="1275900" y="684296"/>
                    <a:pt x="1281524" y="686442"/>
                    <a:pt x="1285814" y="690732"/>
                  </a:cubicBezTo>
                  <a:lnTo>
                    <a:pt x="1326858" y="731776"/>
                  </a:lnTo>
                  <a:cubicBezTo>
                    <a:pt x="1335439" y="740357"/>
                    <a:pt x="1335439" y="754271"/>
                    <a:pt x="1326858" y="762852"/>
                  </a:cubicBezTo>
                  <a:lnTo>
                    <a:pt x="1287542" y="802169"/>
                  </a:lnTo>
                  <a:cubicBezTo>
                    <a:pt x="1278960" y="810750"/>
                    <a:pt x="1265047" y="810750"/>
                    <a:pt x="1256466" y="802168"/>
                  </a:cubicBezTo>
                  <a:lnTo>
                    <a:pt x="1215422" y="761125"/>
                  </a:lnTo>
                  <a:cubicBezTo>
                    <a:pt x="1206841" y="752543"/>
                    <a:pt x="1206840" y="738630"/>
                    <a:pt x="1215422" y="730049"/>
                  </a:cubicBezTo>
                  <a:lnTo>
                    <a:pt x="1254738" y="690732"/>
                  </a:lnTo>
                  <a:cubicBezTo>
                    <a:pt x="1259029" y="686441"/>
                    <a:pt x="1264653" y="684296"/>
                    <a:pt x="1270276" y="684296"/>
                  </a:cubicBezTo>
                  <a:close/>
                  <a:moveTo>
                    <a:pt x="2833945" y="684295"/>
                  </a:moveTo>
                  <a:cubicBezTo>
                    <a:pt x="2839569" y="684295"/>
                    <a:pt x="2845194" y="686441"/>
                    <a:pt x="2849484" y="690731"/>
                  </a:cubicBezTo>
                  <a:lnTo>
                    <a:pt x="2890528" y="731775"/>
                  </a:lnTo>
                  <a:cubicBezTo>
                    <a:pt x="2899109" y="740356"/>
                    <a:pt x="2899109" y="754270"/>
                    <a:pt x="2890527" y="762851"/>
                  </a:cubicBezTo>
                  <a:lnTo>
                    <a:pt x="2851211" y="802167"/>
                  </a:lnTo>
                  <a:cubicBezTo>
                    <a:pt x="2842630" y="810748"/>
                    <a:pt x="2828716" y="810749"/>
                    <a:pt x="2820135" y="802167"/>
                  </a:cubicBezTo>
                  <a:lnTo>
                    <a:pt x="2779091" y="761123"/>
                  </a:lnTo>
                  <a:cubicBezTo>
                    <a:pt x="2770510" y="752543"/>
                    <a:pt x="2770510" y="738629"/>
                    <a:pt x="2779091" y="730048"/>
                  </a:cubicBezTo>
                  <a:lnTo>
                    <a:pt x="2818408" y="690731"/>
                  </a:lnTo>
                  <a:cubicBezTo>
                    <a:pt x="2822698" y="686440"/>
                    <a:pt x="2828322" y="684295"/>
                    <a:pt x="2833945" y="684295"/>
                  </a:cubicBezTo>
                  <a:close/>
                  <a:moveTo>
                    <a:pt x="238072" y="682149"/>
                  </a:moveTo>
                  <a:cubicBezTo>
                    <a:pt x="243696" y="682149"/>
                    <a:pt x="249319" y="684294"/>
                    <a:pt x="253610" y="688585"/>
                  </a:cubicBezTo>
                  <a:lnTo>
                    <a:pt x="294654" y="729629"/>
                  </a:lnTo>
                  <a:cubicBezTo>
                    <a:pt x="303235" y="738210"/>
                    <a:pt x="303235" y="752123"/>
                    <a:pt x="294654" y="760705"/>
                  </a:cubicBezTo>
                  <a:lnTo>
                    <a:pt x="255337" y="800021"/>
                  </a:lnTo>
                  <a:cubicBezTo>
                    <a:pt x="246757" y="808603"/>
                    <a:pt x="232842" y="808603"/>
                    <a:pt x="224261" y="800021"/>
                  </a:cubicBezTo>
                  <a:lnTo>
                    <a:pt x="183217" y="758978"/>
                  </a:lnTo>
                  <a:cubicBezTo>
                    <a:pt x="174636" y="750396"/>
                    <a:pt x="174636" y="736483"/>
                    <a:pt x="183218" y="727901"/>
                  </a:cubicBezTo>
                  <a:lnTo>
                    <a:pt x="222534" y="688585"/>
                  </a:lnTo>
                  <a:cubicBezTo>
                    <a:pt x="226825" y="684294"/>
                    <a:pt x="232448" y="682149"/>
                    <a:pt x="238072" y="682149"/>
                  </a:cubicBezTo>
                  <a:close/>
                  <a:moveTo>
                    <a:pt x="3181726" y="681299"/>
                  </a:moveTo>
                  <a:cubicBezTo>
                    <a:pt x="3187349" y="681299"/>
                    <a:pt x="3192974" y="683444"/>
                    <a:pt x="3197264" y="687734"/>
                  </a:cubicBezTo>
                  <a:lnTo>
                    <a:pt x="3238308" y="728778"/>
                  </a:lnTo>
                  <a:cubicBezTo>
                    <a:pt x="3246889" y="737360"/>
                    <a:pt x="3246889" y="751274"/>
                    <a:pt x="3238308" y="759854"/>
                  </a:cubicBezTo>
                  <a:lnTo>
                    <a:pt x="3198991" y="799171"/>
                  </a:lnTo>
                  <a:cubicBezTo>
                    <a:pt x="3190410" y="807752"/>
                    <a:pt x="3176497" y="807752"/>
                    <a:pt x="3167915" y="799171"/>
                  </a:cubicBezTo>
                  <a:lnTo>
                    <a:pt x="3126872" y="758127"/>
                  </a:lnTo>
                  <a:cubicBezTo>
                    <a:pt x="3118290" y="749546"/>
                    <a:pt x="3118290" y="735633"/>
                    <a:pt x="3126872" y="727051"/>
                  </a:cubicBezTo>
                  <a:lnTo>
                    <a:pt x="3166188" y="687734"/>
                  </a:lnTo>
                  <a:cubicBezTo>
                    <a:pt x="3170478" y="683444"/>
                    <a:pt x="3176102" y="681299"/>
                    <a:pt x="3181726" y="681299"/>
                  </a:cubicBezTo>
                  <a:close/>
                  <a:moveTo>
                    <a:pt x="3528369" y="679439"/>
                  </a:moveTo>
                  <a:cubicBezTo>
                    <a:pt x="3533993" y="679439"/>
                    <a:pt x="3539617" y="681584"/>
                    <a:pt x="3543907" y="685874"/>
                  </a:cubicBezTo>
                  <a:lnTo>
                    <a:pt x="3584952" y="726919"/>
                  </a:lnTo>
                  <a:cubicBezTo>
                    <a:pt x="3593532" y="735500"/>
                    <a:pt x="3593532" y="749413"/>
                    <a:pt x="3584951" y="757995"/>
                  </a:cubicBezTo>
                  <a:lnTo>
                    <a:pt x="3545634" y="797311"/>
                  </a:lnTo>
                  <a:cubicBezTo>
                    <a:pt x="3537054" y="805893"/>
                    <a:pt x="3523139" y="805893"/>
                    <a:pt x="3514558" y="797311"/>
                  </a:cubicBezTo>
                  <a:lnTo>
                    <a:pt x="3473514" y="756267"/>
                  </a:lnTo>
                  <a:cubicBezTo>
                    <a:pt x="3464933" y="747686"/>
                    <a:pt x="3464932" y="733773"/>
                    <a:pt x="3473515" y="725191"/>
                  </a:cubicBezTo>
                  <a:lnTo>
                    <a:pt x="3512831" y="685874"/>
                  </a:lnTo>
                  <a:cubicBezTo>
                    <a:pt x="3517121" y="681585"/>
                    <a:pt x="3522745" y="679439"/>
                    <a:pt x="3528369" y="679439"/>
                  </a:cubicBezTo>
                  <a:close/>
                  <a:moveTo>
                    <a:pt x="3876149" y="676443"/>
                  </a:moveTo>
                  <a:cubicBezTo>
                    <a:pt x="3881773" y="676443"/>
                    <a:pt x="3887396" y="678588"/>
                    <a:pt x="3891688" y="682879"/>
                  </a:cubicBezTo>
                  <a:lnTo>
                    <a:pt x="3932731" y="723922"/>
                  </a:lnTo>
                  <a:cubicBezTo>
                    <a:pt x="3941312" y="732503"/>
                    <a:pt x="3941312" y="746417"/>
                    <a:pt x="3932732" y="754998"/>
                  </a:cubicBezTo>
                  <a:lnTo>
                    <a:pt x="3893415" y="794314"/>
                  </a:lnTo>
                  <a:cubicBezTo>
                    <a:pt x="3884833" y="802896"/>
                    <a:pt x="3870920" y="802896"/>
                    <a:pt x="3862338" y="794314"/>
                  </a:cubicBezTo>
                  <a:lnTo>
                    <a:pt x="3821295" y="753271"/>
                  </a:lnTo>
                  <a:cubicBezTo>
                    <a:pt x="3812713" y="744690"/>
                    <a:pt x="3812712" y="730777"/>
                    <a:pt x="3821295" y="722194"/>
                  </a:cubicBezTo>
                  <a:lnTo>
                    <a:pt x="3860611" y="682878"/>
                  </a:lnTo>
                  <a:cubicBezTo>
                    <a:pt x="3864902" y="678588"/>
                    <a:pt x="3870525" y="676443"/>
                    <a:pt x="3876149" y="676443"/>
                  </a:cubicBezTo>
                  <a:close/>
                  <a:moveTo>
                    <a:pt x="589285" y="675719"/>
                  </a:moveTo>
                  <a:cubicBezTo>
                    <a:pt x="594909" y="675718"/>
                    <a:pt x="600533" y="677864"/>
                    <a:pt x="604823" y="682154"/>
                  </a:cubicBezTo>
                  <a:lnTo>
                    <a:pt x="645867" y="723198"/>
                  </a:lnTo>
                  <a:cubicBezTo>
                    <a:pt x="654448" y="731780"/>
                    <a:pt x="654448" y="745693"/>
                    <a:pt x="645867" y="754275"/>
                  </a:cubicBezTo>
                  <a:lnTo>
                    <a:pt x="606550" y="793591"/>
                  </a:lnTo>
                  <a:cubicBezTo>
                    <a:pt x="597969" y="802172"/>
                    <a:pt x="584055" y="802172"/>
                    <a:pt x="575474" y="793591"/>
                  </a:cubicBezTo>
                  <a:lnTo>
                    <a:pt x="534430" y="752547"/>
                  </a:lnTo>
                  <a:cubicBezTo>
                    <a:pt x="525849" y="743966"/>
                    <a:pt x="525849" y="730052"/>
                    <a:pt x="534430" y="721471"/>
                  </a:cubicBezTo>
                  <a:lnTo>
                    <a:pt x="573747" y="682155"/>
                  </a:lnTo>
                  <a:cubicBezTo>
                    <a:pt x="578038" y="677864"/>
                    <a:pt x="583661" y="675719"/>
                    <a:pt x="589285" y="675719"/>
                  </a:cubicBezTo>
                  <a:close/>
                  <a:moveTo>
                    <a:pt x="1629629" y="674583"/>
                  </a:moveTo>
                  <a:cubicBezTo>
                    <a:pt x="1635253" y="674583"/>
                    <a:pt x="1640877" y="676729"/>
                    <a:pt x="1645167" y="681019"/>
                  </a:cubicBezTo>
                  <a:lnTo>
                    <a:pt x="1686211" y="722063"/>
                  </a:lnTo>
                  <a:cubicBezTo>
                    <a:pt x="1694792" y="730644"/>
                    <a:pt x="1694792" y="744558"/>
                    <a:pt x="1686211" y="753139"/>
                  </a:cubicBezTo>
                  <a:lnTo>
                    <a:pt x="1646894" y="792455"/>
                  </a:lnTo>
                  <a:cubicBezTo>
                    <a:pt x="1638313" y="801037"/>
                    <a:pt x="1624399" y="801037"/>
                    <a:pt x="1615818" y="792456"/>
                  </a:cubicBezTo>
                  <a:lnTo>
                    <a:pt x="1574774" y="751412"/>
                  </a:lnTo>
                  <a:cubicBezTo>
                    <a:pt x="1566193" y="742831"/>
                    <a:pt x="1566193" y="728917"/>
                    <a:pt x="1574775" y="720336"/>
                  </a:cubicBezTo>
                  <a:lnTo>
                    <a:pt x="1614091" y="681019"/>
                  </a:lnTo>
                  <a:cubicBezTo>
                    <a:pt x="1618382" y="676728"/>
                    <a:pt x="1624005" y="674583"/>
                    <a:pt x="1629629" y="674583"/>
                  </a:cubicBezTo>
                  <a:close/>
                  <a:moveTo>
                    <a:pt x="1977409" y="671587"/>
                  </a:moveTo>
                  <a:cubicBezTo>
                    <a:pt x="1983033" y="671587"/>
                    <a:pt x="1988657" y="673732"/>
                    <a:pt x="1992947" y="678023"/>
                  </a:cubicBezTo>
                  <a:lnTo>
                    <a:pt x="2033991" y="719067"/>
                  </a:lnTo>
                  <a:cubicBezTo>
                    <a:pt x="2042572" y="727648"/>
                    <a:pt x="2042572" y="741561"/>
                    <a:pt x="2033991" y="750142"/>
                  </a:cubicBezTo>
                  <a:lnTo>
                    <a:pt x="1994674" y="789459"/>
                  </a:lnTo>
                  <a:cubicBezTo>
                    <a:pt x="1986093" y="798040"/>
                    <a:pt x="1972180" y="798040"/>
                    <a:pt x="1963599" y="789459"/>
                  </a:cubicBezTo>
                  <a:lnTo>
                    <a:pt x="1922555" y="748415"/>
                  </a:lnTo>
                  <a:cubicBezTo>
                    <a:pt x="1913973" y="739834"/>
                    <a:pt x="1913973" y="725920"/>
                    <a:pt x="1922555" y="717339"/>
                  </a:cubicBezTo>
                  <a:lnTo>
                    <a:pt x="1961871" y="678023"/>
                  </a:lnTo>
                  <a:cubicBezTo>
                    <a:pt x="1966162" y="673732"/>
                    <a:pt x="1971785" y="671587"/>
                    <a:pt x="1977409" y="671587"/>
                  </a:cubicBezTo>
                  <a:close/>
                  <a:moveTo>
                    <a:pt x="4235502" y="666730"/>
                  </a:moveTo>
                  <a:cubicBezTo>
                    <a:pt x="4241126" y="666730"/>
                    <a:pt x="4246750" y="668876"/>
                    <a:pt x="4251041" y="673165"/>
                  </a:cubicBezTo>
                  <a:lnTo>
                    <a:pt x="4292085" y="714209"/>
                  </a:lnTo>
                  <a:cubicBezTo>
                    <a:pt x="4300665" y="722791"/>
                    <a:pt x="4300665" y="736705"/>
                    <a:pt x="4292084" y="745285"/>
                  </a:cubicBezTo>
                  <a:lnTo>
                    <a:pt x="4252768" y="784602"/>
                  </a:lnTo>
                  <a:cubicBezTo>
                    <a:pt x="4244187" y="793183"/>
                    <a:pt x="4230273" y="793183"/>
                    <a:pt x="4221692" y="784602"/>
                  </a:cubicBezTo>
                  <a:lnTo>
                    <a:pt x="4180648" y="743558"/>
                  </a:lnTo>
                  <a:cubicBezTo>
                    <a:pt x="4172066" y="734977"/>
                    <a:pt x="4172066" y="721064"/>
                    <a:pt x="4180648" y="712482"/>
                  </a:cubicBezTo>
                  <a:lnTo>
                    <a:pt x="4219965" y="673165"/>
                  </a:lnTo>
                  <a:cubicBezTo>
                    <a:pt x="4224255" y="668875"/>
                    <a:pt x="4229879" y="666729"/>
                    <a:pt x="4235502" y="666730"/>
                  </a:cubicBezTo>
                  <a:close/>
                  <a:moveTo>
                    <a:pt x="2341617" y="657019"/>
                  </a:moveTo>
                  <a:cubicBezTo>
                    <a:pt x="2347241" y="657019"/>
                    <a:pt x="2352865" y="659165"/>
                    <a:pt x="2357156" y="663455"/>
                  </a:cubicBezTo>
                  <a:lnTo>
                    <a:pt x="2398199" y="704499"/>
                  </a:lnTo>
                  <a:cubicBezTo>
                    <a:pt x="2406780" y="713080"/>
                    <a:pt x="2406780" y="726994"/>
                    <a:pt x="2398199" y="735575"/>
                  </a:cubicBezTo>
                  <a:lnTo>
                    <a:pt x="2358883" y="774892"/>
                  </a:lnTo>
                  <a:cubicBezTo>
                    <a:pt x="2350301" y="783472"/>
                    <a:pt x="2336388" y="783473"/>
                    <a:pt x="2327807" y="774892"/>
                  </a:cubicBezTo>
                  <a:lnTo>
                    <a:pt x="2286762" y="733847"/>
                  </a:lnTo>
                  <a:cubicBezTo>
                    <a:pt x="2278182" y="725267"/>
                    <a:pt x="2278182" y="711353"/>
                    <a:pt x="2286762" y="702771"/>
                  </a:cubicBezTo>
                  <a:lnTo>
                    <a:pt x="2326079" y="663455"/>
                  </a:lnTo>
                  <a:cubicBezTo>
                    <a:pt x="2330370" y="659164"/>
                    <a:pt x="2335994" y="657019"/>
                    <a:pt x="2341617" y="657019"/>
                  </a:cubicBezTo>
                  <a:close/>
                  <a:moveTo>
                    <a:pt x="2687867" y="648955"/>
                  </a:moveTo>
                  <a:cubicBezTo>
                    <a:pt x="2693491" y="648956"/>
                    <a:pt x="2699114" y="651101"/>
                    <a:pt x="2703405" y="655392"/>
                  </a:cubicBezTo>
                  <a:lnTo>
                    <a:pt x="2744448" y="696435"/>
                  </a:lnTo>
                  <a:cubicBezTo>
                    <a:pt x="2753030" y="705016"/>
                    <a:pt x="2753030" y="718930"/>
                    <a:pt x="2744449" y="727511"/>
                  </a:cubicBezTo>
                  <a:lnTo>
                    <a:pt x="2705132" y="766829"/>
                  </a:lnTo>
                  <a:cubicBezTo>
                    <a:pt x="2696551" y="775410"/>
                    <a:pt x="2682637" y="775409"/>
                    <a:pt x="2674056" y="766829"/>
                  </a:cubicBezTo>
                  <a:lnTo>
                    <a:pt x="2633012" y="725784"/>
                  </a:lnTo>
                  <a:cubicBezTo>
                    <a:pt x="2624431" y="717203"/>
                    <a:pt x="2624430" y="703290"/>
                    <a:pt x="2633012" y="694709"/>
                  </a:cubicBezTo>
                  <a:lnTo>
                    <a:pt x="2672329" y="655392"/>
                  </a:lnTo>
                  <a:cubicBezTo>
                    <a:pt x="2676620" y="651101"/>
                    <a:pt x="2682243" y="648955"/>
                    <a:pt x="2687867" y="648955"/>
                  </a:cubicBezTo>
                  <a:close/>
                  <a:moveTo>
                    <a:pt x="788385" y="646584"/>
                  </a:moveTo>
                  <a:cubicBezTo>
                    <a:pt x="794010" y="646583"/>
                    <a:pt x="799633" y="648729"/>
                    <a:pt x="803924" y="653019"/>
                  </a:cubicBezTo>
                  <a:lnTo>
                    <a:pt x="844967" y="694064"/>
                  </a:lnTo>
                  <a:cubicBezTo>
                    <a:pt x="853548" y="702645"/>
                    <a:pt x="853549" y="716558"/>
                    <a:pt x="844967" y="725140"/>
                  </a:cubicBezTo>
                  <a:lnTo>
                    <a:pt x="805651" y="764456"/>
                  </a:lnTo>
                  <a:cubicBezTo>
                    <a:pt x="797070" y="773037"/>
                    <a:pt x="783156" y="773037"/>
                    <a:pt x="774575" y="764456"/>
                  </a:cubicBezTo>
                  <a:lnTo>
                    <a:pt x="733531" y="723413"/>
                  </a:lnTo>
                  <a:cubicBezTo>
                    <a:pt x="724949" y="714831"/>
                    <a:pt x="724949" y="700918"/>
                    <a:pt x="733531" y="692337"/>
                  </a:cubicBezTo>
                  <a:lnTo>
                    <a:pt x="772848" y="653019"/>
                  </a:lnTo>
                  <a:cubicBezTo>
                    <a:pt x="777138" y="648729"/>
                    <a:pt x="782761" y="646584"/>
                    <a:pt x="788385" y="646584"/>
                  </a:cubicBezTo>
                  <a:close/>
                  <a:moveTo>
                    <a:pt x="1136166" y="643587"/>
                  </a:moveTo>
                  <a:cubicBezTo>
                    <a:pt x="1141789" y="643588"/>
                    <a:pt x="1147414" y="645733"/>
                    <a:pt x="1151704" y="650023"/>
                  </a:cubicBezTo>
                  <a:lnTo>
                    <a:pt x="1192747" y="691067"/>
                  </a:lnTo>
                  <a:cubicBezTo>
                    <a:pt x="1201329" y="699649"/>
                    <a:pt x="1201329" y="713562"/>
                    <a:pt x="1192747" y="722143"/>
                  </a:cubicBezTo>
                  <a:lnTo>
                    <a:pt x="1153431" y="761459"/>
                  </a:lnTo>
                  <a:cubicBezTo>
                    <a:pt x="1144850" y="770041"/>
                    <a:pt x="1130936" y="770041"/>
                    <a:pt x="1122355" y="761460"/>
                  </a:cubicBezTo>
                  <a:lnTo>
                    <a:pt x="1081311" y="720416"/>
                  </a:lnTo>
                  <a:cubicBezTo>
                    <a:pt x="1072729" y="711835"/>
                    <a:pt x="1072730" y="697921"/>
                    <a:pt x="1081311" y="689340"/>
                  </a:cubicBezTo>
                  <a:lnTo>
                    <a:pt x="1120628" y="650023"/>
                  </a:lnTo>
                  <a:cubicBezTo>
                    <a:pt x="1124918" y="645733"/>
                    <a:pt x="1130543" y="643588"/>
                    <a:pt x="1136166" y="643587"/>
                  </a:cubicBezTo>
                  <a:close/>
                  <a:moveTo>
                    <a:pt x="103961" y="641440"/>
                  </a:moveTo>
                  <a:cubicBezTo>
                    <a:pt x="109585" y="641441"/>
                    <a:pt x="115208" y="643585"/>
                    <a:pt x="119499" y="647876"/>
                  </a:cubicBezTo>
                  <a:lnTo>
                    <a:pt x="160544" y="688919"/>
                  </a:lnTo>
                  <a:cubicBezTo>
                    <a:pt x="169125" y="697501"/>
                    <a:pt x="169125" y="711414"/>
                    <a:pt x="160543" y="719996"/>
                  </a:cubicBezTo>
                  <a:lnTo>
                    <a:pt x="121227" y="759313"/>
                  </a:lnTo>
                  <a:cubicBezTo>
                    <a:pt x="112645" y="767894"/>
                    <a:pt x="98732" y="767893"/>
                    <a:pt x="90151" y="759313"/>
                  </a:cubicBezTo>
                  <a:lnTo>
                    <a:pt x="62027" y="731190"/>
                  </a:lnTo>
                  <a:lnTo>
                    <a:pt x="79090" y="657209"/>
                  </a:lnTo>
                  <a:lnTo>
                    <a:pt x="88423" y="647876"/>
                  </a:lnTo>
                  <a:cubicBezTo>
                    <a:pt x="92714" y="643586"/>
                    <a:pt x="98338" y="641440"/>
                    <a:pt x="103961" y="641440"/>
                  </a:cubicBezTo>
                  <a:close/>
                  <a:moveTo>
                    <a:pt x="3047220" y="639243"/>
                  </a:moveTo>
                  <a:cubicBezTo>
                    <a:pt x="3052844" y="639243"/>
                    <a:pt x="3058468" y="641389"/>
                    <a:pt x="3062758" y="645679"/>
                  </a:cubicBezTo>
                  <a:lnTo>
                    <a:pt x="3103802" y="686723"/>
                  </a:lnTo>
                  <a:cubicBezTo>
                    <a:pt x="3112383" y="695304"/>
                    <a:pt x="3112383" y="709217"/>
                    <a:pt x="3103802" y="717799"/>
                  </a:cubicBezTo>
                  <a:lnTo>
                    <a:pt x="3064485" y="757115"/>
                  </a:lnTo>
                  <a:cubicBezTo>
                    <a:pt x="3055904" y="765697"/>
                    <a:pt x="3041990" y="765697"/>
                    <a:pt x="3033409" y="757115"/>
                  </a:cubicBezTo>
                  <a:lnTo>
                    <a:pt x="2992365" y="716072"/>
                  </a:lnTo>
                  <a:cubicBezTo>
                    <a:pt x="2983784" y="707490"/>
                    <a:pt x="2983784" y="693577"/>
                    <a:pt x="2992365" y="684996"/>
                  </a:cubicBezTo>
                  <a:lnTo>
                    <a:pt x="3031682" y="645679"/>
                  </a:lnTo>
                  <a:cubicBezTo>
                    <a:pt x="3035972" y="641389"/>
                    <a:pt x="3041596" y="639243"/>
                    <a:pt x="3047220" y="639243"/>
                  </a:cubicBezTo>
                  <a:close/>
                  <a:moveTo>
                    <a:pt x="451740" y="638444"/>
                  </a:moveTo>
                  <a:cubicBezTo>
                    <a:pt x="457364" y="638444"/>
                    <a:pt x="462988" y="640590"/>
                    <a:pt x="467278" y="644880"/>
                  </a:cubicBezTo>
                  <a:lnTo>
                    <a:pt x="508323" y="685923"/>
                  </a:lnTo>
                  <a:cubicBezTo>
                    <a:pt x="516904" y="694504"/>
                    <a:pt x="516904" y="708418"/>
                    <a:pt x="508323" y="716999"/>
                  </a:cubicBezTo>
                  <a:lnTo>
                    <a:pt x="469006" y="756316"/>
                  </a:lnTo>
                  <a:cubicBezTo>
                    <a:pt x="460424" y="764898"/>
                    <a:pt x="446511" y="764897"/>
                    <a:pt x="437929" y="756316"/>
                  </a:cubicBezTo>
                  <a:lnTo>
                    <a:pt x="396886" y="715273"/>
                  </a:lnTo>
                  <a:cubicBezTo>
                    <a:pt x="388305" y="706691"/>
                    <a:pt x="388305" y="692777"/>
                    <a:pt x="396886" y="684197"/>
                  </a:cubicBezTo>
                  <a:lnTo>
                    <a:pt x="436202" y="644880"/>
                  </a:lnTo>
                  <a:cubicBezTo>
                    <a:pt x="440493" y="640589"/>
                    <a:pt x="446117" y="638443"/>
                    <a:pt x="451740" y="638444"/>
                  </a:cubicBezTo>
                  <a:close/>
                  <a:moveTo>
                    <a:pt x="3395000" y="636246"/>
                  </a:moveTo>
                  <a:cubicBezTo>
                    <a:pt x="3400624" y="636247"/>
                    <a:pt x="3406247" y="638392"/>
                    <a:pt x="3410538" y="642683"/>
                  </a:cubicBezTo>
                  <a:lnTo>
                    <a:pt x="3451582" y="683726"/>
                  </a:lnTo>
                  <a:cubicBezTo>
                    <a:pt x="3460163" y="692308"/>
                    <a:pt x="3460163" y="706221"/>
                    <a:pt x="3451582" y="714802"/>
                  </a:cubicBezTo>
                  <a:lnTo>
                    <a:pt x="3412265" y="754119"/>
                  </a:lnTo>
                  <a:cubicBezTo>
                    <a:pt x="3403684" y="762700"/>
                    <a:pt x="3389771" y="762700"/>
                    <a:pt x="3381189" y="754119"/>
                  </a:cubicBezTo>
                  <a:lnTo>
                    <a:pt x="3340146" y="713075"/>
                  </a:lnTo>
                  <a:cubicBezTo>
                    <a:pt x="3331564" y="704494"/>
                    <a:pt x="3331564" y="690581"/>
                    <a:pt x="3340146" y="681999"/>
                  </a:cubicBezTo>
                  <a:lnTo>
                    <a:pt x="3379462" y="642683"/>
                  </a:lnTo>
                  <a:cubicBezTo>
                    <a:pt x="3383753" y="638392"/>
                    <a:pt x="3389376" y="636246"/>
                    <a:pt x="3395000" y="636246"/>
                  </a:cubicBezTo>
                  <a:close/>
                  <a:moveTo>
                    <a:pt x="3741643" y="634386"/>
                  </a:moveTo>
                  <a:cubicBezTo>
                    <a:pt x="3747267" y="634386"/>
                    <a:pt x="3752891" y="636532"/>
                    <a:pt x="3757181" y="640822"/>
                  </a:cubicBezTo>
                  <a:lnTo>
                    <a:pt x="3798225" y="681866"/>
                  </a:lnTo>
                  <a:cubicBezTo>
                    <a:pt x="3806806" y="690448"/>
                    <a:pt x="3806806" y="704362"/>
                    <a:pt x="3798224" y="712943"/>
                  </a:cubicBezTo>
                  <a:lnTo>
                    <a:pt x="3758909" y="752259"/>
                  </a:lnTo>
                  <a:cubicBezTo>
                    <a:pt x="3750327" y="760841"/>
                    <a:pt x="3736413" y="760840"/>
                    <a:pt x="3727832" y="752260"/>
                  </a:cubicBezTo>
                  <a:lnTo>
                    <a:pt x="3686788" y="711216"/>
                  </a:lnTo>
                  <a:cubicBezTo>
                    <a:pt x="3678207" y="702634"/>
                    <a:pt x="3678207" y="688721"/>
                    <a:pt x="3686788" y="680140"/>
                  </a:cubicBezTo>
                  <a:lnTo>
                    <a:pt x="3726105" y="640823"/>
                  </a:lnTo>
                  <a:cubicBezTo>
                    <a:pt x="3730395" y="636533"/>
                    <a:pt x="3736019" y="634386"/>
                    <a:pt x="3741643" y="634386"/>
                  </a:cubicBezTo>
                  <a:close/>
                  <a:moveTo>
                    <a:pt x="1495518" y="633874"/>
                  </a:moveTo>
                  <a:cubicBezTo>
                    <a:pt x="1501142" y="633874"/>
                    <a:pt x="1506766" y="636020"/>
                    <a:pt x="1511057" y="640310"/>
                  </a:cubicBezTo>
                  <a:lnTo>
                    <a:pt x="1552100" y="681354"/>
                  </a:lnTo>
                  <a:cubicBezTo>
                    <a:pt x="1560681" y="689935"/>
                    <a:pt x="1560682" y="703849"/>
                    <a:pt x="1552100" y="712430"/>
                  </a:cubicBezTo>
                  <a:lnTo>
                    <a:pt x="1512784" y="751746"/>
                  </a:lnTo>
                  <a:cubicBezTo>
                    <a:pt x="1504203" y="760328"/>
                    <a:pt x="1490289" y="760328"/>
                    <a:pt x="1481708" y="751746"/>
                  </a:cubicBezTo>
                  <a:lnTo>
                    <a:pt x="1440664" y="710703"/>
                  </a:lnTo>
                  <a:cubicBezTo>
                    <a:pt x="1432082" y="702122"/>
                    <a:pt x="1432082" y="688208"/>
                    <a:pt x="1440664" y="679627"/>
                  </a:cubicBezTo>
                  <a:lnTo>
                    <a:pt x="1479981" y="640310"/>
                  </a:lnTo>
                  <a:cubicBezTo>
                    <a:pt x="1484271" y="636020"/>
                    <a:pt x="1489894" y="633874"/>
                    <a:pt x="1495518" y="633874"/>
                  </a:cubicBezTo>
                  <a:close/>
                  <a:moveTo>
                    <a:pt x="4089423" y="631390"/>
                  </a:moveTo>
                  <a:cubicBezTo>
                    <a:pt x="4095047" y="631390"/>
                    <a:pt x="4100671" y="633535"/>
                    <a:pt x="4104961" y="637826"/>
                  </a:cubicBezTo>
                  <a:lnTo>
                    <a:pt x="4146005" y="678870"/>
                  </a:lnTo>
                  <a:cubicBezTo>
                    <a:pt x="4154586" y="687451"/>
                    <a:pt x="4154586" y="701365"/>
                    <a:pt x="4146005" y="709946"/>
                  </a:cubicBezTo>
                  <a:lnTo>
                    <a:pt x="4106688" y="749263"/>
                  </a:lnTo>
                  <a:cubicBezTo>
                    <a:pt x="4098107" y="757844"/>
                    <a:pt x="4084194" y="757844"/>
                    <a:pt x="4075612" y="749263"/>
                  </a:cubicBezTo>
                  <a:lnTo>
                    <a:pt x="4034568" y="708219"/>
                  </a:lnTo>
                  <a:cubicBezTo>
                    <a:pt x="4025987" y="699638"/>
                    <a:pt x="4025987" y="685724"/>
                    <a:pt x="4034568" y="677143"/>
                  </a:cubicBezTo>
                  <a:lnTo>
                    <a:pt x="4073885" y="637826"/>
                  </a:lnTo>
                  <a:cubicBezTo>
                    <a:pt x="4078176" y="633535"/>
                    <a:pt x="4083799" y="631390"/>
                    <a:pt x="4089423" y="631390"/>
                  </a:cubicBezTo>
                  <a:close/>
                  <a:moveTo>
                    <a:pt x="1843298" y="630878"/>
                  </a:moveTo>
                  <a:cubicBezTo>
                    <a:pt x="1848922" y="630878"/>
                    <a:pt x="1854547" y="633023"/>
                    <a:pt x="1858837" y="637314"/>
                  </a:cubicBezTo>
                  <a:lnTo>
                    <a:pt x="1899881" y="678357"/>
                  </a:lnTo>
                  <a:cubicBezTo>
                    <a:pt x="1908462" y="686939"/>
                    <a:pt x="1908462" y="700853"/>
                    <a:pt x="1899880" y="709434"/>
                  </a:cubicBezTo>
                  <a:lnTo>
                    <a:pt x="1860564" y="748750"/>
                  </a:lnTo>
                  <a:cubicBezTo>
                    <a:pt x="1851983" y="757331"/>
                    <a:pt x="1838069" y="757331"/>
                    <a:pt x="1829488" y="748750"/>
                  </a:cubicBezTo>
                  <a:lnTo>
                    <a:pt x="1788444" y="707706"/>
                  </a:lnTo>
                  <a:cubicBezTo>
                    <a:pt x="1779863" y="699125"/>
                    <a:pt x="1779863" y="685212"/>
                    <a:pt x="1788444" y="676630"/>
                  </a:cubicBezTo>
                  <a:lnTo>
                    <a:pt x="1827761" y="637314"/>
                  </a:lnTo>
                  <a:cubicBezTo>
                    <a:pt x="1832051" y="633023"/>
                    <a:pt x="1837676" y="630878"/>
                    <a:pt x="1843298" y="630878"/>
                  </a:cubicBezTo>
                  <a:close/>
                  <a:moveTo>
                    <a:pt x="2207507" y="616311"/>
                  </a:moveTo>
                  <a:cubicBezTo>
                    <a:pt x="2213130" y="616311"/>
                    <a:pt x="2218755" y="618456"/>
                    <a:pt x="2223045" y="622746"/>
                  </a:cubicBezTo>
                  <a:lnTo>
                    <a:pt x="2264089" y="663790"/>
                  </a:lnTo>
                  <a:cubicBezTo>
                    <a:pt x="2272670" y="672372"/>
                    <a:pt x="2272670" y="686285"/>
                    <a:pt x="2264088" y="694866"/>
                  </a:cubicBezTo>
                  <a:lnTo>
                    <a:pt x="2224773" y="734183"/>
                  </a:lnTo>
                  <a:cubicBezTo>
                    <a:pt x="2216191" y="742764"/>
                    <a:pt x="2202278" y="742764"/>
                    <a:pt x="2193696" y="734183"/>
                  </a:cubicBezTo>
                  <a:lnTo>
                    <a:pt x="2152653" y="693139"/>
                  </a:lnTo>
                  <a:cubicBezTo>
                    <a:pt x="2144070" y="684558"/>
                    <a:pt x="2144071" y="670645"/>
                    <a:pt x="2152652" y="662063"/>
                  </a:cubicBezTo>
                  <a:lnTo>
                    <a:pt x="2191969" y="622746"/>
                  </a:lnTo>
                  <a:cubicBezTo>
                    <a:pt x="2196259" y="618456"/>
                    <a:pt x="2201883" y="616311"/>
                    <a:pt x="2207507" y="616311"/>
                  </a:cubicBezTo>
                  <a:close/>
                  <a:moveTo>
                    <a:pt x="2555287" y="613314"/>
                  </a:moveTo>
                  <a:cubicBezTo>
                    <a:pt x="2560911" y="613314"/>
                    <a:pt x="2566535" y="615459"/>
                    <a:pt x="2570825" y="619750"/>
                  </a:cubicBezTo>
                  <a:lnTo>
                    <a:pt x="2611869" y="660793"/>
                  </a:lnTo>
                  <a:cubicBezTo>
                    <a:pt x="2620450" y="669375"/>
                    <a:pt x="2620450" y="683289"/>
                    <a:pt x="2611869" y="691870"/>
                  </a:cubicBezTo>
                  <a:lnTo>
                    <a:pt x="2572552" y="731186"/>
                  </a:lnTo>
                  <a:cubicBezTo>
                    <a:pt x="2563971" y="739768"/>
                    <a:pt x="2550058" y="739767"/>
                    <a:pt x="2541476" y="731186"/>
                  </a:cubicBezTo>
                  <a:lnTo>
                    <a:pt x="2500433" y="690142"/>
                  </a:lnTo>
                  <a:cubicBezTo>
                    <a:pt x="2491851" y="681562"/>
                    <a:pt x="2491851" y="667648"/>
                    <a:pt x="2500433" y="659066"/>
                  </a:cubicBezTo>
                  <a:lnTo>
                    <a:pt x="2539749" y="619750"/>
                  </a:lnTo>
                  <a:cubicBezTo>
                    <a:pt x="2544039" y="615459"/>
                    <a:pt x="2549663" y="613314"/>
                    <a:pt x="2555287" y="613314"/>
                  </a:cubicBezTo>
                  <a:close/>
                  <a:moveTo>
                    <a:pt x="1003190" y="606598"/>
                  </a:moveTo>
                  <a:cubicBezTo>
                    <a:pt x="1008814" y="606598"/>
                    <a:pt x="1014438" y="608744"/>
                    <a:pt x="1018728" y="613034"/>
                  </a:cubicBezTo>
                  <a:lnTo>
                    <a:pt x="1059772" y="654078"/>
                  </a:lnTo>
                  <a:cubicBezTo>
                    <a:pt x="1068353" y="662659"/>
                    <a:pt x="1068353" y="676573"/>
                    <a:pt x="1059772" y="685154"/>
                  </a:cubicBezTo>
                  <a:lnTo>
                    <a:pt x="1020455" y="724471"/>
                  </a:lnTo>
                  <a:cubicBezTo>
                    <a:pt x="1011874" y="733052"/>
                    <a:pt x="997961" y="733052"/>
                    <a:pt x="989379" y="724471"/>
                  </a:cubicBezTo>
                  <a:lnTo>
                    <a:pt x="948336" y="683427"/>
                  </a:lnTo>
                  <a:cubicBezTo>
                    <a:pt x="939754" y="674846"/>
                    <a:pt x="939754" y="660932"/>
                    <a:pt x="948335" y="652351"/>
                  </a:cubicBezTo>
                  <a:lnTo>
                    <a:pt x="987652" y="613034"/>
                  </a:lnTo>
                  <a:cubicBezTo>
                    <a:pt x="991943" y="608743"/>
                    <a:pt x="997566" y="606598"/>
                    <a:pt x="1003190" y="606598"/>
                  </a:cubicBezTo>
                  <a:close/>
                  <a:moveTo>
                    <a:pt x="1350970" y="603602"/>
                  </a:moveTo>
                  <a:cubicBezTo>
                    <a:pt x="1356594" y="603602"/>
                    <a:pt x="1362218" y="605748"/>
                    <a:pt x="1366508" y="610038"/>
                  </a:cubicBezTo>
                  <a:lnTo>
                    <a:pt x="1407552" y="651082"/>
                  </a:lnTo>
                  <a:cubicBezTo>
                    <a:pt x="1416133" y="659663"/>
                    <a:pt x="1416134" y="673577"/>
                    <a:pt x="1407552" y="682158"/>
                  </a:cubicBezTo>
                  <a:lnTo>
                    <a:pt x="1368236" y="721475"/>
                  </a:lnTo>
                  <a:cubicBezTo>
                    <a:pt x="1359654" y="730056"/>
                    <a:pt x="1345741" y="730056"/>
                    <a:pt x="1337159" y="721474"/>
                  </a:cubicBezTo>
                  <a:lnTo>
                    <a:pt x="1296116" y="680431"/>
                  </a:lnTo>
                  <a:cubicBezTo>
                    <a:pt x="1287534" y="671849"/>
                    <a:pt x="1287535" y="657936"/>
                    <a:pt x="1296116" y="649355"/>
                  </a:cubicBezTo>
                  <a:lnTo>
                    <a:pt x="1335432" y="610038"/>
                  </a:lnTo>
                  <a:cubicBezTo>
                    <a:pt x="1339723" y="605747"/>
                    <a:pt x="1345346" y="603602"/>
                    <a:pt x="1350970" y="603602"/>
                  </a:cubicBezTo>
                  <a:close/>
                  <a:moveTo>
                    <a:pt x="2914639" y="603601"/>
                  </a:moveTo>
                  <a:cubicBezTo>
                    <a:pt x="2920263" y="603601"/>
                    <a:pt x="2925888" y="605746"/>
                    <a:pt x="2930178" y="610037"/>
                  </a:cubicBezTo>
                  <a:lnTo>
                    <a:pt x="2971222" y="651081"/>
                  </a:lnTo>
                  <a:cubicBezTo>
                    <a:pt x="2979803" y="659662"/>
                    <a:pt x="2979803" y="673576"/>
                    <a:pt x="2971222" y="682157"/>
                  </a:cubicBezTo>
                  <a:lnTo>
                    <a:pt x="2931905" y="721473"/>
                  </a:lnTo>
                  <a:cubicBezTo>
                    <a:pt x="2923324" y="730054"/>
                    <a:pt x="2909411" y="730054"/>
                    <a:pt x="2900829" y="721473"/>
                  </a:cubicBezTo>
                  <a:lnTo>
                    <a:pt x="2859785" y="680429"/>
                  </a:lnTo>
                  <a:cubicBezTo>
                    <a:pt x="2851204" y="671849"/>
                    <a:pt x="2851204" y="657935"/>
                    <a:pt x="2859785" y="649353"/>
                  </a:cubicBezTo>
                  <a:lnTo>
                    <a:pt x="2899102" y="610037"/>
                  </a:lnTo>
                  <a:cubicBezTo>
                    <a:pt x="2903392" y="605746"/>
                    <a:pt x="2909017" y="603601"/>
                    <a:pt x="2914639" y="603601"/>
                  </a:cubicBezTo>
                  <a:close/>
                  <a:moveTo>
                    <a:pt x="3609063" y="598745"/>
                  </a:moveTo>
                  <a:cubicBezTo>
                    <a:pt x="3614687" y="598745"/>
                    <a:pt x="3620310" y="600890"/>
                    <a:pt x="3624602" y="605181"/>
                  </a:cubicBezTo>
                  <a:lnTo>
                    <a:pt x="3665646" y="646225"/>
                  </a:lnTo>
                  <a:cubicBezTo>
                    <a:pt x="3674226" y="654806"/>
                    <a:pt x="3674226" y="668719"/>
                    <a:pt x="3665646" y="677301"/>
                  </a:cubicBezTo>
                  <a:lnTo>
                    <a:pt x="3626328" y="716617"/>
                  </a:lnTo>
                  <a:cubicBezTo>
                    <a:pt x="3617748" y="725198"/>
                    <a:pt x="3603833" y="725198"/>
                    <a:pt x="3595252" y="716617"/>
                  </a:cubicBezTo>
                  <a:lnTo>
                    <a:pt x="3554209" y="675573"/>
                  </a:lnTo>
                  <a:cubicBezTo>
                    <a:pt x="3545627" y="666992"/>
                    <a:pt x="3545626" y="653079"/>
                    <a:pt x="3554209" y="644498"/>
                  </a:cubicBezTo>
                  <a:lnTo>
                    <a:pt x="3593526" y="605181"/>
                  </a:lnTo>
                  <a:cubicBezTo>
                    <a:pt x="3597816" y="600890"/>
                    <a:pt x="3603439" y="598745"/>
                    <a:pt x="3609063" y="598745"/>
                  </a:cubicBezTo>
                  <a:close/>
                  <a:moveTo>
                    <a:pt x="322200" y="598021"/>
                  </a:moveTo>
                  <a:cubicBezTo>
                    <a:pt x="327823" y="598021"/>
                    <a:pt x="333448" y="600167"/>
                    <a:pt x="337738" y="604457"/>
                  </a:cubicBezTo>
                  <a:lnTo>
                    <a:pt x="378781" y="645501"/>
                  </a:lnTo>
                  <a:cubicBezTo>
                    <a:pt x="387362" y="654082"/>
                    <a:pt x="387362" y="667996"/>
                    <a:pt x="378781" y="676577"/>
                  </a:cubicBezTo>
                  <a:lnTo>
                    <a:pt x="339465" y="715893"/>
                  </a:lnTo>
                  <a:cubicBezTo>
                    <a:pt x="330884" y="724475"/>
                    <a:pt x="316970" y="724475"/>
                    <a:pt x="308389" y="715893"/>
                  </a:cubicBezTo>
                  <a:lnTo>
                    <a:pt x="267346" y="674850"/>
                  </a:lnTo>
                  <a:cubicBezTo>
                    <a:pt x="258764" y="666268"/>
                    <a:pt x="258764" y="652355"/>
                    <a:pt x="267346" y="643774"/>
                  </a:cubicBezTo>
                  <a:lnTo>
                    <a:pt x="306662" y="604457"/>
                  </a:lnTo>
                  <a:cubicBezTo>
                    <a:pt x="310953" y="600167"/>
                    <a:pt x="316576" y="598021"/>
                    <a:pt x="322200" y="598021"/>
                  </a:cubicBezTo>
                  <a:close/>
                  <a:moveTo>
                    <a:pt x="3260889" y="595538"/>
                  </a:moveTo>
                  <a:cubicBezTo>
                    <a:pt x="3266513" y="595538"/>
                    <a:pt x="3272137" y="597683"/>
                    <a:pt x="3276427" y="601974"/>
                  </a:cubicBezTo>
                  <a:lnTo>
                    <a:pt x="3317471" y="643018"/>
                  </a:lnTo>
                  <a:cubicBezTo>
                    <a:pt x="3326052" y="651599"/>
                    <a:pt x="3326053" y="665513"/>
                    <a:pt x="3317471" y="674094"/>
                  </a:cubicBezTo>
                  <a:lnTo>
                    <a:pt x="3278155" y="713411"/>
                  </a:lnTo>
                  <a:cubicBezTo>
                    <a:pt x="3269574" y="721991"/>
                    <a:pt x="3255660" y="721991"/>
                    <a:pt x="3247078" y="713411"/>
                  </a:cubicBezTo>
                  <a:lnTo>
                    <a:pt x="3206035" y="672367"/>
                  </a:lnTo>
                  <a:cubicBezTo>
                    <a:pt x="3197454" y="663786"/>
                    <a:pt x="3197454" y="649871"/>
                    <a:pt x="3206035" y="641291"/>
                  </a:cubicBezTo>
                  <a:lnTo>
                    <a:pt x="3245351" y="601974"/>
                  </a:lnTo>
                  <a:cubicBezTo>
                    <a:pt x="3249642" y="597683"/>
                    <a:pt x="3255266" y="595538"/>
                    <a:pt x="3260889" y="595538"/>
                  </a:cubicBezTo>
                  <a:close/>
                  <a:moveTo>
                    <a:pt x="669979" y="595024"/>
                  </a:moveTo>
                  <a:cubicBezTo>
                    <a:pt x="675603" y="595025"/>
                    <a:pt x="681227" y="597170"/>
                    <a:pt x="685517" y="601461"/>
                  </a:cubicBezTo>
                  <a:lnTo>
                    <a:pt x="726561" y="642504"/>
                  </a:lnTo>
                  <a:cubicBezTo>
                    <a:pt x="735142" y="651086"/>
                    <a:pt x="735142" y="664999"/>
                    <a:pt x="726561" y="673580"/>
                  </a:cubicBezTo>
                  <a:lnTo>
                    <a:pt x="687244" y="712897"/>
                  </a:lnTo>
                  <a:cubicBezTo>
                    <a:pt x="678663" y="721478"/>
                    <a:pt x="664749" y="721478"/>
                    <a:pt x="656168" y="712897"/>
                  </a:cubicBezTo>
                  <a:lnTo>
                    <a:pt x="615124" y="671853"/>
                  </a:lnTo>
                  <a:cubicBezTo>
                    <a:pt x="606543" y="663272"/>
                    <a:pt x="606543" y="649358"/>
                    <a:pt x="615124" y="640777"/>
                  </a:cubicBezTo>
                  <a:lnTo>
                    <a:pt x="654441" y="601460"/>
                  </a:lnTo>
                  <a:cubicBezTo>
                    <a:pt x="658732" y="597170"/>
                    <a:pt x="664355" y="595025"/>
                    <a:pt x="669979" y="595024"/>
                  </a:cubicBezTo>
                  <a:close/>
                  <a:moveTo>
                    <a:pt x="1710323" y="593889"/>
                  </a:moveTo>
                  <a:cubicBezTo>
                    <a:pt x="1715947" y="593889"/>
                    <a:pt x="1721571" y="596035"/>
                    <a:pt x="1725861" y="600325"/>
                  </a:cubicBezTo>
                  <a:lnTo>
                    <a:pt x="1766905" y="641369"/>
                  </a:lnTo>
                  <a:cubicBezTo>
                    <a:pt x="1775486" y="649950"/>
                    <a:pt x="1775486" y="663863"/>
                    <a:pt x="1766905" y="672445"/>
                  </a:cubicBezTo>
                  <a:lnTo>
                    <a:pt x="1727588" y="711761"/>
                  </a:lnTo>
                  <a:cubicBezTo>
                    <a:pt x="1719007" y="720343"/>
                    <a:pt x="1705093" y="720343"/>
                    <a:pt x="1696512" y="711761"/>
                  </a:cubicBezTo>
                  <a:lnTo>
                    <a:pt x="1655469" y="670718"/>
                  </a:lnTo>
                  <a:cubicBezTo>
                    <a:pt x="1646887" y="662136"/>
                    <a:pt x="1646887" y="648223"/>
                    <a:pt x="1655468" y="639642"/>
                  </a:cubicBezTo>
                  <a:lnTo>
                    <a:pt x="1694785" y="600325"/>
                  </a:lnTo>
                  <a:cubicBezTo>
                    <a:pt x="1699076" y="596034"/>
                    <a:pt x="1704699" y="593889"/>
                    <a:pt x="1710323" y="593889"/>
                  </a:cubicBezTo>
                  <a:close/>
                  <a:moveTo>
                    <a:pt x="3955313" y="590682"/>
                  </a:moveTo>
                  <a:cubicBezTo>
                    <a:pt x="3960936" y="590682"/>
                    <a:pt x="3966560" y="592827"/>
                    <a:pt x="3970851" y="597118"/>
                  </a:cubicBezTo>
                  <a:lnTo>
                    <a:pt x="4011894" y="638161"/>
                  </a:lnTo>
                  <a:cubicBezTo>
                    <a:pt x="4020476" y="646742"/>
                    <a:pt x="4020476" y="660656"/>
                    <a:pt x="4011894" y="669237"/>
                  </a:cubicBezTo>
                  <a:lnTo>
                    <a:pt x="3972578" y="708554"/>
                  </a:lnTo>
                  <a:cubicBezTo>
                    <a:pt x="3963997" y="717135"/>
                    <a:pt x="3950083" y="717135"/>
                    <a:pt x="3941501" y="708554"/>
                  </a:cubicBezTo>
                  <a:lnTo>
                    <a:pt x="3900458" y="667510"/>
                  </a:lnTo>
                  <a:cubicBezTo>
                    <a:pt x="3891876" y="658929"/>
                    <a:pt x="3891878" y="645015"/>
                    <a:pt x="3900458" y="636434"/>
                  </a:cubicBezTo>
                  <a:lnTo>
                    <a:pt x="3939775" y="597118"/>
                  </a:lnTo>
                  <a:cubicBezTo>
                    <a:pt x="3944065" y="592827"/>
                    <a:pt x="3949689" y="590681"/>
                    <a:pt x="3955313" y="590682"/>
                  </a:cubicBezTo>
                  <a:close/>
                  <a:moveTo>
                    <a:pt x="2056573" y="585826"/>
                  </a:moveTo>
                  <a:cubicBezTo>
                    <a:pt x="2062197" y="585826"/>
                    <a:pt x="2067820" y="587971"/>
                    <a:pt x="2072111" y="592262"/>
                  </a:cubicBezTo>
                  <a:lnTo>
                    <a:pt x="2113155" y="633305"/>
                  </a:lnTo>
                  <a:cubicBezTo>
                    <a:pt x="2121736" y="641887"/>
                    <a:pt x="2121736" y="655800"/>
                    <a:pt x="2113155" y="664382"/>
                  </a:cubicBezTo>
                  <a:lnTo>
                    <a:pt x="2073838" y="703698"/>
                  </a:lnTo>
                  <a:cubicBezTo>
                    <a:pt x="2065257" y="712279"/>
                    <a:pt x="2051343" y="712279"/>
                    <a:pt x="2042762" y="703698"/>
                  </a:cubicBezTo>
                  <a:lnTo>
                    <a:pt x="2001718" y="662654"/>
                  </a:lnTo>
                  <a:cubicBezTo>
                    <a:pt x="1993137" y="654073"/>
                    <a:pt x="1993137" y="640160"/>
                    <a:pt x="2001718" y="631578"/>
                  </a:cubicBezTo>
                  <a:lnTo>
                    <a:pt x="2041035" y="592262"/>
                  </a:lnTo>
                  <a:cubicBezTo>
                    <a:pt x="2045326" y="587971"/>
                    <a:pt x="2050949" y="585826"/>
                    <a:pt x="2056573" y="585826"/>
                  </a:cubicBezTo>
                  <a:close/>
                  <a:moveTo>
                    <a:pt x="4304817" y="585049"/>
                  </a:moveTo>
                  <a:lnTo>
                    <a:pt x="4331138" y="699169"/>
                  </a:lnTo>
                  <a:lnTo>
                    <a:pt x="4316393" y="705277"/>
                  </a:lnTo>
                  <a:cubicBezTo>
                    <a:pt x="4310769" y="705277"/>
                    <a:pt x="4305145" y="703132"/>
                    <a:pt x="4300854" y="698841"/>
                  </a:cubicBezTo>
                  <a:lnTo>
                    <a:pt x="4259811" y="657798"/>
                  </a:lnTo>
                  <a:cubicBezTo>
                    <a:pt x="4251230" y="649216"/>
                    <a:pt x="4251230" y="635302"/>
                    <a:pt x="4259811" y="626722"/>
                  </a:cubicBezTo>
                  <a:lnTo>
                    <a:pt x="4299128" y="587405"/>
                  </a:lnTo>
                  <a:close/>
                  <a:moveTo>
                    <a:pt x="98529" y="572927"/>
                  </a:moveTo>
                  <a:lnTo>
                    <a:pt x="100122" y="574520"/>
                  </a:lnTo>
                  <a:cubicBezTo>
                    <a:pt x="108704" y="583101"/>
                    <a:pt x="108704" y="597015"/>
                    <a:pt x="100122" y="605596"/>
                  </a:cubicBezTo>
                  <a:lnTo>
                    <a:pt x="88258" y="617460"/>
                  </a:lnTo>
                  <a:close/>
                  <a:moveTo>
                    <a:pt x="2420781" y="571258"/>
                  </a:moveTo>
                  <a:cubicBezTo>
                    <a:pt x="2426404" y="571258"/>
                    <a:pt x="2432028" y="573403"/>
                    <a:pt x="2436319" y="577694"/>
                  </a:cubicBezTo>
                  <a:lnTo>
                    <a:pt x="2477362" y="618738"/>
                  </a:lnTo>
                  <a:cubicBezTo>
                    <a:pt x="2485944" y="627319"/>
                    <a:pt x="2485944" y="641232"/>
                    <a:pt x="2477362" y="649814"/>
                  </a:cubicBezTo>
                  <a:lnTo>
                    <a:pt x="2438046" y="689130"/>
                  </a:lnTo>
                  <a:cubicBezTo>
                    <a:pt x="2429464" y="697712"/>
                    <a:pt x="2415551" y="697711"/>
                    <a:pt x="2406970" y="689130"/>
                  </a:cubicBezTo>
                  <a:lnTo>
                    <a:pt x="2365927" y="648087"/>
                  </a:lnTo>
                  <a:cubicBezTo>
                    <a:pt x="2357345" y="639506"/>
                    <a:pt x="2357345" y="625592"/>
                    <a:pt x="2365926" y="617010"/>
                  </a:cubicBezTo>
                  <a:lnTo>
                    <a:pt x="2405243" y="577694"/>
                  </a:lnTo>
                  <a:cubicBezTo>
                    <a:pt x="2409533" y="573403"/>
                    <a:pt x="2415157" y="571258"/>
                    <a:pt x="2420781" y="571258"/>
                  </a:cubicBezTo>
                  <a:close/>
                  <a:moveTo>
                    <a:pt x="2768561" y="568262"/>
                  </a:moveTo>
                  <a:cubicBezTo>
                    <a:pt x="2774185" y="568262"/>
                    <a:pt x="2779808" y="570407"/>
                    <a:pt x="2784099" y="574697"/>
                  </a:cubicBezTo>
                  <a:lnTo>
                    <a:pt x="2825143" y="615741"/>
                  </a:lnTo>
                  <a:cubicBezTo>
                    <a:pt x="2833724" y="624322"/>
                    <a:pt x="2833724" y="638236"/>
                    <a:pt x="2825143" y="646817"/>
                  </a:cubicBezTo>
                  <a:lnTo>
                    <a:pt x="2785827" y="686134"/>
                  </a:lnTo>
                  <a:cubicBezTo>
                    <a:pt x="2777245" y="694716"/>
                    <a:pt x="2763331" y="694715"/>
                    <a:pt x="2754751" y="686134"/>
                  </a:cubicBezTo>
                  <a:lnTo>
                    <a:pt x="2713706" y="645090"/>
                  </a:lnTo>
                  <a:cubicBezTo>
                    <a:pt x="2705125" y="636509"/>
                    <a:pt x="2705125" y="622596"/>
                    <a:pt x="2713707" y="614014"/>
                  </a:cubicBezTo>
                  <a:lnTo>
                    <a:pt x="2753023" y="574698"/>
                  </a:lnTo>
                  <a:cubicBezTo>
                    <a:pt x="2757314" y="570407"/>
                    <a:pt x="2762937" y="568261"/>
                    <a:pt x="2768561" y="568262"/>
                  </a:cubicBezTo>
                  <a:close/>
                  <a:moveTo>
                    <a:pt x="869079" y="565890"/>
                  </a:moveTo>
                  <a:cubicBezTo>
                    <a:pt x="874703" y="565890"/>
                    <a:pt x="880327" y="568035"/>
                    <a:pt x="884618" y="572325"/>
                  </a:cubicBezTo>
                  <a:lnTo>
                    <a:pt x="925661" y="613370"/>
                  </a:lnTo>
                  <a:cubicBezTo>
                    <a:pt x="934242" y="621951"/>
                    <a:pt x="934243" y="635864"/>
                    <a:pt x="925661" y="644446"/>
                  </a:cubicBezTo>
                  <a:lnTo>
                    <a:pt x="886345" y="683762"/>
                  </a:lnTo>
                  <a:cubicBezTo>
                    <a:pt x="877764" y="692343"/>
                    <a:pt x="863850" y="692343"/>
                    <a:pt x="855269" y="683762"/>
                  </a:cubicBezTo>
                  <a:lnTo>
                    <a:pt x="814225" y="642719"/>
                  </a:lnTo>
                  <a:cubicBezTo>
                    <a:pt x="805643" y="634137"/>
                    <a:pt x="805643" y="620224"/>
                    <a:pt x="814225" y="611642"/>
                  </a:cubicBezTo>
                  <a:lnTo>
                    <a:pt x="853542" y="572325"/>
                  </a:lnTo>
                  <a:cubicBezTo>
                    <a:pt x="857832" y="568035"/>
                    <a:pt x="863455" y="565890"/>
                    <a:pt x="869079" y="565890"/>
                  </a:cubicBezTo>
                  <a:close/>
                  <a:moveTo>
                    <a:pt x="1216860" y="562894"/>
                  </a:moveTo>
                  <a:cubicBezTo>
                    <a:pt x="1222483" y="562893"/>
                    <a:pt x="1228108" y="565039"/>
                    <a:pt x="1232398" y="569329"/>
                  </a:cubicBezTo>
                  <a:lnTo>
                    <a:pt x="1273442" y="610373"/>
                  </a:lnTo>
                  <a:cubicBezTo>
                    <a:pt x="1282023" y="618954"/>
                    <a:pt x="1282022" y="632868"/>
                    <a:pt x="1273441" y="641449"/>
                  </a:cubicBezTo>
                  <a:lnTo>
                    <a:pt x="1234125" y="680765"/>
                  </a:lnTo>
                  <a:cubicBezTo>
                    <a:pt x="1225544" y="689347"/>
                    <a:pt x="1211630" y="689347"/>
                    <a:pt x="1203049" y="680765"/>
                  </a:cubicBezTo>
                  <a:lnTo>
                    <a:pt x="1162005" y="639722"/>
                  </a:lnTo>
                  <a:cubicBezTo>
                    <a:pt x="1153424" y="631141"/>
                    <a:pt x="1153424" y="617227"/>
                    <a:pt x="1162005" y="608646"/>
                  </a:cubicBezTo>
                  <a:lnTo>
                    <a:pt x="1201322" y="569329"/>
                  </a:lnTo>
                  <a:cubicBezTo>
                    <a:pt x="1205612" y="565039"/>
                    <a:pt x="1211237" y="562893"/>
                    <a:pt x="1216860" y="562894"/>
                  </a:cubicBezTo>
                  <a:close/>
                  <a:moveTo>
                    <a:pt x="184655" y="560746"/>
                  </a:moveTo>
                  <a:cubicBezTo>
                    <a:pt x="190279" y="560746"/>
                    <a:pt x="195902" y="562891"/>
                    <a:pt x="200193" y="567182"/>
                  </a:cubicBezTo>
                  <a:lnTo>
                    <a:pt x="241237" y="608226"/>
                  </a:lnTo>
                  <a:cubicBezTo>
                    <a:pt x="249819" y="616807"/>
                    <a:pt x="249819" y="630720"/>
                    <a:pt x="241238" y="639301"/>
                  </a:cubicBezTo>
                  <a:lnTo>
                    <a:pt x="201921" y="678619"/>
                  </a:lnTo>
                  <a:cubicBezTo>
                    <a:pt x="193339" y="687200"/>
                    <a:pt x="179426" y="687200"/>
                    <a:pt x="170844" y="678619"/>
                  </a:cubicBezTo>
                  <a:lnTo>
                    <a:pt x="129801" y="637575"/>
                  </a:lnTo>
                  <a:cubicBezTo>
                    <a:pt x="121220" y="628994"/>
                    <a:pt x="121220" y="615080"/>
                    <a:pt x="129801" y="606499"/>
                  </a:cubicBezTo>
                  <a:lnTo>
                    <a:pt x="169117" y="567183"/>
                  </a:lnTo>
                  <a:cubicBezTo>
                    <a:pt x="173408" y="562891"/>
                    <a:pt x="179032" y="560746"/>
                    <a:pt x="184655" y="560746"/>
                  </a:cubicBezTo>
                  <a:close/>
                  <a:moveTo>
                    <a:pt x="3127914" y="558549"/>
                  </a:moveTo>
                  <a:cubicBezTo>
                    <a:pt x="3133538" y="558549"/>
                    <a:pt x="3139162" y="560695"/>
                    <a:pt x="3143452" y="564985"/>
                  </a:cubicBezTo>
                  <a:lnTo>
                    <a:pt x="3184496" y="606029"/>
                  </a:lnTo>
                  <a:cubicBezTo>
                    <a:pt x="3193077" y="614610"/>
                    <a:pt x="3193077" y="628523"/>
                    <a:pt x="3184496" y="637105"/>
                  </a:cubicBezTo>
                  <a:lnTo>
                    <a:pt x="3145179" y="676421"/>
                  </a:lnTo>
                  <a:cubicBezTo>
                    <a:pt x="3136598" y="685003"/>
                    <a:pt x="3122684" y="685003"/>
                    <a:pt x="3114103" y="676421"/>
                  </a:cubicBezTo>
                  <a:lnTo>
                    <a:pt x="3073059" y="635378"/>
                  </a:lnTo>
                  <a:cubicBezTo>
                    <a:pt x="3064478" y="626797"/>
                    <a:pt x="3064478" y="612883"/>
                    <a:pt x="3073059" y="604302"/>
                  </a:cubicBezTo>
                  <a:lnTo>
                    <a:pt x="3112376" y="564985"/>
                  </a:lnTo>
                  <a:cubicBezTo>
                    <a:pt x="3116666" y="560695"/>
                    <a:pt x="3122290" y="558549"/>
                    <a:pt x="3127914" y="558549"/>
                  </a:cubicBezTo>
                  <a:close/>
                  <a:moveTo>
                    <a:pt x="3475694" y="555552"/>
                  </a:moveTo>
                  <a:cubicBezTo>
                    <a:pt x="3481318" y="555552"/>
                    <a:pt x="3486941" y="557698"/>
                    <a:pt x="3491232" y="561989"/>
                  </a:cubicBezTo>
                  <a:lnTo>
                    <a:pt x="3532276" y="603032"/>
                  </a:lnTo>
                  <a:cubicBezTo>
                    <a:pt x="3540857" y="611614"/>
                    <a:pt x="3540857" y="625527"/>
                    <a:pt x="3532276" y="634108"/>
                  </a:cubicBezTo>
                  <a:lnTo>
                    <a:pt x="3492959" y="673425"/>
                  </a:lnTo>
                  <a:cubicBezTo>
                    <a:pt x="3484378" y="682006"/>
                    <a:pt x="3470465" y="682006"/>
                    <a:pt x="3461883" y="673425"/>
                  </a:cubicBezTo>
                  <a:lnTo>
                    <a:pt x="3420840" y="632381"/>
                  </a:lnTo>
                  <a:cubicBezTo>
                    <a:pt x="3412258" y="623800"/>
                    <a:pt x="3412258" y="609886"/>
                    <a:pt x="3420840" y="601305"/>
                  </a:cubicBezTo>
                  <a:lnTo>
                    <a:pt x="3460156" y="561989"/>
                  </a:lnTo>
                  <a:cubicBezTo>
                    <a:pt x="3464447" y="557698"/>
                    <a:pt x="3470070" y="555552"/>
                    <a:pt x="3475694" y="555552"/>
                  </a:cubicBezTo>
                  <a:close/>
                  <a:moveTo>
                    <a:pt x="535868" y="554316"/>
                  </a:moveTo>
                  <a:cubicBezTo>
                    <a:pt x="541492" y="554316"/>
                    <a:pt x="547116" y="556461"/>
                    <a:pt x="551407" y="560752"/>
                  </a:cubicBezTo>
                  <a:lnTo>
                    <a:pt x="592450" y="601796"/>
                  </a:lnTo>
                  <a:cubicBezTo>
                    <a:pt x="601031" y="610377"/>
                    <a:pt x="601032" y="624290"/>
                    <a:pt x="592450" y="632872"/>
                  </a:cubicBezTo>
                  <a:lnTo>
                    <a:pt x="553134" y="672188"/>
                  </a:lnTo>
                  <a:cubicBezTo>
                    <a:pt x="544553" y="680769"/>
                    <a:pt x="530639" y="680769"/>
                    <a:pt x="522058" y="672188"/>
                  </a:cubicBezTo>
                  <a:lnTo>
                    <a:pt x="481013" y="631145"/>
                  </a:lnTo>
                  <a:cubicBezTo>
                    <a:pt x="472432" y="622564"/>
                    <a:pt x="472432" y="608650"/>
                    <a:pt x="481014" y="600069"/>
                  </a:cubicBezTo>
                  <a:lnTo>
                    <a:pt x="520331" y="560752"/>
                  </a:lnTo>
                  <a:cubicBezTo>
                    <a:pt x="524621" y="556461"/>
                    <a:pt x="530245" y="554316"/>
                    <a:pt x="535868" y="554316"/>
                  </a:cubicBezTo>
                  <a:close/>
                  <a:moveTo>
                    <a:pt x="3822337" y="553692"/>
                  </a:moveTo>
                  <a:cubicBezTo>
                    <a:pt x="3827961" y="553692"/>
                    <a:pt x="3833585" y="555838"/>
                    <a:pt x="3837875" y="560128"/>
                  </a:cubicBezTo>
                  <a:lnTo>
                    <a:pt x="3878919" y="601172"/>
                  </a:lnTo>
                  <a:cubicBezTo>
                    <a:pt x="3887500" y="609754"/>
                    <a:pt x="3887500" y="623668"/>
                    <a:pt x="3878918" y="632249"/>
                  </a:cubicBezTo>
                  <a:lnTo>
                    <a:pt x="3839603" y="671565"/>
                  </a:lnTo>
                  <a:cubicBezTo>
                    <a:pt x="3831021" y="680146"/>
                    <a:pt x="3817107" y="680146"/>
                    <a:pt x="3808527" y="671565"/>
                  </a:cubicBezTo>
                  <a:lnTo>
                    <a:pt x="3767482" y="630522"/>
                  </a:lnTo>
                  <a:cubicBezTo>
                    <a:pt x="3758901" y="621940"/>
                    <a:pt x="3758901" y="608027"/>
                    <a:pt x="3767482" y="599446"/>
                  </a:cubicBezTo>
                  <a:lnTo>
                    <a:pt x="3806799" y="560128"/>
                  </a:lnTo>
                  <a:cubicBezTo>
                    <a:pt x="3811089" y="555839"/>
                    <a:pt x="3816713" y="553693"/>
                    <a:pt x="3822337" y="553692"/>
                  </a:cubicBezTo>
                  <a:close/>
                  <a:moveTo>
                    <a:pt x="1576212" y="553180"/>
                  </a:moveTo>
                  <a:cubicBezTo>
                    <a:pt x="1581836" y="553180"/>
                    <a:pt x="1587461" y="555325"/>
                    <a:pt x="1591751" y="559616"/>
                  </a:cubicBezTo>
                  <a:lnTo>
                    <a:pt x="1632795" y="600660"/>
                  </a:lnTo>
                  <a:cubicBezTo>
                    <a:pt x="1641375" y="609242"/>
                    <a:pt x="1641375" y="623155"/>
                    <a:pt x="1632794" y="631736"/>
                  </a:cubicBezTo>
                  <a:lnTo>
                    <a:pt x="1593478" y="671052"/>
                  </a:lnTo>
                  <a:cubicBezTo>
                    <a:pt x="1584897" y="679634"/>
                    <a:pt x="1570983" y="679634"/>
                    <a:pt x="1562402" y="671052"/>
                  </a:cubicBezTo>
                  <a:lnTo>
                    <a:pt x="1521358" y="630009"/>
                  </a:lnTo>
                  <a:cubicBezTo>
                    <a:pt x="1512776" y="621428"/>
                    <a:pt x="1512776" y="607514"/>
                    <a:pt x="1521358" y="598932"/>
                  </a:cubicBezTo>
                  <a:lnTo>
                    <a:pt x="1560675" y="559616"/>
                  </a:lnTo>
                  <a:cubicBezTo>
                    <a:pt x="1564965" y="555326"/>
                    <a:pt x="1570589" y="553180"/>
                    <a:pt x="1576212" y="553180"/>
                  </a:cubicBezTo>
                  <a:close/>
                  <a:moveTo>
                    <a:pt x="4170117" y="550696"/>
                  </a:moveTo>
                  <a:cubicBezTo>
                    <a:pt x="4175741" y="550696"/>
                    <a:pt x="4181365" y="552841"/>
                    <a:pt x="4185656" y="557132"/>
                  </a:cubicBezTo>
                  <a:lnTo>
                    <a:pt x="4226699" y="598176"/>
                  </a:lnTo>
                  <a:cubicBezTo>
                    <a:pt x="4235280" y="606757"/>
                    <a:pt x="4235280" y="620671"/>
                    <a:pt x="4226699" y="629252"/>
                  </a:cubicBezTo>
                  <a:lnTo>
                    <a:pt x="4187382" y="668569"/>
                  </a:lnTo>
                  <a:cubicBezTo>
                    <a:pt x="4178801" y="677150"/>
                    <a:pt x="4164888" y="677150"/>
                    <a:pt x="4156306" y="668569"/>
                  </a:cubicBezTo>
                  <a:lnTo>
                    <a:pt x="4115262" y="627525"/>
                  </a:lnTo>
                  <a:cubicBezTo>
                    <a:pt x="4106681" y="618944"/>
                    <a:pt x="4106681" y="605030"/>
                    <a:pt x="4115262" y="596449"/>
                  </a:cubicBezTo>
                  <a:lnTo>
                    <a:pt x="4154579" y="557132"/>
                  </a:lnTo>
                  <a:cubicBezTo>
                    <a:pt x="4158870" y="552841"/>
                    <a:pt x="4164493" y="550696"/>
                    <a:pt x="4170117" y="550696"/>
                  </a:cubicBezTo>
                  <a:close/>
                  <a:moveTo>
                    <a:pt x="1923992" y="550184"/>
                  </a:moveTo>
                  <a:cubicBezTo>
                    <a:pt x="1929616" y="550184"/>
                    <a:pt x="1935241" y="552329"/>
                    <a:pt x="1939531" y="556620"/>
                  </a:cubicBezTo>
                  <a:lnTo>
                    <a:pt x="1980575" y="597663"/>
                  </a:lnTo>
                  <a:cubicBezTo>
                    <a:pt x="1989155" y="606245"/>
                    <a:pt x="1989156" y="620159"/>
                    <a:pt x="1980575" y="628739"/>
                  </a:cubicBezTo>
                  <a:lnTo>
                    <a:pt x="1941258" y="668056"/>
                  </a:lnTo>
                  <a:cubicBezTo>
                    <a:pt x="1932677" y="676637"/>
                    <a:pt x="1918763" y="676637"/>
                    <a:pt x="1910182" y="668056"/>
                  </a:cubicBezTo>
                  <a:lnTo>
                    <a:pt x="1869138" y="627012"/>
                  </a:lnTo>
                  <a:cubicBezTo>
                    <a:pt x="1860557" y="618432"/>
                    <a:pt x="1860557" y="604518"/>
                    <a:pt x="1869138" y="595936"/>
                  </a:cubicBezTo>
                  <a:lnTo>
                    <a:pt x="1908455" y="556620"/>
                  </a:lnTo>
                  <a:cubicBezTo>
                    <a:pt x="1912746" y="552329"/>
                    <a:pt x="1918368" y="550184"/>
                    <a:pt x="1923992" y="550184"/>
                  </a:cubicBezTo>
                  <a:close/>
                  <a:moveTo>
                    <a:pt x="2288201" y="535617"/>
                  </a:moveTo>
                  <a:cubicBezTo>
                    <a:pt x="2293825" y="535617"/>
                    <a:pt x="2299449" y="537762"/>
                    <a:pt x="2303739" y="542052"/>
                  </a:cubicBezTo>
                  <a:lnTo>
                    <a:pt x="2344783" y="583096"/>
                  </a:lnTo>
                  <a:cubicBezTo>
                    <a:pt x="2353364" y="591678"/>
                    <a:pt x="2353364" y="605591"/>
                    <a:pt x="2344783" y="614172"/>
                  </a:cubicBezTo>
                  <a:lnTo>
                    <a:pt x="2305466" y="653489"/>
                  </a:lnTo>
                  <a:cubicBezTo>
                    <a:pt x="2296885" y="662070"/>
                    <a:pt x="2282971" y="662070"/>
                    <a:pt x="2274390" y="653489"/>
                  </a:cubicBezTo>
                  <a:lnTo>
                    <a:pt x="2233347" y="612445"/>
                  </a:lnTo>
                  <a:cubicBezTo>
                    <a:pt x="2224764" y="603864"/>
                    <a:pt x="2224765" y="589951"/>
                    <a:pt x="2233347" y="581369"/>
                  </a:cubicBezTo>
                  <a:lnTo>
                    <a:pt x="2272663" y="542052"/>
                  </a:lnTo>
                  <a:cubicBezTo>
                    <a:pt x="2276953" y="537762"/>
                    <a:pt x="2282578" y="535617"/>
                    <a:pt x="2288201" y="535617"/>
                  </a:cubicBezTo>
                  <a:close/>
                  <a:moveTo>
                    <a:pt x="2634450" y="527553"/>
                  </a:moveTo>
                  <a:cubicBezTo>
                    <a:pt x="2640074" y="527553"/>
                    <a:pt x="2645698" y="529698"/>
                    <a:pt x="2649988" y="533989"/>
                  </a:cubicBezTo>
                  <a:lnTo>
                    <a:pt x="2691032" y="575033"/>
                  </a:lnTo>
                  <a:cubicBezTo>
                    <a:pt x="2699612" y="583614"/>
                    <a:pt x="2699613" y="597528"/>
                    <a:pt x="2691032" y="606109"/>
                  </a:cubicBezTo>
                  <a:lnTo>
                    <a:pt x="2651715" y="645425"/>
                  </a:lnTo>
                  <a:cubicBezTo>
                    <a:pt x="2643134" y="654006"/>
                    <a:pt x="2629221" y="654006"/>
                    <a:pt x="2620639" y="645425"/>
                  </a:cubicBezTo>
                  <a:lnTo>
                    <a:pt x="2579595" y="604382"/>
                  </a:lnTo>
                  <a:cubicBezTo>
                    <a:pt x="2571015" y="595801"/>
                    <a:pt x="2571015" y="581886"/>
                    <a:pt x="2579595" y="573306"/>
                  </a:cubicBezTo>
                  <a:lnTo>
                    <a:pt x="2618912" y="533989"/>
                  </a:lnTo>
                  <a:cubicBezTo>
                    <a:pt x="2623203" y="529698"/>
                    <a:pt x="2628827" y="527553"/>
                    <a:pt x="2634450" y="527553"/>
                  </a:cubicBezTo>
                  <a:close/>
                  <a:moveTo>
                    <a:pt x="1083884" y="525904"/>
                  </a:moveTo>
                  <a:cubicBezTo>
                    <a:pt x="1089508" y="525904"/>
                    <a:pt x="1095132" y="528050"/>
                    <a:pt x="1099422" y="532340"/>
                  </a:cubicBezTo>
                  <a:lnTo>
                    <a:pt x="1140466" y="573384"/>
                  </a:lnTo>
                  <a:cubicBezTo>
                    <a:pt x="1149047" y="581965"/>
                    <a:pt x="1149047" y="595879"/>
                    <a:pt x="1140466" y="604460"/>
                  </a:cubicBezTo>
                  <a:lnTo>
                    <a:pt x="1101149" y="643777"/>
                  </a:lnTo>
                  <a:cubicBezTo>
                    <a:pt x="1092568" y="652358"/>
                    <a:pt x="1078655" y="652358"/>
                    <a:pt x="1070073" y="643777"/>
                  </a:cubicBezTo>
                  <a:lnTo>
                    <a:pt x="1029029" y="602733"/>
                  </a:lnTo>
                  <a:cubicBezTo>
                    <a:pt x="1020448" y="594152"/>
                    <a:pt x="1020448" y="580238"/>
                    <a:pt x="1029030" y="571657"/>
                  </a:cubicBezTo>
                  <a:lnTo>
                    <a:pt x="1068346" y="532340"/>
                  </a:lnTo>
                  <a:cubicBezTo>
                    <a:pt x="1072637" y="528049"/>
                    <a:pt x="1078260" y="525904"/>
                    <a:pt x="1083884" y="525904"/>
                  </a:cubicBezTo>
                  <a:close/>
                  <a:moveTo>
                    <a:pt x="1430134" y="517841"/>
                  </a:moveTo>
                  <a:cubicBezTo>
                    <a:pt x="1435758" y="517841"/>
                    <a:pt x="1441381" y="519986"/>
                    <a:pt x="1445672" y="524277"/>
                  </a:cubicBezTo>
                  <a:lnTo>
                    <a:pt x="1486716" y="565321"/>
                  </a:lnTo>
                  <a:cubicBezTo>
                    <a:pt x="1495297" y="573902"/>
                    <a:pt x="1495297" y="587816"/>
                    <a:pt x="1486716" y="596397"/>
                  </a:cubicBezTo>
                  <a:lnTo>
                    <a:pt x="1447399" y="635713"/>
                  </a:lnTo>
                  <a:cubicBezTo>
                    <a:pt x="1438818" y="644295"/>
                    <a:pt x="1424904" y="644295"/>
                    <a:pt x="1416323" y="635714"/>
                  </a:cubicBezTo>
                  <a:lnTo>
                    <a:pt x="1375279" y="594670"/>
                  </a:lnTo>
                  <a:cubicBezTo>
                    <a:pt x="1366698" y="586089"/>
                    <a:pt x="1366698" y="572175"/>
                    <a:pt x="1375279" y="563594"/>
                  </a:cubicBezTo>
                  <a:lnTo>
                    <a:pt x="1414596" y="524277"/>
                  </a:lnTo>
                  <a:cubicBezTo>
                    <a:pt x="1418887" y="519986"/>
                    <a:pt x="1424510" y="517841"/>
                    <a:pt x="1430134" y="517841"/>
                  </a:cubicBezTo>
                  <a:close/>
                  <a:moveTo>
                    <a:pt x="2993803" y="517840"/>
                  </a:moveTo>
                  <a:cubicBezTo>
                    <a:pt x="2999427" y="517840"/>
                    <a:pt x="3005051" y="519986"/>
                    <a:pt x="3009341" y="524276"/>
                  </a:cubicBezTo>
                  <a:lnTo>
                    <a:pt x="3050385" y="565320"/>
                  </a:lnTo>
                  <a:cubicBezTo>
                    <a:pt x="3058966" y="573901"/>
                    <a:pt x="3058966" y="587815"/>
                    <a:pt x="3050385" y="596396"/>
                  </a:cubicBezTo>
                  <a:lnTo>
                    <a:pt x="3011068" y="635713"/>
                  </a:lnTo>
                  <a:cubicBezTo>
                    <a:pt x="3002488" y="644294"/>
                    <a:pt x="2988574" y="644294"/>
                    <a:pt x="2979992" y="635713"/>
                  </a:cubicBezTo>
                  <a:lnTo>
                    <a:pt x="2938949" y="594669"/>
                  </a:lnTo>
                  <a:cubicBezTo>
                    <a:pt x="2930367" y="586088"/>
                    <a:pt x="2930368" y="572174"/>
                    <a:pt x="2938949" y="563593"/>
                  </a:cubicBezTo>
                  <a:lnTo>
                    <a:pt x="2978265" y="524276"/>
                  </a:lnTo>
                  <a:cubicBezTo>
                    <a:pt x="2982556" y="519985"/>
                    <a:pt x="2988180" y="517840"/>
                    <a:pt x="2993803" y="517840"/>
                  </a:cubicBezTo>
                  <a:close/>
                  <a:moveTo>
                    <a:pt x="402893" y="517327"/>
                  </a:moveTo>
                  <a:cubicBezTo>
                    <a:pt x="408517" y="517327"/>
                    <a:pt x="414141" y="519473"/>
                    <a:pt x="418431" y="523763"/>
                  </a:cubicBezTo>
                  <a:lnTo>
                    <a:pt x="459475" y="564807"/>
                  </a:lnTo>
                  <a:cubicBezTo>
                    <a:pt x="468056" y="573388"/>
                    <a:pt x="468056" y="587302"/>
                    <a:pt x="459475" y="595883"/>
                  </a:cubicBezTo>
                  <a:lnTo>
                    <a:pt x="420158" y="635199"/>
                  </a:lnTo>
                  <a:cubicBezTo>
                    <a:pt x="411577" y="643781"/>
                    <a:pt x="397664" y="643780"/>
                    <a:pt x="389082" y="635199"/>
                  </a:cubicBezTo>
                  <a:lnTo>
                    <a:pt x="348038" y="594155"/>
                  </a:lnTo>
                  <a:cubicBezTo>
                    <a:pt x="339458" y="585574"/>
                    <a:pt x="339458" y="571661"/>
                    <a:pt x="348038" y="563079"/>
                  </a:cubicBezTo>
                  <a:lnTo>
                    <a:pt x="387355" y="523763"/>
                  </a:lnTo>
                  <a:cubicBezTo>
                    <a:pt x="391646" y="519472"/>
                    <a:pt x="397269" y="517327"/>
                    <a:pt x="402893" y="517327"/>
                  </a:cubicBezTo>
                  <a:close/>
                  <a:moveTo>
                    <a:pt x="3341583" y="514844"/>
                  </a:moveTo>
                  <a:cubicBezTo>
                    <a:pt x="3347207" y="514844"/>
                    <a:pt x="3352831" y="516990"/>
                    <a:pt x="3357121" y="521280"/>
                  </a:cubicBezTo>
                  <a:lnTo>
                    <a:pt x="3398165" y="562324"/>
                  </a:lnTo>
                  <a:cubicBezTo>
                    <a:pt x="3406747" y="570905"/>
                    <a:pt x="3406747" y="584819"/>
                    <a:pt x="3398165" y="593400"/>
                  </a:cubicBezTo>
                  <a:lnTo>
                    <a:pt x="3358849" y="632716"/>
                  </a:lnTo>
                  <a:cubicBezTo>
                    <a:pt x="3350268" y="641297"/>
                    <a:pt x="3336354" y="641297"/>
                    <a:pt x="3327773" y="632716"/>
                  </a:cubicBezTo>
                  <a:lnTo>
                    <a:pt x="3286729" y="591673"/>
                  </a:lnTo>
                  <a:cubicBezTo>
                    <a:pt x="3278148" y="583091"/>
                    <a:pt x="3278148" y="569177"/>
                    <a:pt x="3286729" y="560597"/>
                  </a:cubicBezTo>
                  <a:lnTo>
                    <a:pt x="3326045" y="521280"/>
                  </a:lnTo>
                  <a:cubicBezTo>
                    <a:pt x="3330336" y="516989"/>
                    <a:pt x="3335960" y="514843"/>
                    <a:pt x="3341583" y="514844"/>
                  </a:cubicBezTo>
                  <a:close/>
                  <a:moveTo>
                    <a:pt x="750673" y="514330"/>
                  </a:moveTo>
                  <a:cubicBezTo>
                    <a:pt x="756297" y="514331"/>
                    <a:pt x="761921" y="516476"/>
                    <a:pt x="766211" y="520767"/>
                  </a:cubicBezTo>
                  <a:lnTo>
                    <a:pt x="807255" y="561810"/>
                  </a:lnTo>
                  <a:cubicBezTo>
                    <a:pt x="815836" y="570392"/>
                    <a:pt x="815836" y="584305"/>
                    <a:pt x="807255" y="592886"/>
                  </a:cubicBezTo>
                  <a:lnTo>
                    <a:pt x="767938" y="632203"/>
                  </a:lnTo>
                  <a:cubicBezTo>
                    <a:pt x="759357" y="640784"/>
                    <a:pt x="745443" y="640784"/>
                    <a:pt x="736862" y="632203"/>
                  </a:cubicBezTo>
                  <a:lnTo>
                    <a:pt x="695818" y="591159"/>
                  </a:lnTo>
                  <a:cubicBezTo>
                    <a:pt x="687237" y="582578"/>
                    <a:pt x="687237" y="568665"/>
                    <a:pt x="695819" y="560083"/>
                  </a:cubicBezTo>
                  <a:lnTo>
                    <a:pt x="735135" y="520767"/>
                  </a:lnTo>
                  <a:cubicBezTo>
                    <a:pt x="739426" y="516476"/>
                    <a:pt x="745050" y="514331"/>
                    <a:pt x="750673" y="514330"/>
                  </a:cubicBezTo>
                  <a:close/>
                  <a:moveTo>
                    <a:pt x="3688226" y="512984"/>
                  </a:moveTo>
                  <a:cubicBezTo>
                    <a:pt x="3693850" y="512984"/>
                    <a:pt x="3699473" y="515130"/>
                    <a:pt x="3703764" y="519420"/>
                  </a:cubicBezTo>
                  <a:lnTo>
                    <a:pt x="3744808" y="560464"/>
                  </a:lnTo>
                  <a:cubicBezTo>
                    <a:pt x="3753389" y="569045"/>
                    <a:pt x="3753389" y="582958"/>
                    <a:pt x="3744808" y="591540"/>
                  </a:cubicBezTo>
                  <a:lnTo>
                    <a:pt x="3705492" y="630856"/>
                  </a:lnTo>
                  <a:cubicBezTo>
                    <a:pt x="3696911" y="639437"/>
                    <a:pt x="3682997" y="639437"/>
                    <a:pt x="3674415" y="630856"/>
                  </a:cubicBezTo>
                  <a:lnTo>
                    <a:pt x="3633372" y="589813"/>
                  </a:lnTo>
                  <a:cubicBezTo>
                    <a:pt x="3624790" y="581231"/>
                    <a:pt x="3624791" y="567317"/>
                    <a:pt x="3633372" y="558736"/>
                  </a:cubicBezTo>
                  <a:lnTo>
                    <a:pt x="3672688" y="519420"/>
                  </a:lnTo>
                  <a:cubicBezTo>
                    <a:pt x="3676979" y="515130"/>
                    <a:pt x="3682602" y="512984"/>
                    <a:pt x="3688226" y="512984"/>
                  </a:cubicBezTo>
                  <a:close/>
                  <a:moveTo>
                    <a:pt x="4036007" y="509988"/>
                  </a:moveTo>
                  <a:cubicBezTo>
                    <a:pt x="4041630" y="509988"/>
                    <a:pt x="4047254" y="512134"/>
                    <a:pt x="4051545" y="516424"/>
                  </a:cubicBezTo>
                  <a:lnTo>
                    <a:pt x="4092588" y="557467"/>
                  </a:lnTo>
                  <a:cubicBezTo>
                    <a:pt x="4101170" y="566048"/>
                    <a:pt x="4101170" y="579962"/>
                    <a:pt x="4092588" y="588543"/>
                  </a:cubicBezTo>
                  <a:lnTo>
                    <a:pt x="4053272" y="627859"/>
                  </a:lnTo>
                  <a:cubicBezTo>
                    <a:pt x="4044691" y="636441"/>
                    <a:pt x="4030777" y="636441"/>
                    <a:pt x="4022196" y="627860"/>
                  </a:cubicBezTo>
                  <a:lnTo>
                    <a:pt x="3981152" y="586816"/>
                  </a:lnTo>
                  <a:cubicBezTo>
                    <a:pt x="3972571" y="578235"/>
                    <a:pt x="3972572" y="564321"/>
                    <a:pt x="3981152" y="555740"/>
                  </a:cubicBezTo>
                  <a:lnTo>
                    <a:pt x="4020469" y="516424"/>
                  </a:lnTo>
                  <a:cubicBezTo>
                    <a:pt x="4024759" y="512133"/>
                    <a:pt x="4030383" y="509987"/>
                    <a:pt x="4036007" y="509988"/>
                  </a:cubicBezTo>
                  <a:close/>
                  <a:moveTo>
                    <a:pt x="1789487" y="508128"/>
                  </a:moveTo>
                  <a:cubicBezTo>
                    <a:pt x="1795111" y="508128"/>
                    <a:pt x="1800734" y="510274"/>
                    <a:pt x="1805025" y="514564"/>
                  </a:cubicBezTo>
                  <a:lnTo>
                    <a:pt x="1846069" y="555608"/>
                  </a:lnTo>
                  <a:cubicBezTo>
                    <a:pt x="1854650" y="564189"/>
                    <a:pt x="1854650" y="578103"/>
                    <a:pt x="1846069" y="586684"/>
                  </a:cubicBezTo>
                  <a:lnTo>
                    <a:pt x="1806752" y="626000"/>
                  </a:lnTo>
                  <a:cubicBezTo>
                    <a:pt x="1798171" y="634582"/>
                    <a:pt x="1784257" y="634582"/>
                    <a:pt x="1775676" y="626001"/>
                  </a:cubicBezTo>
                  <a:lnTo>
                    <a:pt x="1734632" y="584957"/>
                  </a:lnTo>
                  <a:cubicBezTo>
                    <a:pt x="1726051" y="576376"/>
                    <a:pt x="1726051" y="562462"/>
                    <a:pt x="1734632" y="553881"/>
                  </a:cubicBezTo>
                  <a:lnTo>
                    <a:pt x="1773949" y="514564"/>
                  </a:lnTo>
                  <a:cubicBezTo>
                    <a:pt x="1778239" y="510274"/>
                    <a:pt x="1783863" y="508128"/>
                    <a:pt x="1789487" y="508128"/>
                  </a:cubicBezTo>
                  <a:close/>
                  <a:moveTo>
                    <a:pt x="2137267" y="505132"/>
                  </a:moveTo>
                  <a:cubicBezTo>
                    <a:pt x="2142891" y="505132"/>
                    <a:pt x="2148514" y="507277"/>
                    <a:pt x="2152805" y="511568"/>
                  </a:cubicBezTo>
                  <a:lnTo>
                    <a:pt x="2193849" y="552611"/>
                  </a:lnTo>
                  <a:cubicBezTo>
                    <a:pt x="2202430" y="561193"/>
                    <a:pt x="2202430" y="575106"/>
                    <a:pt x="2193849" y="583687"/>
                  </a:cubicBezTo>
                  <a:lnTo>
                    <a:pt x="2154532" y="623004"/>
                  </a:lnTo>
                  <a:cubicBezTo>
                    <a:pt x="2145951" y="631585"/>
                    <a:pt x="2132037" y="631585"/>
                    <a:pt x="2123456" y="623004"/>
                  </a:cubicBezTo>
                  <a:lnTo>
                    <a:pt x="2082413" y="581960"/>
                  </a:lnTo>
                  <a:cubicBezTo>
                    <a:pt x="2073831" y="573379"/>
                    <a:pt x="2073831" y="559465"/>
                    <a:pt x="2082412" y="550884"/>
                  </a:cubicBezTo>
                  <a:lnTo>
                    <a:pt x="2121729" y="511568"/>
                  </a:lnTo>
                  <a:cubicBezTo>
                    <a:pt x="2126020" y="507277"/>
                    <a:pt x="2131643" y="505132"/>
                    <a:pt x="2137267" y="505132"/>
                  </a:cubicBezTo>
                  <a:close/>
                  <a:moveTo>
                    <a:pt x="2501475" y="490564"/>
                  </a:moveTo>
                  <a:cubicBezTo>
                    <a:pt x="2507099" y="490564"/>
                    <a:pt x="2512722" y="492709"/>
                    <a:pt x="2517013" y="497000"/>
                  </a:cubicBezTo>
                  <a:lnTo>
                    <a:pt x="2558057" y="538043"/>
                  </a:lnTo>
                  <a:cubicBezTo>
                    <a:pt x="2566637" y="546625"/>
                    <a:pt x="2566638" y="560538"/>
                    <a:pt x="2558056" y="569120"/>
                  </a:cubicBezTo>
                  <a:lnTo>
                    <a:pt x="2518740" y="608436"/>
                  </a:lnTo>
                  <a:cubicBezTo>
                    <a:pt x="2510159" y="617017"/>
                    <a:pt x="2496245" y="617017"/>
                    <a:pt x="2487664" y="608436"/>
                  </a:cubicBezTo>
                  <a:lnTo>
                    <a:pt x="2446620" y="567393"/>
                  </a:lnTo>
                  <a:cubicBezTo>
                    <a:pt x="2438039" y="558812"/>
                    <a:pt x="2438039" y="544898"/>
                    <a:pt x="2446620" y="536316"/>
                  </a:cubicBezTo>
                  <a:lnTo>
                    <a:pt x="2485937" y="497000"/>
                  </a:lnTo>
                  <a:cubicBezTo>
                    <a:pt x="2490227" y="492709"/>
                    <a:pt x="2495851" y="490564"/>
                    <a:pt x="2501475" y="490564"/>
                  </a:cubicBezTo>
                  <a:close/>
                  <a:moveTo>
                    <a:pt x="2849255" y="487567"/>
                  </a:moveTo>
                  <a:cubicBezTo>
                    <a:pt x="2854879" y="487568"/>
                    <a:pt x="2860502" y="489713"/>
                    <a:pt x="2864793" y="494003"/>
                  </a:cubicBezTo>
                  <a:lnTo>
                    <a:pt x="2905836" y="535047"/>
                  </a:lnTo>
                  <a:cubicBezTo>
                    <a:pt x="2914418" y="543628"/>
                    <a:pt x="2914418" y="557542"/>
                    <a:pt x="2905837" y="566123"/>
                  </a:cubicBezTo>
                  <a:lnTo>
                    <a:pt x="2866520" y="605440"/>
                  </a:lnTo>
                  <a:cubicBezTo>
                    <a:pt x="2857939" y="614022"/>
                    <a:pt x="2844025" y="614021"/>
                    <a:pt x="2835445" y="605440"/>
                  </a:cubicBezTo>
                  <a:lnTo>
                    <a:pt x="2794400" y="564396"/>
                  </a:lnTo>
                  <a:cubicBezTo>
                    <a:pt x="2785819" y="555815"/>
                    <a:pt x="2785819" y="541902"/>
                    <a:pt x="2794401" y="533321"/>
                  </a:cubicBezTo>
                  <a:lnTo>
                    <a:pt x="2833717" y="494004"/>
                  </a:lnTo>
                  <a:cubicBezTo>
                    <a:pt x="2838008" y="489713"/>
                    <a:pt x="2843631" y="487567"/>
                    <a:pt x="2849255" y="487567"/>
                  </a:cubicBezTo>
                  <a:close/>
                  <a:moveTo>
                    <a:pt x="949773" y="485196"/>
                  </a:moveTo>
                  <a:cubicBezTo>
                    <a:pt x="955397" y="485196"/>
                    <a:pt x="961022" y="487341"/>
                    <a:pt x="965312" y="491631"/>
                  </a:cubicBezTo>
                  <a:lnTo>
                    <a:pt x="1006356" y="532675"/>
                  </a:lnTo>
                  <a:cubicBezTo>
                    <a:pt x="1014936" y="541257"/>
                    <a:pt x="1014936" y="555170"/>
                    <a:pt x="1006355" y="563752"/>
                  </a:cubicBezTo>
                  <a:lnTo>
                    <a:pt x="967039" y="603068"/>
                  </a:lnTo>
                  <a:cubicBezTo>
                    <a:pt x="958458" y="611649"/>
                    <a:pt x="944544" y="611649"/>
                    <a:pt x="935963" y="603068"/>
                  </a:cubicBezTo>
                  <a:lnTo>
                    <a:pt x="894919" y="562024"/>
                  </a:lnTo>
                  <a:cubicBezTo>
                    <a:pt x="886338" y="553443"/>
                    <a:pt x="886337" y="539530"/>
                    <a:pt x="894919" y="530948"/>
                  </a:cubicBezTo>
                  <a:lnTo>
                    <a:pt x="934236" y="491631"/>
                  </a:lnTo>
                  <a:cubicBezTo>
                    <a:pt x="938526" y="487341"/>
                    <a:pt x="944150" y="485196"/>
                    <a:pt x="949773" y="485196"/>
                  </a:cubicBezTo>
                  <a:close/>
                  <a:moveTo>
                    <a:pt x="1297554" y="482199"/>
                  </a:moveTo>
                  <a:cubicBezTo>
                    <a:pt x="1303177" y="482199"/>
                    <a:pt x="1308802" y="484345"/>
                    <a:pt x="1313092" y="488635"/>
                  </a:cubicBezTo>
                  <a:lnTo>
                    <a:pt x="1354136" y="529679"/>
                  </a:lnTo>
                  <a:cubicBezTo>
                    <a:pt x="1362717" y="538260"/>
                    <a:pt x="1362717" y="552174"/>
                    <a:pt x="1354136" y="560755"/>
                  </a:cubicBezTo>
                  <a:lnTo>
                    <a:pt x="1314819" y="600071"/>
                  </a:lnTo>
                  <a:cubicBezTo>
                    <a:pt x="1306238" y="608653"/>
                    <a:pt x="1292325" y="608653"/>
                    <a:pt x="1283743" y="600071"/>
                  </a:cubicBezTo>
                  <a:lnTo>
                    <a:pt x="1242699" y="559028"/>
                  </a:lnTo>
                  <a:cubicBezTo>
                    <a:pt x="1234118" y="550447"/>
                    <a:pt x="1234118" y="536533"/>
                    <a:pt x="1242699" y="527952"/>
                  </a:cubicBezTo>
                  <a:lnTo>
                    <a:pt x="1282016" y="488635"/>
                  </a:lnTo>
                  <a:cubicBezTo>
                    <a:pt x="1286306" y="484344"/>
                    <a:pt x="1291930" y="482199"/>
                    <a:pt x="1297554" y="482199"/>
                  </a:cubicBezTo>
                  <a:close/>
                  <a:moveTo>
                    <a:pt x="3208608" y="477855"/>
                  </a:moveTo>
                  <a:cubicBezTo>
                    <a:pt x="3214232" y="477855"/>
                    <a:pt x="3219855" y="480000"/>
                    <a:pt x="3224146" y="484291"/>
                  </a:cubicBezTo>
                  <a:lnTo>
                    <a:pt x="3265190" y="525335"/>
                  </a:lnTo>
                  <a:cubicBezTo>
                    <a:pt x="3273771" y="533916"/>
                    <a:pt x="3273771" y="547829"/>
                    <a:pt x="3265190" y="556411"/>
                  </a:cubicBezTo>
                  <a:lnTo>
                    <a:pt x="3225873" y="595727"/>
                  </a:lnTo>
                  <a:cubicBezTo>
                    <a:pt x="3217292" y="604308"/>
                    <a:pt x="3203379" y="604309"/>
                    <a:pt x="3194797" y="595727"/>
                  </a:cubicBezTo>
                  <a:lnTo>
                    <a:pt x="3153753" y="554683"/>
                  </a:lnTo>
                  <a:cubicBezTo>
                    <a:pt x="3145172" y="546102"/>
                    <a:pt x="3145172" y="532189"/>
                    <a:pt x="3153753" y="523608"/>
                  </a:cubicBezTo>
                  <a:lnTo>
                    <a:pt x="3193070" y="484291"/>
                  </a:lnTo>
                  <a:cubicBezTo>
                    <a:pt x="3197361" y="480000"/>
                    <a:pt x="3202984" y="477855"/>
                    <a:pt x="3208608" y="477855"/>
                  </a:cubicBezTo>
                  <a:close/>
                  <a:moveTo>
                    <a:pt x="268783" y="476618"/>
                  </a:moveTo>
                  <a:cubicBezTo>
                    <a:pt x="274408" y="476618"/>
                    <a:pt x="280031" y="478764"/>
                    <a:pt x="284322" y="483054"/>
                  </a:cubicBezTo>
                  <a:lnTo>
                    <a:pt x="325365" y="524098"/>
                  </a:lnTo>
                  <a:cubicBezTo>
                    <a:pt x="333946" y="532679"/>
                    <a:pt x="333947" y="546592"/>
                    <a:pt x="325365" y="555174"/>
                  </a:cubicBezTo>
                  <a:lnTo>
                    <a:pt x="286049" y="594490"/>
                  </a:lnTo>
                  <a:cubicBezTo>
                    <a:pt x="277468" y="603071"/>
                    <a:pt x="263554" y="603071"/>
                    <a:pt x="254973" y="594490"/>
                  </a:cubicBezTo>
                  <a:lnTo>
                    <a:pt x="213928" y="553447"/>
                  </a:lnTo>
                  <a:cubicBezTo>
                    <a:pt x="205347" y="544866"/>
                    <a:pt x="205347" y="530952"/>
                    <a:pt x="213928" y="522371"/>
                  </a:cubicBezTo>
                  <a:lnTo>
                    <a:pt x="253245" y="483054"/>
                  </a:lnTo>
                  <a:cubicBezTo>
                    <a:pt x="257536" y="478764"/>
                    <a:pt x="263159" y="476618"/>
                    <a:pt x="268783" y="476618"/>
                  </a:cubicBezTo>
                  <a:close/>
                  <a:moveTo>
                    <a:pt x="3556388" y="474858"/>
                  </a:moveTo>
                  <a:cubicBezTo>
                    <a:pt x="3562012" y="474859"/>
                    <a:pt x="3567635" y="477004"/>
                    <a:pt x="3571926" y="481294"/>
                  </a:cubicBezTo>
                  <a:lnTo>
                    <a:pt x="3612970" y="522338"/>
                  </a:lnTo>
                  <a:cubicBezTo>
                    <a:pt x="3621551" y="530920"/>
                    <a:pt x="3621551" y="544833"/>
                    <a:pt x="3612970" y="553414"/>
                  </a:cubicBezTo>
                  <a:lnTo>
                    <a:pt x="3573652" y="592731"/>
                  </a:lnTo>
                  <a:cubicBezTo>
                    <a:pt x="3565072" y="601312"/>
                    <a:pt x="3551159" y="601312"/>
                    <a:pt x="3542577" y="592731"/>
                  </a:cubicBezTo>
                  <a:lnTo>
                    <a:pt x="3501534" y="551687"/>
                  </a:lnTo>
                  <a:cubicBezTo>
                    <a:pt x="3492952" y="543106"/>
                    <a:pt x="3492952" y="529192"/>
                    <a:pt x="3501534" y="520611"/>
                  </a:cubicBezTo>
                  <a:lnTo>
                    <a:pt x="3540850" y="481295"/>
                  </a:lnTo>
                  <a:cubicBezTo>
                    <a:pt x="3545141" y="477004"/>
                    <a:pt x="3550764" y="474858"/>
                    <a:pt x="3556388" y="474858"/>
                  </a:cubicBezTo>
                  <a:close/>
                  <a:moveTo>
                    <a:pt x="616562" y="473622"/>
                  </a:moveTo>
                  <a:cubicBezTo>
                    <a:pt x="622186" y="473622"/>
                    <a:pt x="627811" y="475767"/>
                    <a:pt x="632101" y="480057"/>
                  </a:cubicBezTo>
                  <a:lnTo>
                    <a:pt x="673144" y="521102"/>
                  </a:lnTo>
                  <a:cubicBezTo>
                    <a:pt x="681725" y="529683"/>
                    <a:pt x="681726" y="543596"/>
                    <a:pt x="673144" y="552178"/>
                  </a:cubicBezTo>
                  <a:lnTo>
                    <a:pt x="633828" y="591494"/>
                  </a:lnTo>
                  <a:cubicBezTo>
                    <a:pt x="625247" y="600075"/>
                    <a:pt x="611333" y="600075"/>
                    <a:pt x="602752" y="591494"/>
                  </a:cubicBezTo>
                  <a:lnTo>
                    <a:pt x="561708" y="550451"/>
                  </a:lnTo>
                  <a:cubicBezTo>
                    <a:pt x="553127" y="541869"/>
                    <a:pt x="553126" y="527956"/>
                    <a:pt x="561708" y="519375"/>
                  </a:cubicBezTo>
                  <a:lnTo>
                    <a:pt x="601025" y="480057"/>
                  </a:lnTo>
                  <a:cubicBezTo>
                    <a:pt x="605315" y="475767"/>
                    <a:pt x="610939" y="473622"/>
                    <a:pt x="616562" y="473622"/>
                  </a:cubicBezTo>
                  <a:close/>
                  <a:moveTo>
                    <a:pt x="3903031" y="472998"/>
                  </a:moveTo>
                  <a:cubicBezTo>
                    <a:pt x="3908655" y="472998"/>
                    <a:pt x="3914278" y="475143"/>
                    <a:pt x="3918569" y="479434"/>
                  </a:cubicBezTo>
                  <a:lnTo>
                    <a:pt x="3959613" y="520478"/>
                  </a:lnTo>
                  <a:cubicBezTo>
                    <a:pt x="3968194" y="529060"/>
                    <a:pt x="3968194" y="542973"/>
                    <a:pt x="3959613" y="551554"/>
                  </a:cubicBezTo>
                  <a:lnTo>
                    <a:pt x="3920297" y="590871"/>
                  </a:lnTo>
                  <a:cubicBezTo>
                    <a:pt x="3911715" y="599453"/>
                    <a:pt x="3897801" y="599452"/>
                    <a:pt x="3889221" y="590871"/>
                  </a:cubicBezTo>
                  <a:lnTo>
                    <a:pt x="3848176" y="549828"/>
                  </a:lnTo>
                  <a:cubicBezTo>
                    <a:pt x="3839595" y="541246"/>
                    <a:pt x="3839595" y="527333"/>
                    <a:pt x="3848176" y="518751"/>
                  </a:cubicBezTo>
                  <a:lnTo>
                    <a:pt x="3887493" y="479434"/>
                  </a:lnTo>
                  <a:cubicBezTo>
                    <a:pt x="3891784" y="475143"/>
                    <a:pt x="3897407" y="472999"/>
                    <a:pt x="3903031" y="472998"/>
                  </a:cubicBezTo>
                  <a:close/>
                  <a:moveTo>
                    <a:pt x="1656906" y="472486"/>
                  </a:moveTo>
                  <a:cubicBezTo>
                    <a:pt x="1662530" y="472486"/>
                    <a:pt x="1668155" y="474631"/>
                    <a:pt x="1672445" y="478922"/>
                  </a:cubicBezTo>
                  <a:lnTo>
                    <a:pt x="1713489" y="519966"/>
                  </a:lnTo>
                  <a:cubicBezTo>
                    <a:pt x="1722069" y="528547"/>
                    <a:pt x="1722069" y="542461"/>
                    <a:pt x="1713489" y="551042"/>
                  </a:cubicBezTo>
                  <a:lnTo>
                    <a:pt x="1674172" y="590358"/>
                  </a:lnTo>
                  <a:cubicBezTo>
                    <a:pt x="1665591" y="598940"/>
                    <a:pt x="1651677" y="598940"/>
                    <a:pt x="1643096" y="590358"/>
                  </a:cubicBezTo>
                  <a:lnTo>
                    <a:pt x="1602052" y="549314"/>
                  </a:lnTo>
                  <a:cubicBezTo>
                    <a:pt x="1593471" y="540734"/>
                    <a:pt x="1593470" y="526820"/>
                    <a:pt x="1602052" y="518238"/>
                  </a:cubicBezTo>
                  <a:lnTo>
                    <a:pt x="1641369" y="478922"/>
                  </a:lnTo>
                  <a:cubicBezTo>
                    <a:pt x="1645659" y="474631"/>
                    <a:pt x="1651284" y="472486"/>
                    <a:pt x="1656906" y="472486"/>
                  </a:cubicBezTo>
                  <a:close/>
                  <a:moveTo>
                    <a:pt x="4250812" y="470002"/>
                  </a:moveTo>
                  <a:cubicBezTo>
                    <a:pt x="4256435" y="470002"/>
                    <a:pt x="4262059" y="472147"/>
                    <a:pt x="4266350" y="476438"/>
                  </a:cubicBezTo>
                  <a:lnTo>
                    <a:pt x="4283789" y="493878"/>
                  </a:lnTo>
                  <a:lnTo>
                    <a:pt x="4298461" y="557490"/>
                  </a:lnTo>
                  <a:lnTo>
                    <a:pt x="4268076" y="587875"/>
                  </a:lnTo>
                  <a:cubicBezTo>
                    <a:pt x="4259495" y="596456"/>
                    <a:pt x="4245582" y="596456"/>
                    <a:pt x="4237000" y="587875"/>
                  </a:cubicBezTo>
                  <a:lnTo>
                    <a:pt x="4195956" y="546831"/>
                  </a:lnTo>
                  <a:cubicBezTo>
                    <a:pt x="4187375" y="538250"/>
                    <a:pt x="4187375" y="524336"/>
                    <a:pt x="4195956" y="515755"/>
                  </a:cubicBezTo>
                  <a:lnTo>
                    <a:pt x="4235273" y="476438"/>
                  </a:lnTo>
                  <a:cubicBezTo>
                    <a:pt x="4239564" y="472147"/>
                    <a:pt x="4245187" y="470002"/>
                    <a:pt x="4250812" y="470002"/>
                  </a:cubicBezTo>
                  <a:close/>
                  <a:moveTo>
                    <a:pt x="2003156" y="464423"/>
                  </a:moveTo>
                  <a:cubicBezTo>
                    <a:pt x="2008780" y="464423"/>
                    <a:pt x="2014404" y="466568"/>
                    <a:pt x="2018694" y="470859"/>
                  </a:cubicBezTo>
                  <a:lnTo>
                    <a:pt x="2059738" y="511903"/>
                  </a:lnTo>
                  <a:cubicBezTo>
                    <a:pt x="2068319" y="520484"/>
                    <a:pt x="2068319" y="534398"/>
                    <a:pt x="2059738" y="542979"/>
                  </a:cubicBezTo>
                  <a:lnTo>
                    <a:pt x="2020421" y="582296"/>
                  </a:lnTo>
                  <a:cubicBezTo>
                    <a:pt x="2011841" y="590876"/>
                    <a:pt x="1997927" y="590876"/>
                    <a:pt x="1989345" y="582296"/>
                  </a:cubicBezTo>
                  <a:lnTo>
                    <a:pt x="1948301" y="541252"/>
                  </a:lnTo>
                  <a:cubicBezTo>
                    <a:pt x="1939720" y="532671"/>
                    <a:pt x="1939721" y="518757"/>
                    <a:pt x="1948302" y="510176"/>
                  </a:cubicBezTo>
                  <a:lnTo>
                    <a:pt x="1987618" y="470859"/>
                  </a:lnTo>
                  <a:cubicBezTo>
                    <a:pt x="1991909" y="466568"/>
                    <a:pt x="1997533" y="464423"/>
                    <a:pt x="2003156" y="464423"/>
                  </a:cubicBezTo>
                  <a:close/>
                  <a:moveTo>
                    <a:pt x="2367364" y="449855"/>
                  </a:moveTo>
                  <a:cubicBezTo>
                    <a:pt x="2372988" y="449855"/>
                    <a:pt x="2378612" y="452001"/>
                    <a:pt x="2382902" y="456291"/>
                  </a:cubicBezTo>
                  <a:lnTo>
                    <a:pt x="2423945" y="497336"/>
                  </a:lnTo>
                  <a:cubicBezTo>
                    <a:pt x="2432527" y="505917"/>
                    <a:pt x="2432527" y="519830"/>
                    <a:pt x="2423945" y="528412"/>
                  </a:cubicBezTo>
                  <a:lnTo>
                    <a:pt x="2384629" y="567728"/>
                  </a:lnTo>
                  <a:cubicBezTo>
                    <a:pt x="2376048" y="576309"/>
                    <a:pt x="2362135" y="576309"/>
                    <a:pt x="2353553" y="567728"/>
                  </a:cubicBezTo>
                  <a:lnTo>
                    <a:pt x="2312509" y="526684"/>
                  </a:lnTo>
                  <a:cubicBezTo>
                    <a:pt x="2303928" y="518103"/>
                    <a:pt x="2303928" y="504189"/>
                    <a:pt x="2312510" y="495608"/>
                  </a:cubicBezTo>
                  <a:lnTo>
                    <a:pt x="2351826" y="456291"/>
                  </a:lnTo>
                  <a:cubicBezTo>
                    <a:pt x="2356117" y="452001"/>
                    <a:pt x="2361741" y="449855"/>
                    <a:pt x="2367364" y="449855"/>
                  </a:cubicBezTo>
                  <a:close/>
                  <a:moveTo>
                    <a:pt x="127420" y="447665"/>
                  </a:moveTo>
                  <a:lnTo>
                    <a:pt x="139773" y="452782"/>
                  </a:lnTo>
                  <a:lnTo>
                    <a:pt x="180816" y="493826"/>
                  </a:lnTo>
                  <a:cubicBezTo>
                    <a:pt x="189398" y="502407"/>
                    <a:pt x="189398" y="516321"/>
                    <a:pt x="180816" y="524902"/>
                  </a:cubicBezTo>
                  <a:lnTo>
                    <a:pt x="141501" y="564218"/>
                  </a:lnTo>
                  <a:cubicBezTo>
                    <a:pt x="132919" y="572800"/>
                    <a:pt x="119005" y="572800"/>
                    <a:pt x="110424" y="564219"/>
                  </a:cubicBezTo>
                  <a:lnTo>
                    <a:pt x="102391" y="556185"/>
                  </a:lnTo>
                  <a:close/>
                  <a:moveTo>
                    <a:pt x="2715144" y="446859"/>
                  </a:moveTo>
                  <a:cubicBezTo>
                    <a:pt x="2720768" y="446859"/>
                    <a:pt x="2726392" y="449004"/>
                    <a:pt x="2730682" y="453295"/>
                  </a:cubicBezTo>
                  <a:lnTo>
                    <a:pt x="2771726" y="494339"/>
                  </a:lnTo>
                  <a:cubicBezTo>
                    <a:pt x="2780306" y="502920"/>
                    <a:pt x="2780307" y="516833"/>
                    <a:pt x="2771726" y="525415"/>
                  </a:cubicBezTo>
                  <a:lnTo>
                    <a:pt x="2732410" y="564731"/>
                  </a:lnTo>
                  <a:cubicBezTo>
                    <a:pt x="2723828" y="573312"/>
                    <a:pt x="2709915" y="573312"/>
                    <a:pt x="2701333" y="564731"/>
                  </a:cubicBezTo>
                  <a:lnTo>
                    <a:pt x="2660289" y="523688"/>
                  </a:lnTo>
                  <a:cubicBezTo>
                    <a:pt x="2651708" y="515107"/>
                    <a:pt x="2651709" y="501192"/>
                    <a:pt x="2660289" y="492612"/>
                  </a:cubicBezTo>
                  <a:lnTo>
                    <a:pt x="2699606" y="453295"/>
                  </a:lnTo>
                  <a:cubicBezTo>
                    <a:pt x="2703897" y="449004"/>
                    <a:pt x="2709521" y="446859"/>
                    <a:pt x="2715144" y="446859"/>
                  </a:cubicBezTo>
                  <a:close/>
                  <a:moveTo>
                    <a:pt x="4272522" y="445027"/>
                  </a:moveTo>
                  <a:lnTo>
                    <a:pt x="4277613" y="467100"/>
                  </a:lnTo>
                  <a:lnTo>
                    <a:pt x="4276650" y="466137"/>
                  </a:lnTo>
                  <a:cubicBezTo>
                    <a:pt x="4272360" y="461847"/>
                    <a:pt x="4270215" y="456223"/>
                    <a:pt x="4270215" y="450599"/>
                  </a:cubicBezTo>
                  <a:close/>
                  <a:moveTo>
                    <a:pt x="1163048" y="440143"/>
                  </a:moveTo>
                  <a:cubicBezTo>
                    <a:pt x="1168672" y="440143"/>
                    <a:pt x="1174296" y="442289"/>
                    <a:pt x="1178586" y="446579"/>
                  </a:cubicBezTo>
                  <a:lnTo>
                    <a:pt x="1219630" y="487623"/>
                  </a:lnTo>
                  <a:cubicBezTo>
                    <a:pt x="1228211" y="496204"/>
                    <a:pt x="1228211" y="510118"/>
                    <a:pt x="1219630" y="518699"/>
                  </a:cubicBezTo>
                  <a:lnTo>
                    <a:pt x="1180313" y="558016"/>
                  </a:lnTo>
                  <a:cubicBezTo>
                    <a:pt x="1171732" y="566597"/>
                    <a:pt x="1157818" y="566597"/>
                    <a:pt x="1149237" y="558016"/>
                  </a:cubicBezTo>
                  <a:lnTo>
                    <a:pt x="1108193" y="516972"/>
                  </a:lnTo>
                  <a:cubicBezTo>
                    <a:pt x="1099612" y="508391"/>
                    <a:pt x="1099612" y="494477"/>
                    <a:pt x="1108193" y="485896"/>
                  </a:cubicBezTo>
                  <a:lnTo>
                    <a:pt x="1147510" y="446579"/>
                  </a:lnTo>
                  <a:cubicBezTo>
                    <a:pt x="1151800" y="442289"/>
                    <a:pt x="1157424" y="440143"/>
                    <a:pt x="1163048" y="440143"/>
                  </a:cubicBezTo>
                  <a:close/>
                  <a:moveTo>
                    <a:pt x="1510828" y="437147"/>
                  </a:moveTo>
                  <a:cubicBezTo>
                    <a:pt x="1516452" y="437147"/>
                    <a:pt x="1522075" y="439292"/>
                    <a:pt x="1526366" y="443583"/>
                  </a:cubicBezTo>
                  <a:lnTo>
                    <a:pt x="1567410" y="484627"/>
                  </a:lnTo>
                  <a:cubicBezTo>
                    <a:pt x="1575991" y="493208"/>
                    <a:pt x="1575991" y="507122"/>
                    <a:pt x="1567410" y="515703"/>
                  </a:cubicBezTo>
                  <a:lnTo>
                    <a:pt x="1528093" y="555020"/>
                  </a:lnTo>
                  <a:cubicBezTo>
                    <a:pt x="1519512" y="563601"/>
                    <a:pt x="1505599" y="563601"/>
                    <a:pt x="1497017" y="555019"/>
                  </a:cubicBezTo>
                  <a:lnTo>
                    <a:pt x="1455973" y="513976"/>
                  </a:lnTo>
                  <a:cubicBezTo>
                    <a:pt x="1447392" y="505394"/>
                    <a:pt x="1447392" y="491481"/>
                    <a:pt x="1455973" y="482900"/>
                  </a:cubicBezTo>
                  <a:lnTo>
                    <a:pt x="1495290" y="443583"/>
                  </a:lnTo>
                  <a:cubicBezTo>
                    <a:pt x="1499581" y="439292"/>
                    <a:pt x="1505204" y="437147"/>
                    <a:pt x="1510828" y="437147"/>
                  </a:cubicBezTo>
                  <a:close/>
                  <a:moveTo>
                    <a:pt x="3074497" y="437146"/>
                  </a:moveTo>
                  <a:cubicBezTo>
                    <a:pt x="3080121" y="437146"/>
                    <a:pt x="3085746" y="439291"/>
                    <a:pt x="3090036" y="443582"/>
                  </a:cubicBezTo>
                  <a:lnTo>
                    <a:pt x="3131079" y="484626"/>
                  </a:lnTo>
                  <a:cubicBezTo>
                    <a:pt x="3139660" y="493207"/>
                    <a:pt x="3139660" y="507121"/>
                    <a:pt x="3131079" y="515702"/>
                  </a:cubicBezTo>
                  <a:lnTo>
                    <a:pt x="3091763" y="555018"/>
                  </a:lnTo>
                  <a:cubicBezTo>
                    <a:pt x="3083182" y="563600"/>
                    <a:pt x="3069268" y="563600"/>
                    <a:pt x="3060686" y="555019"/>
                  </a:cubicBezTo>
                  <a:lnTo>
                    <a:pt x="3019643" y="513975"/>
                  </a:lnTo>
                  <a:cubicBezTo>
                    <a:pt x="3011061" y="505394"/>
                    <a:pt x="3011062" y="491480"/>
                    <a:pt x="3019643" y="482899"/>
                  </a:cubicBezTo>
                  <a:lnTo>
                    <a:pt x="3058959" y="443582"/>
                  </a:lnTo>
                  <a:cubicBezTo>
                    <a:pt x="3063250" y="439291"/>
                    <a:pt x="3068874" y="437146"/>
                    <a:pt x="3074497" y="437146"/>
                  </a:cubicBezTo>
                  <a:close/>
                  <a:moveTo>
                    <a:pt x="483587" y="436633"/>
                  </a:moveTo>
                  <a:cubicBezTo>
                    <a:pt x="489211" y="436633"/>
                    <a:pt x="494835" y="438779"/>
                    <a:pt x="499125" y="443069"/>
                  </a:cubicBezTo>
                  <a:lnTo>
                    <a:pt x="540169" y="484113"/>
                  </a:lnTo>
                  <a:cubicBezTo>
                    <a:pt x="548750" y="492694"/>
                    <a:pt x="548750" y="506607"/>
                    <a:pt x="540169" y="515189"/>
                  </a:cubicBezTo>
                  <a:lnTo>
                    <a:pt x="500852" y="554505"/>
                  </a:lnTo>
                  <a:cubicBezTo>
                    <a:pt x="492271" y="563086"/>
                    <a:pt x="478357" y="563087"/>
                    <a:pt x="469776" y="554505"/>
                  </a:cubicBezTo>
                  <a:lnTo>
                    <a:pt x="428732" y="513461"/>
                  </a:lnTo>
                  <a:cubicBezTo>
                    <a:pt x="420151" y="504880"/>
                    <a:pt x="420151" y="490967"/>
                    <a:pt x="428732" y="482385"/>
                  </a:cubicBezTo>
                  <a:lnTo>
                    <a:pt x="468049" y="443069"/>
                  </a:lnTo>
                  <a:cubicBezTo>
                    <a:pt x="472340" y="438778"/>
                    <a:pt x="477963" y="436633"/>
                    <a:pt x="483587" y="436633"/>
                  </a:cubicBezTo>
                  <a:close/>
                  <a:moveTo>
                    <a:pt x="3422277" y="434150"/>
                  </a:moveTo>
                  <a:cubicBezTo>
                    <a:pt x="3427901" y="434150"/>
                    <a:pt x="3433526" y="436295"/>
                    <a:pt x="3437816" y="440585"/>
                  </a:cubicBezTo>
                  <a:lnTo>
                    <a:pt x="3478859" y="481630"/>
                  </a:lnTo>
                  <a:cubicBezTo>
                    <a:pt x="3487440" y="490211"/>
                    <a:pt x="3487441" y="504125"/>
                    <a:pt x="3478859" y="512706"/>
                  </a:cubicBezTo>
                  <a:lnTo>
                    <a:pt x="3439543" y="552022"/>
                  </a:lnTo>
                  <a:cubicBezTo>
                    <a:pt x="3430962" y="560604"/>
                    <a:pt x="3417048" y="560603"/>
                    <a:pt x="3408467" y="552022"/>
                  </a:cubicBezTo>
                  <a:lnTo>
                    <a:pt x="3367423" y="510979"/>
                  </a:lnTo>
                  <a:cubicBezTo>
                    <a:pt x="3358842" y="502398"/>
                    <a:pt x="3358842" y="488484"/>
                    <a:pt x="3367423" y="479903"/>
                  </a:cubicBezTo>
                  <a:lnTo>
                    <a:pt x="3406740" y="440585"/>
                  </a:lnTo>
                  <a:cubicBezTo>
                    <a:pt x="3411030" y="436295"/>
                    <a:pt x="3416654" y="434150"/>
                    <a:pt x="3422277" y="434150"/>
                  </a:cubicBezTo>
                  <a:close/>
                  <a:moveTo>
                    <a:pt x="831367" y="433637"/>
                  </a:moveTo>
                  <a:cubicBezTo>
                    <a:pt x="836991" y="433637"/>
                    <a:pt x="842615" y="435782"/>
                    <a:pt x="846905" y="440073"/>
                  </a:cubicBezTo>
                  <a:lnTo>
                    <a:pt x="887949" y="481116"/>
                  </a:lnTo>
                  <a:cubicBezTo>
                    <a:pt x="896530" y="489698"/>
                    <a:pt x="896530" y="503611"/>
                    <a:pt x="887949" y="512192"/>
                  </a:cubicBezTo>
                  <a:lnTo>
                    <a:pt x="848632" y="551509"/>
                  </a:lnTo>
                  <a:cubicBezTo>
                    <a:pt x="840051" y="560090"/>
                    <a:pt x="826138" y="560090"/>
                    <a:pt x="817556" y="551509"/>
                  </a:cubicBezTo>
                  <a:lnTo>
                    <a:pt x="776513" y="510465"/>
                  </a:lnTo>
                  <a:cubicBezTo>
                    <a:pt x="767931" y="501884"/>
                    <a:pt x="767931" y="487970"/>
                    <a:pt x="776513" y="479389"/>
                  </a:cubicBezTo>
                  <a:lnTo>
                    <a:pt x="815829" y="440073"/>
                  </a:lnTo>
                  <a:cubicBezTo>
                    <a:pt x="820120" y="435781"/>
                    <a:pt x="825743" y="433636"/>
                    <a:pt x="831367" y="433637"/>
                  </a:cubicBezTo>
                  <a:close/>
                  <a:moveTo>
                    <a:pt x="3768920" y="432290"/>
                  </a:moveTo>
                  <a:cubicBezTo>
                    <a:pt x="3774545" y="432290"/>
                    <a:pt x="3780168" y="434435"/>
                    <a:pt x="3784458" y="438726"/>
                  </a:cubicBezTo>
                  <a:lnTo>
                    <a:pt x="3825502" y="479770"/>
                  </a:lnTo>
                  <a:cubicBezTo>
                    <a:pt x="3834083" y="488351"/>
                    <a:pt x="3834083" y="502264"/>
                    <a:pt x="3825502" y="510845"/>
                  </a:cubicBezTo>
                  <a:lnTo>
                    <a:pt x="3786186" y="550162"/>
                  </a:lnTo>
                  <a:cubicBezTo>
                    <a:pt x="3777605" y="558743"/>
                    <a:pt x="3763691" y="558743"/>
                    <a:pt x="3755110" y="550162"/>
                  </a:cubicBezTo>
                  <a:lnTo>
                    <a:pt x="3714066" y="509118"/>
                  </a:lnTo>
                  <a:cubicBezTo>
                    <a:pt x="3705484" y="500537"/>
                    <a:pt x="3705485" y="486623"/>
                    <a:pt x="3714066" y="478042"/>
                  </a:cubicBezTo>
                  <a:lnTo>
                    <a:pt x="3753382" y="438726"/>
                  </a:lnTo>
                  <a:cubicBezTo>
                    <a:pt x="3757673" y="434436"/>
                    <a:pt x="3763296" y="432290"/>
                    <a:pt x="3768920" y="432290"/>
                  </a:cubicBezTo>
                  <a:close/>
                  <a:moveTo>
                    <a:pt x="4116701" y="429294"/>
                  </a:moveTo>
                  <a:cubicBezTo>
                    <a:pt x="4122324" y="429294"/>
                    <a:pt x="4127949" y="431439"/>
                    <a:pt x="4132239" y="435729"/>
                  </a:cubicBezTo>
                  <a:lnTo>
                    <a:pt x="4173282" y="476773"/>
                  </a:lnTo>
                  <a:cubicBezTo>
                    <a:pt x="4181864" y="485354"/>
                    <a:pt x="4181864" y="499268"/>
                    <a:pt x="4173282" y="507849"/>
                  </a:cubicBezTo>
                  <a:lnTo>
                    <a:pt x="4133966" y="547165"/>
                  </a:lnTo>
                  <a:cubicBezTo>
                    <a:pt x="4125385" y="555747"/>
                    <a:pt x="4111471" y="555747"/>
                    <a:pt x="4102890" y="547165"/>
                  </a:cubicBezTo>
                  <a:lnTo>
                    <a:pt x="4061846" y="506122"/>
                  </a:lnTo>
                  <a:cubicBezTo>
                    <a:pt x="4053265" y="497541"/>
                    <a:pt x="4053265" y="483627"/>
                    <a:pt x="4061846" y="475046"/>
                  </a:cubicBezTo>
                  <a:lnTo>
                    <a:pt x="4101163" y="435729"/>
                  </a:lnTo>
                  <a:cubicBezTo>
                    <a:pt x="4105453" y="431439"/>
                    <a:pt x="4111077" y="429293"/>
                    <a:pt x="4116701" y="429294"/>
                  </a:cubicBezTo>
                  <a:close/>
                  <a:moveTo>
                    <a:pt x="1870181" y="427434"/>
                  </a:moveTo>
                  <a:cubicBezTo>
                    <a:pt x="1875805" y="427434"/>
                    <a:pt x="1881429" y="429580"/>
                    <a:pt x="1885719" y="433870"/>
                  </a:cubicBezTo>
                  <a:lnTo>
                    <a:pt x="1926763" y="474914"/>
                  </a:lnTo>
                  <a:cubicBezTo>
                    <a:pt x="1935344" y="483495"/>
                    <a:pt x="1935344" y="497409"/>
                    <a:pt x="1926763" y="505990"/>
                  </a:cubicBezTo>
                  <a:lnTo>
                    <a:pt x="1887446" y="545306"/>
                  </a:lnTo>
                  <a:cubicBezTo>
                    <a:pt x="1878865" y="553888"/>
                    <a:pt x="1864951" y="553888"/>
                    <a:pt x="1856370" y="545306"/>
                  </a:cubicBezTo>
                  <a:lnTo>
                    <a:pt x="1815326" y="504263"/>
                  </a:lnTo>
                  <a:cubicBezTo>
                    <a:pt x="1806745" y="495681"/>
                    <a:pt x="1806745" y="481768"/>
                    <a:pt x="1815326" y="473187"/>
                  </a:cubicBezTo>
                  <a:lnTo>
                    <a:pt x="1854643" y="433870"/>
                  </a:lnTo>
                  <a:cubicBezTo>
                    <a:pt x="1858933" y="429580"/>
                    <a:pt x="1864557" y="427434"/>
                    <a:pt x="1870181" y="427434"/>
                  </a:cubicBezTo>
                  <a:close/>
                  <a:moveTo>
                    <a:pt x="2217961" y="424438"/>
                  </a:moveTo>
                  <a:cubicBezTo>
                    <a:pt x="2223585" y="424438"/>
                    <a:pt x="2229208" y="426583"/>
                    <a:pt x="2233499" y="430874"/>
                  </a:cubicBezTo>
                  <a:lnTo>
                    <a:pt x="2274543" y="471917"/>
                  </a:lnTo>
                  <a:cubicBezTo>
                    <a:pt x="2283124" y="480499"/>
                    <a:pt x="2283124" y="494412"/>
                    <a:pt x="2274543" y="502994"/>
                  </a:cubicBezTo>
                  <a:lnTo>
                    <a:pt x="2235226" y="542310"/>
                  </a:lnTo>
                  <a:cubicBezTo>
                    <a:pt x="2226645" y="550891"/>
                    <a:pt x="2212731" y="550891"/>
                    <a:pt x="2204150" y="542310"/>
                  </a:cubicBezTo>
                  <a:lnTo>
                    <a:pt x="2163106" y="501266"/>
                  </a:lnTo>
                  <a:cubicBezTo>
                    <a:pt x="2154525" y="492685"/>
                    <a:pt x="2154525" y="478771"/>
                    <a:pt x="2163106" y="470190"/>
                  </a:cubicBezTo>
                  <a:lnTo>
                    <a:pt x="2202423" y="430874"/>
                  </a:lnTo>
                  <a:cubicBezTo>
                    <a:pt x="2206714" y="426583"/>
                    <a:pt x="2212337" y="424437"/>
                    <a:pt x="2217961" y="424438"/>
                  </a:cubicBezTo>
                  <a:close/>
                  <a:moveTo>
                    <a:pt x="2582169" y="409870"/>
                  </a:moveTo>
                  <a:cubicBezTo>
                    <a:pt x="2587792" y="409870"/>
                    <a:pt x="2593416" y="412015"/>
                    <a:pt x="2597707" y="416306"/>
                  </a:cubicBezTo>
                  <a:lnTo>
                    <a:pt x="2638751" y="457350"/>
                  </a:lnTo>
                  <a:cubicBezTo>
                    <a:pt x="2647331" y="465931"/>
                    <a:pt x="2647332" y="479844"/>
                    <a:pt x="2638751" y="488425"/>
                  </a:cubicBezTo>
                  <a:lnTo>
                    <a:pt x="2599434" y="527742"/>
                  </a:lnTo>
                  <a:cubicBezTo>
                    <a:pt x="2590853" y="536323"/>
                    <a:pt x="2576939" y="536323"/>
                    <a:pt x="2568358" y="527742"/>
                  </a:cubicBezTo>
                  <a:lnTo>
                    <a:pt x="2527314" y="486698"/>
                  </a:lnTo>
                  <a:cubicBezTo>
                    <a:pt x="2518733" y="478118"/>
                    <a:pt x="2518733" y="464204"/>
                    <a:pt x="2527314" y="455622"/>
                  </a:cubicBezTo>
                  <a:lnTo>
                    <a:pt x="2566631" y="416306"/>
                  </a:lnTo>
                  <a:cubicBezTo>
                    <a:pt x="2570922" y="412015"/>
                    <a:pt x="2576545" y="409870"/>
                    <a:pt x="2582169" y="409870"/>
                  </a:cubicBezTo>
                  <a:close/>
                  <a:moveTo>
                    <a:pt x="2929949" y="406873"/>
                  </a:moveTo>
                  <a:cubicBezTo>
                    <a:pt x="2935573" y="406874"/>
                    <a:pt x="2941196" y="409018"/>
                    <a:pt x="2945487" y="413309"/>
                  </a:cubicBezTo>
                  <a:lnTo>
                    <a:pt x="2986531" y="454353"/>
                  </a:lnTo>
                  <a:cubicBezTo>
                    <a:pt x="2995112" y="462934"/>
                    <a:pt x="2995112" y="476848"/>
                    <a:pt x="2986531" y="485429"/>
                  </a:cubicBezTo>
                  <a:lnTo>
                    <a:pt x="2947215" y="524746"/>
                  </a:lnTo>
                  <a:cubicBezTo>
                    <a:pt x="2938633" y="533328"/>
                    <a:pt x="2924719" y="533327"/>
                    <a:pt x="2916139" y="524746"/>
                  </a:cubicBezTo>
                  <a:lnTo>
                    <a:pt x="2875094" y="483702"/>
                  </a:lnTo>
                  <a:cubicBezTo>
                    <a:pt x="2866514" y="475121"/>
                    <a:pt x="2866513" y="461208"/>
                    <a:pt x="2875095" y="452626"/>
                  </a:cubicBezTo>
                  <a:lnTo>
                    <a:pt x="2914411" y="413310"/>
                  </a:lnTo>
                  <a:cubicBezTo>
                    <a:pt x="2918702" y="409019"/>
                    <a:pt x="2924325" y="406873"/>
                    <a:pt x="2929949" y="406873"/>
                  </a:cubicBezTo>
                  <a:close/>
                  <a:moveTo>
                    <a:pt x="1030468" y="404502"/>
                  </a:moveTo>
                  <a:cubicBezTo>
                    <a:pt x="1036091" y="404502"/>
                    <a:pt x="1041716" y="406647"/>
                    <a:pt x="1046006" y="410937"/>
                  </a:cubicBezTo>
                  <a:lnTo>
                    <a:pt x="1087050" y="451981"/>
                  </a:lnTo>
                  <a:cubicBezTo>
                    <a:pt x="1095631" y="460563"/>
                    <a:pt x="1095630" y="474476"/>
                    <a:pt x="1087050" y="483057"/>
                  </a:cubicBezTo>
                  <a:lnTo>
                    <a:pt x="1047733" y="522374"/>
                  </a:lnTo>
                  <a:cubicBezTo>
                    <a:pt x="1039152" y="530955"/>
                    <a:pt x="1025238" y="530955"/>
                    <a:pt x="1016657" y="522374"/>
                  </a:cubicBezTo>
                  <a:lnTo>
                    <a:pt x="975613" y="481330"/>
                  </a:lnTo>
                  <a:cubicBezTo>
                    <a:pt x="967032" y="472749"/>
                    <a:pt x="967032" y="458836"/>
                    <a:pt x="975613" y="450254"/>
                  </a:cubicBezTo>
                  <a:lnTo>
                    <a:pt x="1014930" y="410937"/>
                  </a:lnTo>
                  <a:cubicBezTo>
                    <a:pt x="1019220" y="406647"/>
                    <a:pt x="1024845" y="404502"/>
                    <a:pt x="1030468" y="404502"/>
                  </a:cubicBezTo>
                  <a:close/>
                  <a:moveTo>
                    <a:pt x="3289302" y="397161"/>
                  </a:moveTo>
                  <a:cubicBezTo>
                    <a:pt x="3294926" y="397161"/>
                    <a:pt x="3300550" y="399306"/>
                    <a:pt x="3304840" y="403597"/>
                  </a:cubicBezTo>
                  <a:lnTo>
                    <a:pt x="3345884" y="444641"/>
                  </a:lnTo>
                  <a:cubicBezTo>
                    <a:pt x="3354465" y="453222"/>
                    <a:pt x="3354465" y="467135"/>
                    <a:pt x="3345884" y="475717"/>
                  </a:cubicBezTo>
                  <a:lnTo>
                    <a:pt x="3306567" y="515033"/>
                  </a:lnTo>
                  <a:cubicBezTo>
                    <a:pt x="3297986" y="523614"/>
                    <a:pt x="3284073" y="523614"/>
                    <a:pt x="3275491" y="515033"/>
                  </a:cubicBezTo>
                  <a:lnTo>
                    <a:pt x="3234448" y="473989"/>
                  </a:lnTo>
                  <a:cubicBezTo>
                    <a:pt x="3225866" y="465408"/>
                    <a:pt x="3225866" y="451495"/>
                    <a:pt x="3234448" y="442913"/>
                  </a:cubicBezTo>
                  <a:lnTo>
                    <a:pt x="3273764" y="403597"/>
                  </a:lnTo>
                  <a:cubicBezTo>
                    <a:pt x="3278055" y="399306"/>
                    <a:pt x="3283678" y="397161"/>
                    <a:pt x="3289302" y="397161"/>
                  </a:cubicBezTo>
                  <a:close/>
                  <a:moveTo>
                    <a:pt x="1376717" y="396438"/>
                  </a:moveTo>
                  <a:cubicBezTo>
                    <a:pt x="1382341" y="396438"/>
                    <a:pt x="1387965" y="398583"/>
                    <a:pt x="1392255" y="402875"/>
                  </a:cubicBezTo>
                  <a:lnTo>
                    <a:pt x="1433299" y="443918"/>
                  </a:lnTo>
                  <a:cubicBezTo>
                    <a:pt x="1441880" y="452500"/>
                    <a:pt x="1441880" y="466413"/>
                    <a:pt x="1433299" y="474994"/>
                  </a:cubicBezTo>
                  <a:lnTo>
                    <a:pt x="1393983" y="514311"/>
                  </a:lnTo>
                  <a:cubicBezTo>
                    <a:pt x="1385402" y="522892"/>
                    <a:pt x="1371488" y="522892"/>
                    <a:pt x="1362906" y="514311"/>
                  </a:cubicBezTo>
                  <a:lnTo>
                    <a:pt x="1321863" y="473267"/>
                  </a:lnTo>
                  <a:cubicBezTo>
                    <a:pt x="1313281" y="464686"/>
                    <a:pt x="1313282" y="450772"/>
                    <a:pt x="1321863" y="442191"/>
                  </a:cubicBezTo>
                  <a:lnTo>
                    <a:pt x="1361179" y="402875"/>
                  </a:lnTo>
                  <a:cubicBezTo>
                    <a:pt x="1365470" y="398584"/>
                    <a:pt x="1371094" y="396438"/>
                    <a:pt x="1376717" y="396438"/>
                  </a:cubicBezTo>
                  <a:close/>
                  <a:moveTo>
                    <a:pt x="349476" y="395924"/>
                  </a:moveTo>
                  <a:cubicBezTo>
                    <a:pt x="355100" y="395924"/>
                    <a:pt x="360724" y="398069"/>
                    <a:pt x="365015" y="402360"/>
                  </a:cubicBezTo>
                  <a:lnTo>
                    <a:pt x="406058" y="443404"/>
                  </a:lnTo>
                  <a:cubicBezTo>
                    <a:pt x="414639" y="451985"/>
                    <a:pt x="414640" y="465899"/>
                    <a:pt x="406058" y="474480"/>
                  </a:cubicBezTo>
                  <a:lnTo>
                    <a:pt x="366742" y="513796"/>
                  </a:lnTo>
                  <a:cubicBezTo>
                    <a:pt x="358161" y="522378"/>
                    <a:pt x="344247" y="522377"/>
                    <a:pt x="335667" y="513796"/>
                  </a:cubicBezTo>
                  <a:lnTo>
                    <a:pt x="294623" y="472753"/>
                  </a:lnTo>
                  <a:cubicBezTo>
                    <a:pt x="286041" y="464172"/>
                    <a:pt x="286041" y="450258"/>
                    <a:pt x="294623" y="441677"/>
                  </a:cubicBezTo>
                  <a:lnTo>
                    <a:pt x="333940" y="402360"/>
                  </a:lnTo>
                  <a:cubicBezTo>
                    <a:pt x="338230" y="398070"/>
                    <a:pt x="343854" y="395924"/>
                    <a:pt x="349476" y="395924"/>
                  </a:cubicBezTo>
                  <a:close/>
                  <a:moveTo>
                    <a:pt x="3637082" y="394164"/>
                  </a:moveTo>
                  <a:cubicBezTo>
                    <a:pt x="3642706" y="394164"/>
                    <a:pt x="3648329" y="396310"/>
                    <a:pt x="3652620" y="400600"/>
                  </a:cubicBezTo>
                  <a:lnTo>
                    <a:pt x="3693664" y="441644"/>
                  </a:lnTo>
                  <a:cubicBezTo>
                    <a:pt x="3702245" y="450226"/>
                    <a:pt x="3702245" y="464139"/>
                    <a:pt x="3693664" y="472720"/>
                  </a:cubicBezTo>
                  <a:lnTo>
                    <a:pt x="3654346" y="512037"/>
                  </a:lnTo>
                  <a:cubicBezTo>
                    <a:pt x="3645766" y="520618"/>
                    <a:pt x="3631853" y="520618"/>
                    <a:pt x="3623270" y="512037"/>
                  </a:cubicBezTo>
                  <a:lnTo>
                    <a:pt x="3582227" y="470993"/>
                  </a:lnTo>
                  <a:cubicBezTo>
                    <a:pt x="3573646" y="462412"/>
                    <a:pt x="3573646" y="448498"/>
                    <a:pt x="3582227" y="439916"/>
                  </a:cubicBezTo>
                  <a:lnTo>
                    <a:pt x="3621544" y="400600"/>
                  </a:lnTo>
                  <a:cubicBezTo>
                    <a:pt x="3625835" y="396310"/>
                    <a:pt x="3631458" y="394164"/>
                    <a:pt x="3637082" y="394164"/>
                  </a:cubicBezTo>
                  <a:close/>
                  <a:moveTo>
                    <a:pt x="697256" y="392928"/>
                  </a:moveTo>
                  <a:cubicBezTo>
                    <a:pt x="702880" y="392928"/>
                    <a:pt x="708505" y="395073"/>
                    <a:pt x="712795" y="399363"/>
                  </a:cubicBezTo>
                  <a:lnTo>
                    <a:pt x="753839" y="440407"/>
                  </a:lnTo>
                  <a:cubicBezTo>
                    <a:pt x="762419" y="448989"/>
                    <a:pt x="762419" y="462902"/>
                    <a:pt x="753838" y="471484"/>
                  </a:cubicBezTo>
                  <a:lnTo>
                    <a:pt x="714522" y="510800"/>
                  </a:lnTo>
                  <a:cubicBezTo>
                    <a:pt x="705941" y="519381"/>
                    <a:pt x="692027" y="519381"/>
                    <a:pt x="683446" y="510800"/>
                  </a:cubicBezTo>
                  <a:lnTo>
                    <a:pt x="642402" y="469756"/>
                  </a:lnTo>
                  <a:cubicBezTo>
                    <a:pt x="633820" y="461175"/>
                    <a:pt x="633821" y="447262"/>
                    <a:pt x="642402" y="438680"/>
                  </a:cubicBezTo>
                  <a:lnTo>
                    <a:pt x="681719" y="399363"/>
                  </a:lnTo>
                  <a:cubicBezTo>
                    <a:pt x="686009" y="395073"/>
                    <a:pt x="691634" y="392928"/>
                    <a:pt x="697256" y="392928"/>
                  </a:cubicBezTo>
                  <a:close/>
                  <a:moveTo>
                    <a:pt x="3983725" y="392304"/>
                  </a:moveTo>
                  <a:cubicBezTo>
                    <a:pt x="3989349" y="392304"/>
                    <a:pt x="3994973" y="394450"/>
                    <a:pt x="3999263" y="398740"/>
                  </a:cubicBezTo>
                  <a:lnTo>
                    <a:pt x="4040307" y="439784"/>
                  </a:lnTo>
                  <a:cubicBezTo>
                    <a:pt x="4048888" y="448366"/>
                    <a:pt x="4048888" y="462279"/>
                    <a:pt x="4040307" y="470860"/>
                  </a:cubicBezTo>
                  <a:lnTo>
                    <a:pt x="4000991" y="510177"/>
                  </a:lnTo>
                  <a:cubicBezTo>
                    <a:pt x="3992409" y="518758"/>
                    <a:pt x="3978496" y="518758"/>
                    <a:pt x="3969915" y="510177"/>
                  </a:cubicBezTo>
                  <a:lnTo>
                    <a:pt x="3928870" y="469133"/>
                  </a:lnTo>
                  <a:cubicBezTo>
                    <a:pt x="3920289" y="460552"/>
                    <a:pt x="3920289" y="446639"/>
                    <a:pt x="3928870" y="438057"/>
                  </a:cubicBezTo>
                  <a:lnTo>
                    <a:pt x="3968187" y="398740"/>
                  </a:lnTo>
                  <a:cubicBezTo>
                    <a:pt x="3972478" y="394449"/>
                    <a:pt x="3978101" y="392305"/>
                    <a:pt x="3983725" y="392304"/>
                  </a:cubicBezTo>
                  <a:close/>
                  <a:moveTo>
                    <a:pt x="1736070" y="386725"/>
                  </a:moveTo>
                  <a:cubicBezTo>
                    <a:pt x="1741694" y="386725"/>
                    <a:pt x="1747318" y="388871"/>
                    <a:pt x="1751608" y="393162"/>
                  </a:cubicBezTo>
                  <a:lnTo>
                    <a:pt x="1792652" y="434205"/>
                  </a:lnTo>
                  <a:cubicBezTo>
                    <a:pt x="1801233" y="442787"/>
                    <a:pt x="1801233" y="456700"/>
                    <a:pt x="1792652" y="465281"/>
                  </a:cubicBezTo>
                  <a:lnTo>
                    <a:pt x="1753335" y="504598"/>
                  </a:lnTo>
                  <a:cubicBezTo>
                    <a:pt x="1744755" y="513179"/>
                    <a:pt x="1730841" y="513179"/>
                    <a:pt x="1722259" y="504598"/>
                  </a:cubicBezTo>
                  <a:lnTo>
                    <a:pt x="1681215" y="463554"/>
                  </a:lnTo>
                  <a:cubicBezTo>
                    <a:pt x="1672634" y="454973"/>
                    <a:pt x="1672635" y="441059"/>
                    <a:pt x="1681216" y="432478"/>
                  </a:cubicBezTo>
                  <a:lnTo>
                    <a:pt x="1720532" y="393161"/>
                  </a:lnTo>
                  <a:cubicBezTo>
                    <a:pt x="1724823" y="388871"/>
                    <a:pt x="1730447" y="386725"/>
                    <a:pt x="1736070" y="386725"/>
                  </a:cubicBezTo>
                  <a:close/>
                  <a:moveTo>
                    <a:pt x="2083850" y="383729"/>
                  </a:moveTo>
                  <a:cubicBezTo>
                    <a:pt x="2089474" y="383729"/>
                    <a:pt x="2095098" y="385875"/>
                    <a:pt x="2099388" y="390165"/>
                  </a:cubicBezTo>
                  <a:lnTo>
                    <a:pt x="2140432" y="431209"/>
                  </a:lnTo>
                  <a:cubicBezTo>
                    <a:pt x="2149013" y="439790"/>
                    <a:pt x="2149013" y="453704"/>
                    <a:pt x="2140432" y="462285"/>
                  </a:cubicBezTo>
                  <a:lnTo>
                    <a:pt x="2101116" y="501601"/>
                  </a:lnTo>
                  <a:cubicBezTo>
                    <a:pt x="2092535" y="510182"/>
                    <a:pt x="2078621" y="510182"/>
                    <a:pt x="2070039" y="501602"/>
                  </a:cubicBezTo>
                  <a:lnTo>
                    <a:pt x="2028996" y="460558"/>
                  </a:lnTo>
                  <a:cubicBezTo>
                    <a:pt x="2020414" y="451977"/>
                    <a:pt x="2020415" y="438062"/>
                    <a:pt x="2028996" y="429482"/>
                  </a:cubicBezTo>
                  <a:lnTo>
                    <a:pt x="2068312" y="390165"/>
                  </a:lnTo>
                  <a:cubicBezTo>
                    <a:pt x="2072603" y="385874"/>
                    <a:pt x="2078227" y="383729"/>
                    <a:pt x="2083850" y="383729"/>
                  </a:cubicBezTo>
                  <a:close/>
                  <a:moveTo>
                    <a:pt x="2448058" y="369161"/>
                  </a:moveTo>
                  <a:cubicBezTo>
                    <a:pt x="2453682" y="369161"/>
                    <a:pt x="2459306" y="371306"/>
                    <a:pt x="2463596" y="375597"/>
                  </a:cubicBezTo>
                  <a:lnTo>
                    <a:pt x="2504639" y="416642"/>
                  </a:lnTo>
                  <a:cubicBezTo>
                    <a:pt x="2513221" y="425223"/>
                    <a:pt x="2513222" y="439136"/>
                    <a:pt x="2504639" y="447718"/>
                  </a:cubicBezTo>
                  <a:lnTo>
                    <a:pt x="2465324" y="487034"/>
                  </a:lnTo>
                  <a:cubicBezTo>
                    <a:pt x="2456742" y="495615"/>
                    <a:pt x="2442829" y="495615"/>
                    <a:pt x="2434247" y="487034"/>
                  </a:cubicBezTo>
                  <a:lnTo>
                    <a:pt x="2393203" y="445990"/>
                  </a:lnTo>
                  <a:cubicBezTo>
                    <a:pt x="2384622" y="437409"/>
                    <a:pt x="2384623" y="423494"/>
                    <a:pt x="2393204" y="414914"/>
                  </a:cubicBezTo>
                  <a:lnTo>
                    <a:pt x="2432520" y="375597"/>
                  </a:lnTo>
                  <a:cubicBezTo>
                    <a:pt x="2436811" y="371307"/>
                    <a:pt x="2442435" y="369160"/>
                    <a:pt x="2448058" y="369161"/>
                  </a:cubicBezTo>
                  <a:close/>
                  <a:moveTo>
                    <a:pt x="2795838" y="366165"/>
                  </a:moveTo>
                  <a:cubicBezTo>
                    <a:pt x="2801462" y="366165"/>
                    <a:pt x="2807086" y="368310"/>
                    <a:pt x="2811377" y="372601"/>
                  </a:cubicBezTo>
                  <a:lnTo>
                    <a:pt x="2852420" y="413645"/>
                  </a:lnTo>
                  <a:cubicBezTo>
                    <a:pt x="2861000" y="422226"/>
                    <a:pt x="2861001" y="436139"/>
                    <a:pt x="2852420" y="444721"/>
                  </a:cubicBezTo>
                  <a:lnTo>
                    <a:pt x="2813104" y="484037"/>
                  </a:lnTo>
                  <a:cubicBezTo>
                    <a:pt x="2804522" y="492618"/>
                    <a:pt x="2790609" y="492618"/>
                    <a:pt x="2782028" y="484037"/>
                  </a:cubicBezTo>
                  <a:lnTo>
                    <a:pt x="2740983" y="442993"/>
                  </a:lnTo>
                  <a:cubicBezTo>
                    <a:pt x="2732403" y="434413"/>
                    <a:pt x="2732403" y="420499"/>
                    <a:pt x="2740983" y="411918"/>
                  </a:cubicBezTo>
                  <a:lnTo>
                    <a:pt x="2780301" y="372600"/>
                  </a:lnTo>
                  <a:cubicBezTo>
                    <a:pt x="2784591" y="368310"/>
                    <a:pt x="2790215" y="366165"/>
                    <a:pt x="2795838" y="366165"/>
                  </a:cubicBezTo>
                  <a:close/>
                  <a:moveTo>
                    <a:pt x="204929" y="365652"/>
                  </a:moveTo>
                  <a:cubicBezTo>
                    <a:pt x="210553" y="365652"/>
                    <a:pt x="216176" y="367797"/>
                    <a:pt x="220467" y="372088"/>
                  </a:cubicBezTo>
                  <a:lnTo>
                    <a:pt x="261511" y="413132"/>
                  </a:lnTo>
                  <a:cubicBezTo>
                    <a:pt x="270092" y="421713"/>
                    <a:pt x="270092" y="435627"/>
                    <a:pt x="261511" y="444208"/>
                  </a:cubicBezTo>
                  <a:lnTo>
                    <a:pt x="222194" y="483525"/>
                  </a:lnTo>
                  <a:cubicBezTo>
                    <a:pt x="213613" y="492106"/>
                    <a:pt x="199700" y="492105"/>
                    <a:pt x="191119" y="483524"/>
                  </a:cubicBezTo>
                  <a:lnTo>
                    <a:pt x="150074" y="442481"/>
                  </a:lnTo>
                  <a:cubicBezTo>
                    <a:pt x="141494" y="433899"/>
                    <a:pt x="141493" y="419986"/>
                    <a:pt x="150074" y="411405"/>
                  </a:cubicBezTo>
                  <a:lnTo>
                    <a:pt x="189391" y="372088"/>
                  </a:lnTo>
                  <a:cubicBezTo>
                    <a:pt x="193681" y="367797"/>
                    <a:pt x="199306" y="365652"/>
                    <a:pt x="204929" y="365652"/>
                  </a:cubicBezTo>
                  <a:close/>
                  <a:moveTo>
                    <a:pt x="1243742" y="359449"/>
                  </a:moveTo>
                  <a:cubicBezTo>
                    <a:pt x="1249366" y="359449"/>
                    <a:pt x="1254990" y="361595"/>
                    <a:pt x="1259280" y="365885"/>
                  </a:cubicBezTo>
                  <a:lnTo>
                    <a:pt x="1300324" y="406929"/>
                  </a:lnTo>
                  <a:cubicBezTo>
                    <a:pt x="1308905" y="415510"/>
                    <a:pt x="1308905" y="429424"/>
                    <a:pt x="1300324" y="438005"/>
                  </a:cubicBezTo>
                  <a:lnTo>
                    <a:pt x="1261007" y="477322"/>
                  </a:lnTo>
                  <a:cubicBezTo>
                    <a:pt x="1252426" y="485903"/>
                    <a:pt x="1238512" y="485903"/>
                    <a:pt x="1229931" y="477322"/>
                  </a:cubicBezTo>
                  <a:lnTo>
                    <a:pt x="1188887" y="436278"/>
                  </a:lnTo>
                  <a:cubicBezTo>
                    <a:pt x="1180306" y="427697"/>
                    <a:pt x="1180306" y="413783"/>
                    <a:pt x="1188887" y="405202"/>
                  </a:cubicBezTo>
                  <a:lnTo>
                    <a:pt x="1228204" y="365885"/>
                  </a:lnTo>
                  <a:cubicBezTo>
                    <a:pt x="1232494" y="361595"/>
                    <a:pt x="1238118" y="359449"/>
                    <a:pt x="1243742" y="359449"/>
                  </a:cubicBezTo>
                  <a:close/>
                  <a:moveTo>
                    <a:pt x="1591522" y="356453"/>
                  </a:moveTo>
                  <a:cubicBezTo>
                    <a:pt x="1597146" y="356453"/>
                    <a:pt x="1602769" y="358598"/>
                    <a:pt x="1607060" y="362889"/>
                  </a:cubicBezTo>
                  <a:lnTo>
                    <a:pt x="1648104" y="403933"/>
                  </a:lnTo>
                  <a:cubicBezTo>
                    <a:pt x="1656685" y="412514"/>
                    <a:pt x="1656685" y="426428"/>
                    <a:pt x="1648104" y="435009"/>
                  </a:cubicBezTo>
                  <a:lnTo>
                    <a:pt x="1608787" y="474325"/>
                  </a:lnTo>
                  <a:cubicBezTo>
                    <a:pt x="1600206" y="482907"/>
                    <a:pt x="1586292" y="482907"/>
                    <a:pt x="1577711" y="474325"/>
                  </a:cubicBezTo>
                  <a:lnTo>
                    <a:pt x="1536667" y="433282"/>
                  </a:lnTo>
                  <a:cubicBezTo>
                    <a:pt x="1528086" y="424700"/>
                    <a:pt x="1528086" y="410787"/>
                    <a:pt x="1536668" y="402206"/>
                  </a:cubicBezTo>
                  <a:lnTo>
                    <a:pt x="1575984" y="362889"/>
                  </a:lnTo>
                  <a:cubicBezTo>
                    <a:pt x="1580275" y="358598"/>
                    <a:pt x="1585898" y="356453"/>
                    <a:pt x="1591522" y="356453"/>
                  </a:cubicBezTo>
                  <a:close/>
                  <a:moveTo>
                    <a:pt x="3155192" y="356452"/>
                  </a:moveTo>
                  <a:cubicBezTo>
                    <a:pt x="3160815" y="356452"/>
                    <a:pt x="3166440" y="358597"/>
                    <a:pt x="3170730" y="362888"/>
                  </a:cubicBezTo>
                  <a:lnTo>
                    <a:pt x="3211774" y="403931"/>
                  </a:lnTo>
                  <a:cubicBezTo>
                    <a:pt x="3220354" y="412513"/>
                    <a:pt x="3220354" y="426427"/>
                    <a:pt x="3211774" y="435008"/>
                  </a:cubicBezTo>
                  <a:lnTo>
                    <a:pt x="3172457" y="474324"/>
                  </a:lnTo>
                  <a:cubicBezTo>
                    <a:pt x="3163876" y="482905"/>
                    <a:pt x="3149962" y="482905"/>
                    <a:pt x="3141381" y="474324"/>
                  </a:cubicBezTo>
                  <a:lnTo>
                    <a:pt x="3100337" y="433280"/>
                  </a:lnTo>
                  <a:cubicBezTo>
                    <a:pt x="3091756" y="424699"/>
                    <a:pt x="3091756" y="410785"/>
                    <a:pt x="3100337" y="402204"/>
                  </a:cubicBezTo>
                  <a:lnTo>
                    <a:pt x="3139654" y="362888"/>
                  </a:lnTo>
                  <a:cubicBezTo>
                    <a:pt x="3143944" y="358597"/>
                    <a:pt x="3149568" y="356452"/>
                    <a:pt x="3155192" y="356452"/>
                  </a:cubicBezTo>
                  <a:close/>
                  <a:moveTo>
                    <a:pt x="564281" y="355939"/>
                  </a:moveTo>
                  <a:cubicBezTo>
                    <a:pt x="569905" y="355939"/>
                    <a:pt x="575529" y="358084"/>
                    <a:pt x="579819" y="362375"/>
                  </a:cubicBezTo>
                  <a:lnTo>
                    <a:pt x="620863" y="403418"/>
                  </a:lnTo>
                  <a:cubicBezTo>
                    <a:pt x="629444" y="412000"/>
                    <a:pt x="629444" y="425913"/>
                    <a:pt x="620863" y="434494"/>
                  </a:cubicBezTo>
                  <a:lnTo>
                    <a:pt x="581546" y="473811"/>
                  </a:lnTo>
                  <a:cubicBezTo>
                    <a:pt x="572965" y="482392"/>
                    <a:pt x="559051" y="482393"/>
                    <a:pt x="550470" y="473811"/>
                  </a:cubicBezTo>
                  <a:lnTo>
                    <a:pt x="509426" y="432768"/>
                  </a:lnTo>
                  <a:cubicBezTo>
                    <a:pt x="500845" y="424186"/>
                    <a:pt x="500845" y="410273"/>
                    <a:pt x="509426" y="401691"/>
                  </a:cubicBezTo>
                  <a:lnTo>
                    <a:pt x="548743" y="362375"/>
                  </a:lnTo>
                  <a:cubicBezTo>
                    <a:pt x="553034" y="358084"/>
                    <a:pt x="558657" y="355939"/>
                    <a:pt x="564281" y="355939"/>
                  </a:cubicBezTo>
                  <a:close/>
                  <a:moveTo>
                    <a:pt x="3502971" y="353456"/>
                  </a:moveTo>
                  <a:cubicBezTo>
                    <a:pt x="3508595" y="353456"/>
                    <a:pt x="3514220" y="355601"/>
                    <a:pt x="3518510" y="359891"/>
                  </a:cubicBezTo>
                  <a:lnTo>
                    <a:pt x="3559553" y="400935"/>
                  </a:lnTo>
                  <a:cubicBezTo>
                    <a:pt x="3568134" y="409516"/>
                    <a:pt x="3568134" y="423429"/>
                    <a:pt x="3559553" y="432011"/>
                  </a:cubicBezTo>
                  <a:lnTo>
                    <a:pt x="3520237" y="471328"/>
                  </a:lnTo>
                  <a:cubicBezTo>
                    <a:pt x="3511656" y="479910"/>
                    <a:pt x="3497742" y="479909"/>
                    <a:pt x="3489161" y="471328"/>
                  </a:cubicBezTo>
                  <a:lnTo>
                    <a:pt x="3448117" y="430284"/>
                  </a:lnTo>
                  <a:cubicBezTo>
                    <a:pt x="3439536" y="421703"/>
                    <a:pt x="3439536" y="407790"/>
                    <a:pt x="3448117" y="399208"/>
                  </a:cubicBezTo>
                  <a:lnTo>
                    <a:pt x="3487434" y="359891"/>
                  </a:lnTo>
                  <a:cubicBezTo>
                    <a:pt x="3491724" y="355601"/>
                    <a:pt x="3497348" y="353455"/>
                    <a:pt x="3502971" y="353456"/>
                  </a:cubicBezTo>
                  <a:close/>
                  <a:moveTo>
                    <a:pt x="3849614" y="351596"/>
                  </a:moveTo>
                  <a:cubicBezTo>
                    <a:pt x="3855239" y="351596"/>
                    <a:pt x="3860862" y="353741"/>
                    <a:pt x="3865152" y="358032"/>
                  </a:cubicBezTo>
                  <a:lnTo>
                    <a:pt x="3906196" y="399076"/>
                  </a:lnTo>
                  <a:cubicBezTo>
                    <a:pt x="3914778" y="407657"/>
                    <a:pt x="3914777" y="421570"/>
                    <a:pt x="3906196" y="430152"/>
                  </a:cubicBezTo>
                  <a:lnTo>
                    <a:pt x="3866880" y="469468"/>
                  </a:lnTo>
                  <a:cubicBezTo>
                    <a:pt x="3858299" y="478049"/>
                    <a:pt x="3844385" y="478049"/>
                    <a:pt x="3835804" y="469468"/>
                  </a:cubicBezTo>
                  <a:lnTo>
                    <a:pt x="3794760" y="428424"/>
                  </a:lnTo>
                  <a:cubicBezTo>
                    <a:pt x="3786179" y="419843"/>
                    <a:pt x="3786179" y="405929"/>
                    <a:pt x="3794760" y="397348"/>
                  </a:cubicBezTo>
                  <a:lnTo>
                    <a:pt x="3834076" y="358032"/>
                  </a:lnTo>
                  <a:cubicBezTo>
                    <a:pt x="3838367" y="353741"/>
                    <a:pt x="3843990" y="351596"/>
                    <a:pt x="3849614" y="351596"/>
                  </a:cubicBezTo>
                  <a:close/>
                  <a:moveTo>
                    <a:pt x="4197395" y="348600"/>
                  </a:moveTo>
                  <a:cubicBezTo>
                    <a:pt x="4203018" y="348600"/>
                    <a:pt x="4208643" y="350744"/>
                    <a:pt x="4212933" y="355035"/>
                  </a:cubicBezTo>
                  <a:lnTo>
                    <a:pt x="4253977" y="396079"/>
                  </a:lnTo>
                  <a:cubicBezTo>
                    <a:pt x="4262558" y="404660"/>
                    <a:pt x="4262558" y="418574"/>
                    <a:pt x="4253977" y="427155"/>
                  </a:cubicBezTo>
                  <a:lnTo>
                    <a:pt x="4214660" y="466471"/>
                  </a:lnTo>
                  <a:cubicBezTo>
                    <a:pt x="4206079" y="475053"/>
                    <a:pt x="4192165" y="475052"/>
                    <a:pt x="4183584" y="466471"/>
                  </a:cubicBezTo>
                  <a:lnTo>
                    <a:pt x="4142541" y="425428"/>
                  </a:lnTo>
                  <a:cubicBezTo>
                    <a:pt x="4133959" y="416846"/>
                    <a:pt x="4133959" y="402933"/>
                    <a:pt x="4142541" y="394352"/>
                  </a:cubicBezTo>
                  <a:lnTo>
                    <a:pt x="4181857" y="355035"/>
                  </a:lnTo>
                  <a:cubicBezTo>
                    <a:pt x="4186147" y="350745"/>
                    <a:pt x="4191771" y="348599"/>
                    <a:pt x="4197395" y="348600"/>
                  </a:cubicBezTo>
                  <a:close/>
                  <a:moveTo>
                    <a:pt x="910531" y="347875"/>
                  </a:moveTo>
                  <a:cubicBezTo>
                    <a:pt x="916155" y="347876"/>
                    <a:pt x="921778" y="350021"/>
                    <a:pt x="926069" y="354312"/>
                  </a:cubicBezTo>
                  <a:lnTo>
                    <a:pt x="967113" y="395355"/>
                  </a:lnTo>
                  <a:cubicBezTo>
                    <a:pt x="975694" y="403937"/>
                    <a:pt x="975694" y="417850"/>
                    <a:pt x="967113" y="426431"/>
                  </a:cubicBezTo>
                  <a:lnTo>
                    <a:pt x="927796" y="465748"/>
                  </a:lnTo>
                  <a:cubicBezTo>
                    <a:pt x="919215" y="474329"/>
                    <a:pt x="905301" y="474329"/>
                    <a:pt x="896720" y="465748"/>
                  </a:cubicBezTo>
                  <a:lnTo>
                    <a:pt x="855676" y="424704"/>
                  </a:lnTo>
                  <a:cubicBezTo>
                    <a:pt x="847095" y="416123"/>
                    <a:pt x="847095" y="402209"/>
                    <a:pt x="855676" y="393628"/>
                  </a:cubicBezTo>
                  <a:lnTo>
                    <a:pt x="894993" y="354311"/>
                  </a:lnTo>
                  <a:cubicBezTo>
                    <a:pt x="899284" y="350021"/>
                    <a:pt x="904907" y="347876"/>
                    <a:pt x="910531" y="347875"/>
                  </a:cubicBezTo>
                  <a:close/>
                  <a:moveTo>
                    <a:pt x="1950875" y="346740"/>
                  </a:moveTo>
                  <a:cubicBezTo>
                    <a:pt x="1956499" y="346740"/>
                    <a:pt x="1962122" y="348885"/>
                    <a:pt x="1966413" y="353176"/>
                  </a:cubicBezTo>
                  <a:lnTo>
                    <a:pt x="2007457" y="394220"/>
                  </a:lnTo>
                  <a:cubicBezTo>
                    <a:pt x="2016038" y="402801"/>
                    <a:pt x="2016038" y="416714"/>
                    <a:pt x="2007457" y="425296"/>
                  </a:cubicBezTo>
                  <a:lnTo>
                    <a:pt x="1968140" y="464612"/>
                  </a:lnTo>
                  <a:cubicBezTo>
                    <a:pt x="1959559" y="473194"/>
                    <a:pt x="1945645" y="473194"/>
                    <a:pt x="1937064" y="464612"/>
                  </a:cubicBezTo>
                  <a:lnTo>
                    <a:pt x="1896020" y="423569"/>
                  </a:lnTo>
                  <a:cubicBezTo>
                    <a:pt x="1887439" y="414987"/>
                    <a:pt x="1887439" y="401074"/>
                    <a:pt x="1896020" y="392492"/>
                  </a:cubicBezTo>
                  <a:lnTo>
                    <a:pt x="1935337" y="353176"/>
                  </a:lnTo>
                  <a:cubicBezTo>
                    <a:pt x="1939628" y="348885"/>
                    <a:pt x="1945251" y="346740"/>
                    <a:pt x="1950875" y="346740"/>
                  </a:cubicBezTo>
                  <a:close/>
                  <a:moveTo>
                    <a:pt x="2298655" y="343744"/>
                  </a:moveTo>
                  <a:cubicBezTo>
                    <a:pt x="2304279" y="343743"/>
                    <a:pt x="2309902" y="345889"/>
                    <a:pt x="2314193" y="350180"/>
                  </a:cubicBezTo>
                  <a:lnTo>
                    <a:pt x="2355237" y="391223"/>
                  </a:lnTo>
                  <a:cubicBezTo>
                    <a:pt x="2363818" y="399805"/>
                    <a:pt x="2363818" y="413718"/>
                    <a:pt x="2355237" y="422299"/>
                  </a:cubicBezTo>
                  <a:lnTo>
                    <a:pt x="2315920" y="461616"/>
                  </a:lnTo>
                  <a:cubicBezTo>
                    <a:pt x="2307339" y="470197"/>
                    <a:pt x="2293425" y="470197"/>
                    <a:pt x="2284844" y="461616"/>
                  </a:cubicBezTo>
                  <a:lnTo>
                    <a:pt x="2243800" y="420572"/>
                  </a:lnTo>
                  <a:cubicBezTo>
                    <a:pt x="2235219" y="411991"/>
                    <a:pt x="2235219" y="398077"/>
                    <a:pt x="2243800" y="389496"/>
                  </a:cubicBezTo>
                  <a:lnTo>
                    <a:pt x="2283117" y="350180"/>
                  </a:lnTo>
                  <a:cubicBezTo>
                    <a:pt x="2287408" y="345889"/>
                    <a:pt x="2293031" y="343744"/>
                    <a:pt x="2298655" y="343744"/>
                  </a:cubicBezTo>
                  <a:close/>
                  <a:moveTo>
                    <a:pt x="2662863" y="329176"/>
                  </a:moveTo>
                  <a:cubicBezTo>
                    <a:pt x="2668487" y="329176"/>
                    <a:pt x="2674111" y="331321"/>
                    <a:pt x="2678401" y="335612"/>
                  </a:cubicBezTo>
                  <a:lnTo>
                    <a:pt x="2719445" y="376655"/>
                  </a:lnTo>
                  <a:cubicBezTo>
                    <a:pt x="2728025" y="385237"/>
                    <a:pt x="2728026" y="399150"/>
                    <a:pt x="2719445" y="407731"/>
                  </a:cubicBezTo>
                  <a:lnTo>
                    <a:pt x="2680128" y="447048"/>
                  </a:lnTo>
                  <a:cubicBezTo>
                    <a:pt x="2671547" y="455629"/>
                    <a:pt x="2657633" y="455629"/>
                    <a:pt x="2649052" y="447048"/>
                  </a:cubicBezTo>
                  <a:lnTo>
                    <a:pt x="2608008" y="406004"/>
                  </a:lnTo>
                  <a:cubicBezTo>
                    <a:pt x="2599427" y="397424"/>
                    <a:pt x="2599427" y="383510"/>
                    <a:pt x="2608008" y="374928"/>
                  </a:cubicBezTo>
                  <a:lnTo>
                    <a:pt x="2647325" y="335612"/>
                  </a:lnTo>
                  <a:cubicBezTo>
                    <a:pt x="2651616" y="331321"/>
                    <a:pt x="2657239" y="329175"/>
                    <a:pt x="2662863" y="329176"/>
                  </a:cubicBezTo>
                  <a:close/>
                  <a:moveTo>
                    <a:pt x="3010643" y="326179"/>
                  </a:moveTo>
                  <a:cubicBezTo>
                    <a:pt x="3016267" y="326180"/>
                    <a:pt x="3021890" y="328324"/>
                    <a:pt x="3026181" y="332615"/>
                  </a:cubicBezTo>
                  <a:lnTo>
                    <a:pt x="3067225" y="373659"/>
                  </a:lnTo>
                  <a:cubicBezTo>
                    <a:pt x="3075806" y="382240"/>
                    <a:pt x="3075806" y="396154"/>
                    <a:pt x="3067225" y="404735"/>
                  </a:cubicBezTo>
                  <a:lnTo>
                    <a:pt x="3027909" y="444052"/>
                  </a:lnTo>
                  <a:cubicBezTo>
                    <a:pt x="3019327" y="452633"/>
                    <a:pt x="3005413" y="452633"/>
                    <a:pt x="2996833" y="444052"/>
                  </a:cubicBezTo>
                  <a:lnTo>
                    <a:pt x="2955788" y="403008"/>
                  </a:lnTo>
                  <a:cubicBezTo>
                    <a:pt x="2947208" y="394427"/>
                    <a:pt x="2947208" y="380514"/>
                    <a:pt x="2955789" y="371932"/>
                  </a:cubicBezTo>
                  <a:lnTo>
                    <a:pt x="2995105" y="332616"/>
                  </a:lnTo>
                  <a:cubicBezTo>
                    <a:pt x="2999395" y="328325"/>
                    <a:pt x="3005019" y="326179"/>
                    <a:pt x="3010643" y="326179"/>
                  </a:cubicBezTo>
                  <a:close/>
                  <a:moveTo>
                    <a:pt x="1109631" y="318741"/>
                  </a:moveTo>
                  <a:cubicBezTo>
                    <a:pt x="1115255" y="318741"/>
                    <a:pt x="1120879" y="320886"/>
                    <a:pt x="1125169" y="325177"/>
                  </a:cubicBezTo>
                  <a:lnTo>
                    <a:pt x="1166213" y="366221"/>
                  </a:lnTo>
                  <a:cubicBezTo>
                    <a:pt x="1174794" y="374802"/>
                    <a:pt x="1174794" y="388715"/>
                    <a:pt x="1166213" y="397297"/>
                  </a:cubicBezTo>
                  <a:lnTo>
                    <a:pt x="1126896" y="436613"/>
                  </a:lnTo>
                  <a:cubicBezTo>
                    <a:pt x="1118316" y="445194"/>
                    <a:pt x="1104402" y="445194"/>
                    <a:pt x="1095820" y="436613"/>
                  </a:cubicBezTo>
                  <a:lnTo>
                    <a:pt x="1054776" y="395570"/>
                  </a:lnTo>
                  <a:cubicBezTo>
                    <a:pt x="1046195" y="386988"/>
                    <a:pt x="1046196" y="373074"/>
                    <a:pt x="1054776" y="364493"/>
                  </a:cubicBezTo>
                  <a:lnTo>
                    <a:pt x="1094093" y="325177"/>
                  </a:lnTo>
                  <a:cubicBezTo>
                    <a:pt x="1098384" y="320886"/>
                    <a:pt x="1104008" y="318740"/>
                    <a:pt x="1109631" y="318741"/>
                  </a:cubicBezTo>
                  <a:close/>
                  <a:moveTo>
                    <a:pt x="3369996" y="316467"/>
                  </a:moveTo>
                  <a:cubicBezTo>
                    <a:pt x="3375620" y="316467"/>
                    <a:pt x="3381244" y="318613"/>
                    <a:pt x="3385534" y="322903"/>
                  </a:cubicBezTo>
                  <a:lnTo>
                    <a:pt x="3426578" y="363947"/>
                  </a:lnTo>
                  <a:cubicBezTo>
                    <a:pt x="3435159" y="372528"/>
                    <a:pt x="3435159" y="386441"/>
                    <a:pt x="3426578" y="395022"/>
                  </a:cubicBezTo>
                  <a:lnTo>
                    <a:pt x="3387261" y="434339"/>
                  </a:lnTo>
                  <a:cubicBezTo>
                    <a:pt x="3378680" y="442920"/>
                    <a:pt x="3364767" y="442920"/>
                    <a:pt x="3356185" y="434339"/>
                  </a:cubicBezTo>
                  <a:lnTo>
                    <a:pt x="3315142" y="393295"/>
                  </a:lnTo>
                  <a:cubicBezTo>
                    <a:pt x="3306560" y="384714"/>
                    <a:pt x="3306560" y="370801"/>
                    <a:pt x="3315142" y="362219"/>
                  </a:cubicBezTo>
                  <a:lnTo>
                    <a:pt x="3354458" y="322903"/>
                  </a:lnTo>
                  <a:cubicBezTo>
                    <a:pt x="3358749" y="318612"/>
                    <a:pt x="3364372" y="316467"/>
                    <a:pt x="3369996" y="316467"/>
                  </a:cubicBezTo>
                  <a:close/>
                  <a:moveTo>
                    <a:pt x="1457411" y="315744"/>
                  </a:moveTo>
                  <a:cubicBezTo>
                    <a:pt x="1463035" y="315744"/>
                    <a:pt x="1468659" y="317890"/>
                    <a:pt x="1472949" y="322180"/>
                  </a:cubicBezTo>
                  <a:lnTo>
                    <a:pt x="1513993" y="363224"/>
                  </a:lnTo>
                  <a:cubicBezTo>
                    <a:pt x="1522574" y="371805"/>
                    <a:pt x="1522574" y="385719"/>
                    <a:pt x="1513993" y="394300"/>
                  </a:cubicBezTo>
                  <a:lnTo>
                    <a:pt x="1474677" y="433616"/>
                  </a:lnTo>
                  <a:cubicBezTo>
                    <a:pt x="1466096" y="442198"/>
                    <a:pt x="1452182" y="442198"/>
                    <a:pt x="1443601" y="433617"/>
                  </a:cubicBezTo>
                  <a:lnTo>
                    <a:pt x="1402557" y="392573"/>
                  </a:lnTo>
                  <a:cubicBezTo>
                    <a:pt x="1393976" y="383992"/>
                    <a:pt x="1393976" y="370078"/>
                    <a:pt x="1402557" y="361497"/>
                  </a:cubicBezTo>
                  <a:lnTo>
                    <a:pt x="1441873" y="322180"/>
                  </a:lnTo>
                  <a:cubicBezTo>
                    <a:pt x="1446164" y="317890"/>
                    <a:pt x="1451788" y="315744"/>
                    <a:pt x="1457411" y="315744"/>
                  </a:cubicBezTo>
                  <a:close/>
                  <a:moveTo>
                    <a:pt x="430170" y="315230"/>
                  </a:moveTo>
                  <a:cubicBezTo>
                    <a:pt x="435794" y="315230"/>
                    <a:pt x="441418" y="317376"/>
                    <a:pt x="445709" y="321666"/>
                  </a:cubicBezTo>
                  <a:lnTo>
                    <a:pt x="486752" y="362710"/>
                  </a:lnTo>
                  <a:cubicBezTo>
                    <a:pt x="495333" y="371291"/>
                    <a:pt x="495333" y="385205"/>
                    <a:pt x="486752" y="393786"/>
                  </a:cubicBezTo>
                  <a:lnTo>
                    <a:pt x="447436" y="433102"/>
                  </a:lnTo>
                  <a:cubicBezTo>
                    <a:pt x="438855" y="441683"/>
                    <a:pt x="424941" y="441683"/>
                    <a:pt x="416360" y="433102"/>
                  </a:cubicBezTo>
                  <a:lnTo>
                    <a:pt x="375316" y="392058"/>
                  </a:lnTo>
                  <a:cubicBezTo>
                    <a:pt x="366734" y="383478"/>
                    <a:pt x="366734" y="369564"/>
                    <a:pt x="375316" y="360982"/>
                  </a:cubicBezTo>
                  <a:lnTo>
                    <a:pt x="414633" y="321666"/>
                  </a:lnTo>
                  <a:cubicBezTo>
                    <a:pt x="418923" y="317375"/>
                    <a:pt x="424546" y="315230"/>
                    <a:pt x="430170" y="315230"/>
                  </a:cubicBezTo>
                  <a:close/>
                  <a:moveTo>
                    <a:pt x="3717776" y="313470"/>
                  </a:moveTo>
                  <a:cubicBezTo>
                    <a:pt x="3723400" y="313470"/>
                    <a:pt x="3729024" y="315615"/>
                    <a:pt x="3733314" y="319906"/>
                  </a:cubicBezTo>
                  <a:lnTo>
                    <a:pt x="3774358" y="360950"/>
                  </a:lnTo>
                  <a:cubicBezTo>
                    <a:pt x="3782940" y="369531"/>
                    <a:pt x="3782939" y="383445"/>
                    <a:pt x="3774358" y="392026"/>
                  </a:cubicBezTo>
                  <a:lnTo>
                    <a:pt x="3735040" y="431343"/>
                  </a:lnTo>
                  <a:cubicBezTo>
                    <a:pt x="3726460" y="439924"/>
                    <a:pt x="3712547" y="439924"/>
                    <a:pt x="3703965" y="431343"/>
                  </a:cubicBezTo>
                  <a:lnTo>
                    <a:pt x="3662921" y="390298"/>
                  </a:lnTo>
                  <a:cubicBezTo>
                    <a:pt x="3654340" y="381718"/>
                    <a:pt x="3654340" y="367804"/>
                    <a:pt x="3662921" y="359223"/>
                  </a:cubicBezTo>
                  <a:lnTo>
                    <a:pt x="3702238" y="319906"/>
                  </a:lnTo>
                  <a:cubicBezTo>
                    <a:pt x="3706529" y="315616"/>
                    <a:pt x="3712152" y="313470"/>
                    <a:pt x="3717776" y="313470"/>
                  </a:cubicBezTo>
                  <a:close/>
                  <a:moveTo>
                    <a:pt x="777950" y="312234"/>
                  </a:moveTo>
                  <a:cubicBezTo>
                    <a:pt x="783574" y="312234"/>
                    <a:pt x="789199" y="314379"/>
                    <a:pt x="793489" y="318669"/>
                  </a:cubicBezTo>
                  <a:lnTo>
                    <a:pt x="834533" y="359713"/>
                  </a:lnTo>
                  <a:cubicBezTo>
                    <a:pt x="843113" y="368295"/>
                    <a:pt x="843113" y="382208"/>
                    <a:pt x="834533" y="390789"/>
                  </a:cubicBezTo>
                  <a:lnTo>
                    <a:pt x="795216" y="430106"/>
                  </a:lnTo>
                  <a:cubicBezTo>
                    <a:pt x="786635" y="438687"/>
                    <a:pt x="772721" y="438687"/>
                    <a:pt x="764140" y="430106"/>
                  </a:cubicBezTo>
                  <a:lnTo>
                    <a:pt x="723096" y="389062"/>
                  </a:lnTo>
                  <a:cubicBezTo>
                    <a:pt x="714514" y="380481"/>
                    <a:pt x="714515" y="366568"/>
                    <a:pt x="723096" y="357986"/>
                  </a:cubicBezTo>
                  <a:lnTo>
                    <a:pt x="762413" y="318669"/>
                  </a:lnTo>
                  <a:cubicBezTo>
                    <a:pt x="766703" y="314379"/>
                    <a:pt x="772327" y="312234"/>
                    <a:pt x="777950" y="312234"/>
                  </a:cubicBezTo>
                  <a:close/>
                  <a:moveTo>
                    <a:pt x="4064419" y="311610"/>
                  </a:moveTo>
                  <a:cubicBezTo>
                    <a:pt x="4070043" y="311610"/>
                    <a:pt x="4075667" y="313756"/>
                    <a:pt x="4079957" y="318046"/>
                  </a:cubicBezTo>
                  <a:lnTo>
                    <a:pt x="4121001" y="359090"/>
                  </a:lnTo>
                  <a:cubicBezTo>
                    <a:pt x="4129582" y="367672"/>
                    <a:pt x="4129582" y="381585"/>
                    <a:pt x="4121001" y="390166"/>
                  </a:cubicBezTo>
                  <a:lnTo>
                    <a:pt x="4081685" y="429483"/>
                  </a:lnTo>
                  <a:cubicBezTo>
                    <a:pt x="4073103" y="438064"/>
                    <a:pt x="4059190" y="438064"/>
                    <a:pt x="4050609" y="429483"/>
                  </a:cubicBezTo>
                  <a:lnTo>
                    <a:pt x="4009564" y="388439"/>
                  </a:lnTo>
                  <a:cubicBezTo>
                    <a:pt x="4000983" y="379858"/>
                    <a:pt x="4000983" y="365945"/>
                    <a:pt x="4009564" y="357363"/>
                  </a:cubicBezTo>
                  <a:lnTo>
                    <a:pt x="4048882" y="318046"/>
                  </a:lnTo>
                  <a:cubicBezTo>
                    <a:pt x="4053172" y="313755"/>
                    <a:pt x="4058795" y="311611"/>
                    <a:pt x="4064419" y="311610"/>
                  </a:cubicBezTo>
                  <a:close/>
                  <a:moveTo>
                    <a:pt x="1816764" y="306031"/>
                  </a:moveTo>
                  <a:cubicBezTo>
                    <a:pt x="1822388" y="306031"/>
                    <a:pt x="1828012" y="308176"/>
                    <a:pt x="1832303" y="312467"/>
                  </a:cubicBezTo>
                  <a:lnTo>
                    <a:pt x="1873346" y="353511"/>
                  </a:lnTo>
                  <a:cubicBezTo>
                    <a:pt x="1881927" y="362092"/>
                    <a:pt x="1881927" y="376006"/>
                    <a:pt x="1873346" y="384587"/>
                  </a:cubicBezTo>
                  <a:lnTo>
                    <a:pt x="1834030" y="423903"/>
                  </a:lnTo>
                  <a:cubicBezTo>
                    <a:pt x="1825449" y="432485"/>
                    <a:pt x="1811535" y="432485"/>
                    <a:pt x="1802953" y="423904"/>
                  </a:cubicBezTo>
                  <a:lnTo>
                    <a:pt x="1761910" y="382860"/>
                  </a:lnTo>
                  <a:cubicBezTo>
                    <a:pt x="1753328" y="374279"/>
                    <a:pt x="1753329" y="360365"/>
                    <a:pt x="1761910" y="351784"/>
                  </a:cubicBezTo>
                  <a:lnTo>
                    <a:pt x="1801226" y="312467"/>
                  </a:lnTo>
                  <a:cubicBezTo>
                    <a:pt x="1805517" y="308177"/>
                    <a:pt x="1811141" y="306031"/>
                    <a:pt x="1816764" y="306031"/>
                  </a:cubicBezTo>
                  <a:close/>
                  <a:moveTo>
                    <a:pt x="2164544" y="303035"/>
                  </a:moveTo>
                  <a:cubicBezTo>
                    <a:pt x="2170168" y="303035"/>
                    <a:pt x="2175793" y="305180"/>
                    <a:pt x="2180083" y="309470"/>
                  </a:cubicBezTo>
                  <a:lnTo>
                    <a:pt x="2221126" y="350515"/>
                  </a:lnTo>
                  <a:cubicBezTo>
                    <a:pt x="2229707" y="359096"/>
                    <a:pt x="2229707" y="373010"/>
                    <a:pt x="2221126" y="381591"/>
                  </a:cubicBezTo>
                  <a:lnTo>
                    <a:pt x="2181810" y="420907"/>
                  </a:lnTo>
                  <a:cubicBezTo>
                    <a:pt x="2173228" y="429489"/>
                    <a:pt x="2159315" y="429488"/>
                    <a:pt x="2150734" y="420907"/>
                  </a:cubicBezTo>
                  <a:lnTo>
                    <a:pt x="2109690" y="379864"/>
                  </a:lnTo>
                  <a:cubicBezTo>
                    <a:pt x="2101108" y="371283"/>
                    <a:pt x="2101108" y="357369"/>
                    <a:pt x="2109690" y="348788"/>
                  </a:cubicBezTo>
                  <a:lnTo>
                    <a:pt x="2149007" y="309471"/>
                  </a:lnTo>
                  <a:cubicBezTo>
                    <a:pt x="2153297" y="305180"/>
                    <a:pt x="2158921" y="303034"/>
                    <a:pt x="2164544" y="303035"/>
                  </a:cubicBezTo>
                  <a:close/>
                  <a:moveTo>
                    <a:pt x="4238665" y="298228"/>
                  </a:moveTo>
                  <a:lnTo>
                    <a:pt x="4257232" y="378733"/>
                  </a:lnTo>
                  <a:lnTo>
                    <a:pt x="4223235" y="344733"/>
                  </a:lnTo>
                  <a:cubicBezTo>
                    <a:pt x="4214653" y="336152"/>
                    <a:pt x="4214653" y="322239"/>
                    <a:pt x="4223235" y="313657"/>
                  </a:cubicBezTo>
                  <a:close/>
                  <a:moveTo>
                    <a:pt x="2528752" y="288467"/>
                  </a:moveTo>
                  <a:cubicBezTo>
                    <a:pt x="2534376" y="288467"/>
                    <a:pt x="2540000" y="290612"/>
                    <a:pt x="2544290" y="294903"/>
                  </a:cubicBezTo>
                  <a:lnTo>
                    <a:pt x="2585335" y="335947"/>
                  </a:lnTo>
                  <a:cubicBezTo>
                    <a:pt x="2593916" y="344529"/>
                    <a:pt x="2593916" y="358442"/>
                    <a:pt x="2585335" y="367023"/>
                  </a:cubicBezTo>
                  <a:lnTo>
                    <a:pt x="2546018" y="406340"/>
                  </a:lnTo>
                  <a:cubicBezTo>
                    <a:pt x="2537436" y="414921"/>
                    <a:pt x="2523523" y="414921"/>
                    <a:pt x="2514942" y="406340"/>
                  </a:cubicBezTo>
                  <a:lnTo>
                    <a:pt x="2473898" y="365295"/>
                  </a:lnTo>
                  <a:cubicBezTo>
                    <a:pt x="2465317" y="356714"/>
                    <a:pt x="2465317" y="342801"/>
                    <a:pt x="2473898" y="334219"/>
                  </a:cubicBezTo>
                  <a:lnTo>
                    <a:pt x="2513215" y="294903"/>
                  </a:lnTo>
                  <a:cubicBezTo>
                    <a:pt x="2517505" y="290613"/>
                    <a:pt x="2523129" y="288467"/>
                    <a:pt x="2528752" y="288467"/>
                  </a:cubicBezTo>
                  <a:close/>
                  <a:moveTo>
                    <a:pt x="2876532" y="285471"/>
                  </a:moveTo>
                  <a:cubicBezTo>
                    <a:pt x="2882156" y="285471"/>
                    <a:pt x="2887780" y="287616"/>
                    <a:pt x="2892071" y="291907"/>
                  </a:cubicBezTo>
                  <a:lnTo>
                    <a:pt x="2933115" y="332950"/>
                  </a:lnTo>
                  <a:cubicBezTo>
                    <a:pt x="2941696" y="341531"/>
                    <a:pt x="2941696" y="355445"/>
                    <a:pt x="2933114" y="364026"/>
                  </a:cubicBezTo>
                  <a:lnTo>
                    <a:pt x="2893798" y="403343"/>
                  </a:lnTo>
                  <a:cubicBezTo>
                    <a:pt x="2885216" y="411924"/>
                    <a:pt x="2871303" y="411924"/>
                    <a:pt x="2862721" y="403343"/>
                  </a:cubicBezTo>
                  <a:lnTo>
                    <a:pt x="2821678" y="362299"/>
                  </a:lnTo>
                  <a:cubicBezTo>
                    <a:pt x="2813097" y="353718"/>
                    <a:pt x="2813097" y="339805"/>
                    <a:pt x="2821678" y="331223"/>
                  </a:cubicBezTo>
                  <a:lnTo>
                    <a:pt x="2860995" y="291906"/>
                  </a:lnTo>
                  <a:cubicBezTo>
                    <a:pt x="2865285" y="287616"/>
                    <a:pt x="2870909" y="285471"/>
                    <a:pt x="2876532" y="285471"/>
                  </a:cubicBezTo>
                  <a:close/>
                  <a:moveTo>
                    <a:pt x="284092" y="279891"/>
                  </a:moveTo>
                  <a:cubicBezTo>
                    <a:pt x="289716" y="279891"/>
                    <a:pt x="295339" y="282036"/>
                    <a:pt x="299630" y="286327"/>
                  </a:cubicBezTo>
                  <a:lnTo>
                    <a:pt x="340674" y="327371"/>
                  </a:lnTo>
                  <a:cubicBezTo>
                    <a:pt x="349255" y="335952"/>
                    <a:pt x="349255" y="349865"/>
                    <a:pt x="340674" y="358447"/>
                  </a:cubicBezTo>
                  <a:lnTo>
                    <a:pt x="301357" y="397763"/>
                  </a:lnTo>
                  <a:cubicBezTo>
                    <a:pt x="292776" y="406344"/>
                    <a:pt x="278862" y="406345"/>
                    <a:pt x="270281" y="397763"/>
                  </a:cubicBezTo>
                  <a:lnTo>
                    <a:pt x="229237" y="356720"/>
                  </a:lnTo>
                  <a:cubicBezTo>
                    <a:pt x="220656" y="348138"/>
                    <a:pt x="220656" y="334225"/>
                    <a:pt x="229237" y="325644"/>
                  </a:cubicBezTo>
                  <a:lnTo>
                    <a:pt x="268554" y="286327"/>
                  </a:lnTo>
                  <a:cubicBezTo>
                    <a:pt x="272845" y="282036"/>
                    <a:pt x="278468" y="279891"/>
                    <a:pt x="284092" y="279891"/>
                  </a:cubicBezTo>
                  <a:close/>
                  <a:moveTo>
                    <a:pt x="1324436" y="278755"/>
                  </a:moveTo>
                  <a:cubicBezTo>
                    <a:pt x="1330060" y="278755"/>
                    <a:pt x="1335683" y="280900"/>
                    <a:pt x="1339974" y="285191"/>
                  </a:cubicBezTo>
                  <a:lnTo>
                    <a:pt x="1381018" y="326235"/>
                  </a:lnTo>
                  <a:cubicBezTo>
                    <a:pt x="1389599" y="334816"/>
                    <a:pt x="1389599" y="348730"/>
                    <a:pt x="1381018" y="357311"/>
                  </a:cubicBezTo>
                  <a:lnTo>
                    <a:pt x="1341701" y="396628"/>
                  </a:lnTo>
                  <a:cubicBezTo>
                    <a:pt x="1333120" y="405209"/>
                    <a:pt x="1319206" y="405209"/>
                    <a:pt x="1310625" y="396628"/>
                  </a:cubicBezTo>
                  <a:lnTo>
                    <a:pt x="1269581" y="355584"/>
                  </a:lnTo>
                  <a:cubicBezTo>
                    <a:pt x="1261000" y="347003"/>
                    <a:pt x="1261000" y="333089"/>
                    <a:pt x="1269582" y="324508"/>
                  </a:cubicBezTo>
                  <a:lnTo>
                    <a:pt x="1308898" y="285191"/>
                  </a:lnTo>
                  <a:cubicBezTo>
                    <a:pt x="1313189" y="280900"/>
                    <a:pt x="1318812" y="278755"/>
                    <a:pt x="1324436" y="278755"/>
                  </a:cubicBezTo>
                  <a:close/>
                  <a:moveTo>
                    <a:pt x="1672216" y="275759"/>
                  </a:moveTo>
                  <a:cubicBezTo>
                    <a:pt x="1677840" y="275759"/>
                    <a:pt x="1683463" y="277904"/>
                    <a:pt x="1687754" y="282195"/>
                  </a:cubicBezTo>
                  <a:lnTo>
                    <a:pt x="1728798" y="323239"/>
                  </a:lnTo>
                  <a:cubicBezTo>
                    <a:pt x="1737379" y="331820"/>
                    <a:pt x="1737379" y="345734"/>
                    <a:pt x="1728798" y="354315"/>
                  </a:cubicBezTo>
                  <a:lnTo>
                    <a:pt x="1689481" y="393631"/>
                  </a:lnTo>
                  <a:cubicBezTo>
                    <a:pt x="1680900" y="402213"/>
                    <a:pt x="1666987" y="402213"/>
                    <a:pt x="1658405" y="393631"/>
                  </a:cubicBezTo>
                  <a:lnTo>
                    <a:pt x="1617362" y="352588"/>
                  </a:lnTo>
                  <a:cubicBezTo>
                    <a:pt x="1608780" y="344006"/>
                    <a:pt x="1608780" y="330093"/>
                    <a:pt x="1617362" y="321512"/>
                  </a:cubicBezTo>
                  <a:lnTo>
                    <a:pt x="1656678" y="282195"/>
                  </a:lnTo>
                  <a:cubicBezTo>
                    <a:pt x="1660969" y="277904"/>
                    <a:pt x="1666592" y="275759"/>
                    <a:pt x="1672216" y="275759"/>
                  </a:cubicBezTo>
                  <a:close/>
                  <a:moveTo>
                    <a:pt x="3235885" y="275758"/>
                  </a:moveTo>
                  <a:cubicBezTo>
                    <a:pt x="3241509" y="275758"/>
                    <a:pt x="3247134" y="277903"/>
                    <a:pt x="3251424" y="282194"/>
                  </a:cubicBezTo>
                  <a:lnTo>
                    <a:pt x="3292468" y="323237"/>
                  </a:lnTo>
                  <a:cubicBezTo>
                    <a:pt x="3301049" y="331819"/>
                    <a:pt x="3301049" y="345733"/>
                    <a:pt x="3292468" y="354314"/>
                  </a:cubicBezTo>
                  <a:lnTo>
                    <a:pt x="3253151" y="393630"/>
                  </a:lnTo>
                  <a:cubicBezTo>
                    <a:pt x="3244569" y="402212"/>
                    <a:pt x="3230656" y="402211"/>
                    <a:pt x="3222075" y="393630"/>
                  </a:cubicBezTo>
                  <a:lnTo>
                    <a:pt x="3181031" y="352587"/>
                  </a:lnTo>
                  <a:cubicBezTo>
                    <a:pt x="3172450" y="344005"/>
                    <a:pt x="3172450" y="330092"/>
                    <a:pt x="3181031" y="321510"/>
                  </a:cubicBezTo>
                  <a:lnTo>
                    <a:pt x="3220348" y="282194"/>
                  </a:lnTo>
                  <a:cubicBezTo>
                    <a:pt x="3224638" y="277903"/>
                    <a:pt x="3230262" y="275758"/>
                    <a:pt x="3235885" y="275758"/>
                  </a:cubicBezTo>
                  <a:close/>
                  <a:moveTo>
                    <a:pt x="3583666" y="272762"/>
                  </a:moveTo>
                  <a:cubicBezTo>
                    <a:pt x="3589288" y="272762"/>
                    <a:pt x="3594913" y="274907"/>
                    <a:pt x="3599203" y="279198"/>
                  </a:cubicBezTo>
                  <a:lnTo>
                    <a:pt x="3640247" y="320241"/>
                  </a:lnTo>
                  <a:cubicBezTo>
                    <a:pt x="3648828" y="328822"/>
                    <a:pt x="3648829" y="342735"/>
                    <a:pt x="3640247" y="351317"/>
                  </a:cubicBezTo>
                  <a:lnTo>
                    <a:pt x="3600931" y="390635"/>
                  </a:lnTo>
                  <a:cubicBezTo>
                    <a:pt x="3592350" y="399216"/>
                    <a:pt x="3578436" y="399216"/>
                    <a:pt x="3569855" y="390634"/>
                  </a:cubicBezTo>
                  <a:lnTo>
                    <a:pt x="3528811" y="349590"/>
                  </a:lnTo>
                  <a:cubicBezTo>
                    <a:pt x="3520230" y="341009"/>
                    <a:pt x="3520230" y="327096"/>
                    <a:pt x="3528812" y="318514"/>
                  </a:cubicBezTo>
                  <a:lnTo>
                    <a:pt x="3568128" y="279198"/>
                  </a:lnTo>
                  <a:cubicBezTo>
                    <a:pt x="3572418" y="274906"/>
                    <a:pt x="3578042" y="272761"/>
                    <a:pt x="3583666" y="272762"/>
                  </a:cubicBezTo>
                  <a:close/>
                  <a:moveTo>
                    <a:pt x="3930308" y="270902"/>
                  </a:moveTo>
                  <a:cubicBezTo>
                    <a:pt x="3935933" y="270902"/>
                    <a:pt x="3941556" y="273047"/>
                    <a:pt x="3945847" y="277338"/>
                  </a:cubicBezTo>
                  <a:lnTo>
                    <a:pt x="3986890" y="318381"/>
                  </a:lnTo>
                  <a:cubicBezTo>
                    <a:pt x="3995472" y="326963"/>
                    <a:pt x="3995472" y="340876"/>
                    <a:pt x="3986890" y="349457"/>
                  </a:cubicBezTo>
                  <a:lnTo>
                    <a:pt x="3947574" y="388773"/>
                  </a:lnTo>
                  <a:cubicBezTo>
                    <a:pt x="3938992" y="397355"/>
                    <a:pt x="3925079" y="397355"/>
                    <a:pt x="3916498" y="388774"/>
                  </a:cubicBezTo>
                  <a:lnTo>
                    <a:pt x="3875454" y="347730"/>
                  </a:lnTo>
                  <a:cubicBezTo>
                    <a:pt x="3866873" y="339148"/>
                    <a:pt x="3866873" y="325236"/>
                    <a:pt x="3875454" y="316654"/>
                  </a:cubicBezTo>
                  <a:lnTo>
                    <a:pt x="3914770" y="277338"/>
                  </a:lnTo>
                  <a:cubicBezTo>
                    <a:pt x="3919061" y="273047"/>
                    <a:pt x="3924685" y="270902"/>
                    <a:pt x="3930308" y="270902"/>
                  </a:cubicBezTo>
                  <a:close/>
                  <a:moveTo>
                    <a:pt x="643445" y="270178"/>
                  </a:moveTo>
                  <a:cubicBezTo>
                    <a:pt x="649069" y="270178"/>
                    <a:pt x="654692" y="272324"/>
                    <a:pt x="658983" y="276614"/>
                  </a:cubicBezTo>
                  <a:lnTo>
                    <a:pt x="700026" y="317658"/>
                  </a:lnTo>
                  <a:cubicBezTo>
                    <a:pt x="708608" y="326239"/>
                    <a:pt x="708608" y="340152"/>
                    <a:pt x="700026" y="348734"/>
                  </a:cubicBezTo>
                  <a:lnTo>
                    <a:pt x="660710" y="388050"/>
                  </a:lnTo>
                  <a:cubicBezTo>
                    <a:pt x="652129" y="396631"/>
                    <a:pt x="638215" y="396631"/>
                    <a:pt x="629634" y="388050"/>
                  </a:cubicBezTo>
                  <a:lnTo>
                    <a:pt x="588590" y="347006"/>
                  </a:lnTo>
                  <a:cubicBezTo>
                    <a:pt x="580009" y="338425"/>
                    <a:pt x="580009" y="324512"/>
                    <a:pt x="588590" y="315930"/>
                  </a:cubicBezTo>
                  <a:lnTo>
                    <a:pt x="627907" y="276614"/>
                  </a:lnTo>
                  <a:cubicBezTo>
                    <a:pt x="632197" y="272324"/>
                    <a:pt x="637821" y="270178"/>
                    <a:pt x="643445" y="270178"/>
                  </a:cubicBezTo>
                  <a:close/>
                  <a:moveTo>
                    <a:pt x="991225" y="267181"/>
                  </a:moveTo>
                  <a:cubicBezTo>
                    <a:pt x="996849" y="267181"/>
                    <a:pt x="1002472" y="269327"/>
                    <a:pt x="1006763" y="273618"/>
                  </a:cubicBezTo>
                  <a:lnTo>
                    <a:pt x="1047807" y="314661"/>
                  </a:lnTo>
                  <a:cubicBezTo>
                    <a:pt x="1056388" y="323243"/>
                    <a:pt x="1056388" y="337156"/>
                    <a:pt x="1047807" y="345737"/>
                  </a:cubicBezTo>
                  <a:lnTo>
                    <a:pt x="1008490" y="385054"/>
                  </a:lnTo>
                  <a:cubicBezTo>
                    <a:pt x="999909" y="393635"/>
                    <a:pt x="985995" y="393635"/>
                    <a:pt x="977414" y="385054"/>
                  </a:cubicBezTo>
                  <a:lnTo>
                    <a:pt x="936370" y="344010"/>
                  </a:lnTo>
                  <a:cubicBezTo>
                    <a:pt x="927789" y="335429"/>
                    <a:pt x="927789" y="321515"/>
                    <a:pt x="936370" y="312934"/>
                  </a:cubicBezTo>
                  <a:lnTo>
                    <a:pt x="975687" y="273618"/>
                  </a:lnTo>
                  <a:cubicBezTo>
                    <a:pt x="979978" y="269327"/>
                    <a:pt x="985601" y="267181"/>
                    <a:pt x="991225" y="267181"/>
                  </a:cubicBezTo>
                  <a:close/>
                  <a:moveTo>
                    <a:pt x="2031569" y="266046"/>
                  </a:moveTo>
                  <a:cubicBezTo>
                    <a:pt x="2037193" y="266046"/>
                    <a:pt x="2042817" y="268191"/>
                    <a:pt x="2047107" y="272482"/>
                  </a:cubicBezTo>
                  <a:lnTo>
                    <a:pt x="2088151" y="313526"/>
                  </a:lnTo>
                  <a:cubicBezTo>
                    <a:pt x="2096732" y="322107"/>
                    <a:pt x="2096732" y="336021"/>
                    <a:pt x="2088151" y="344602"/>
                  </a:cubicBezTo>
                  <a:lnTo>
                    <a:pt x="2048834" y="383918"/>
                  </a:lnTo>
                  <a:cubicBezTo>
                    <a:pt x="2040253" y="392500"/>
                    <a:pt x="2026339" y="392500"/>
                    <a:pt x="2017758" y="383918"/>
                  </a:cubicBezTo>
                  <a:lnTo>
                    <a:pt x="1976715" y="342874"/>
                  </a:lnTo>
                  <a:cubicBezTo>
                    <a:pt x="1968133" y="334293"/>
                    <a:pt x="1968133" y="320380"/>
                    <a:pt x="1976715" y="311798"/>
                  </a:cubicBezTo>
                  <a:lnTo>
                    <a:pt x="2016031" y="272482"/>
                  </a:lnTo>
                  <a:cubicBezTo>
                    <a:pt x="2020322" y="268191"/>
                    <a:pt x="2025945" y="266046"/>
                    <a:pt x="2031569" y="266046"/>
                  </a:cubicBezTo>
                  <a:close/>
                  <a:moveTo>
                    <a:pt x="2379349" y="263050"/>
                  </a:moveTo>
                  <a:cubicBezTo>
                    <a:pt x="2384973" y="263049"/>
                    <a:pt x="2390596" y="265195"/>
                    <a:pt x="2394887" y="269485"/>
                  </a:cubicBezTo>
                  <a:lnTo>
                    <a:pt x="2435931" y="310529"/>
                  </a:lnTo>
                  <a:cubicBezTo>
                    <a:pt x="2444512" y="319110"/>
                    <a:pt x="2444512" y="333024"/>
                    <a:pt x="2435931" y="341605"/>
                  </a:cubicBezTo>
                  <a:lnTo>
                    <a:pt x="2396614" y="380922"/>
                  </a:lnTo>
                  <a:cubicBezTo>
                    <a:pt x="2388033" y="389503"/>
                    <a:pt x="2374120" y="389503"/>
                    <a:pt x="2365538" y="380922"/>
                  </a:cubicBezTo>
                  <a:lnTo>
                    <a:pt x="2324495" y="339878"/>
                  </a:lnTo>
                  <a:cubicBezTo>
                    <a:pt x="2315913" y="331297"/>
                    <a:pt x="2315913" y="317383"/>
                    <a:pt x="2324494" y="308802"/>
                  </a:cubicBezTo>
                  <a:lnTo>
                    <a:pt x="2363811" y="269486"/>
                  </a:lnTo>
                  <a:cubicBezTo>
                    <a:pt x="2368101" y="265195"/>
                    <a:pt x="2373725" y="263049"/>
                    <a:pt x="2379349" y="263050"/>
                  </a:cubicBezTo>
                  <a:close/>
                  <a:moveTo>
                    <a:pt x="171764" y="255398"/>
                  </a:moveTo>
                  <a:lnTo>
                    <a:pt x="208095" y="291729"/>
                  </a:lnTo>
                  <a:cubicBezTo>
                    <a:pt x="216676" y="300310"/>
                    <a:pt x="216676" y="314224"/>
                    <a:pt x="208094" y="322805"/>
                  </a:cubicBezTo>
                  <a:lnTo>
                    <a:pt x="168778" y="362121"/>
                  </a:lnTo>
                  <a:cubicBezTo>
                    <a:pt x="164488" y="366412"/>
                    <a:pt x="158864" y="368557"/>
                    <a:pt x="153240" y="368557"/>
                  </a:cubicBezTo>
                  <a:lnTo>
                    <a:pt x="146325" y="365694"/>
                  </a:lnTo>
                  <a:close/>
                  <a:moveTo>
                    <a:pt x="2743557" y="248481"/>
                  </a:moveTo>
                  <a:cubicBezTo>
                    <a:pt x="2749181" y="248482"/>
                    <a:pt x="2754804" y="250627"/>
                    <a:pt x="2759095" y="254918"/>
                  </a:cubicBezTo>
                  <a:lnTo>
                    <a:pt x="2800139" y="295961"/>
                  </a:lnTo>
                  <a:cubicBezTo>
                    <a:pt x="2808719" y="304543"/>
                    <a:pt x="2808720" y="318456"/>
                    <a:pt x="2800139" y="327037"/>
                  </a:cubicBezTo>
                  <a:lnTo>
                    <a:pt x="2760822" y="366354"/>
                  </a:lnTo>
                  <a:cubicBezTo>
                    <a:pt x="2752241" y="374935"/>
                    <a:pt x="2738327" y="374935"/>
                    <a:pt x="2729746" y="366354"/>
                  </a:cubicBezTo>
                  <a:lnTo>
                    <a:pt x="2688702" y="325310"/>
                  </a:lnTo>
                  <a:cubicBezTo>
                    <a:pt x="2680122" y="316730"/>
                    <a:pt x="2680122" y="302816"/>
                    <a:pt x="2688702" y="294234"/>
                  </a:cubicBezTo>
                  <a:lnTo>
                    <a:pt x="2728019" y="254917"/>
                  </a:lnTo>
                  <a:cubicBezTo>
                    <a:pt x="2732310" y="250627"/>
                    <a:pt x="2737933" y="248481"/>
                    <a:pt x="2743557" y="248481"/>
                  </a:cubicBezTo>
                  <a:close/>
                  <a:moveTo>
                    <a:pt x="3091337" y="245485"/>
                  </a:moveTo>
                  <a:cubicBezTo>
                    <a:pt x="3096961" y="245486"/>
                    <a:pt x="3102584" y="247630"/>
                    <a:pt x="3106875" y="251921"/>
                  </a:cubicBezTo>
                  <a:lnTo>
                    <a:pt x="3147919" y="292965"/>
                  </a:lnTo>
                  <a:cubicBezTo>
                    <a:pt x="3156500" y="301546"/>
                    <a:pt x="3156500" y="315460"/>
                    <a:pt x="3147919" y="324041"/>
                  </a:cubicBezTo>
                  <a:lnTo>
                    <a:pt x="3108603" y="363358"/>
                  </a:lnTo>
                  <a:cubicBezTo>
                    <a:pt x="3100021" y="371939"/>
                    <a:pt x="3086107" y="371939"/>
                    <a:pt x="3077527" y="363358"/>
                  </a:cubicBezTo>
                  <a:lnTo>
                    <a:pt x="3036482" y="322314"/>
                  </a:lnTo>
                  <a:cubicBezTo>
                    <a:pt x="3027902" y="313733"/>
                    <a:pt x="3027902" y="299820"/>
                    <a:pt x="3036483" y="291238"/>
                  </a:cubicBezTo>
                  <a:lnTo>
                    <a:pt x="3075799" y="251922"/>
                  </a:lnTo>
                  <a:cubicBezTo>
                    <a:pt x="3080089" y="247631"/>
                    <a:pt x="3085713" y="245485"/>
                    <a:pt x="3091337" y="245485"/>
                  </a:cubicBezTo>
                  <a:close/>
                  <a:moveTo>
                    <a:pt x="1190325" y="238047"/>
                  </a:moveTo>
                  <a:cubicBezTo>
                    <a:pt x="1195949" y="238047"/>
                    <a:pt x="1201574" y="240192"/>
                    <a:pt x="1205864" y="244482"/>
                  </a:cubicBezTo>
                  <a:lnTo>
                    <a:pt x="1246907" y="285526"/>
                  </a:lnTo>
                  <a:cubicBezTo>
                    <a:pt x="1255488" y="294108"/>
                    <a:pt x="1255488" y="308021"/>
                    <a:pt x="1246907" y="316603"/>
                  </a:cubicBezTo>
                  <a:lnTo>
                    <a:pt x="1207591" y="355919"/>
                  </a:lnTo>
                  <a:cubicBezTo>
                    <a:pt x="1199010" y="364500"/>
                    <a:pt x="1185096" y="364500"/>
                    <a:pt x="1176514" y="355919"/>
                  </a:cubicBezTo>
                  <a:lnTo>
                    <a:pt x="1135471" y="314875"/>
                  </a:lnTo>
                  <a:cubicBezTo>
                    <a:pt x="1126889" y="306294"/>
                    <a:pt x="1126890" y="292380"/>
                    <a:pt x="1135471" y="283799"/>
                  </a:cubicBezTo>
                  <a:lnTo>
                    <a:pt x="1174787" y="244483"/>
                  </a:lnTo>
                  <a:cubicBezTo>
                    <a:pt x="1179078" y="240192"/>
                    <a:pt x="1184702" y="238046"/>
                    <a:pt x="1190325" y="238047"/>
                  </a:cubicBezTo>
                  <a:close/>
                  <a:moveTo>
                    <a:pt x="3450690" y="235773"/>
                  </a:moveTo>
                  <a:cubicBezTo>
                    <a:pt x="3456314" y="235773"/>
                    <a:pt x="3461938" y="237918"/>
                    <a:pt x="3466228" y="242209"/>
                  </a:cubicBezTo>
                  <a:lnTo>
                    <a:pt x="3507272" y="283252"/>
                  </a:lnTo>
                  <a:cubicBezTo>
                    <a:pt x="3515853" y="291834"/>
                    <a:pt x="3515853" y="305747"/>
                    <a:pt x="3507272" y="314328"/>
                  </a:cubicBezTo>
                  <a:lnTo>
                    <a:pt x="3467955" y="353645"/>
                  </a:lnTo>
                  <a:cubicBezTo>
                    <a:pt x="3459374" y="362226"/>
                    <a:pt x="3445461" y="362226"/>
                    <a:pt x="3436880" y="353645"/>
                  </a:cubicBezTo>
                  <a:lnTo>
                    <a:pt x="3395836" y="312601"/>
                  </a:lnTo>
                  <a:cubicBezTo>
                    <a:pt x="3387255" y="304020"/>
                    <a:pt x="3387254" y="290107"/>
                    <a:pt x="3395836" y="281525"/>
                  </a:cubicBezTo>
                  <a:lnTo>
                    <a:pt x="3435152" y="242209"/>
                  </a:lnTo>
                  <a:cubicBezTo>
                    <a:pt x="3439443" y="237918"/>
                    <a:pt x="3445067" y="235773"/>
                    <a:pt x="3450690" y="235773"/>
                  </a:cubicBezTo>
                  <a:close/>
                  <a:moveTo>
                    <a:pt x="1538105" y="235050"/>
                  </a:moveTo>
                  <a:cubicBezTo>
                    <a:pt x="1543729" y="235050"/>
                    <a:pt x="1549353" y="237196"/>
                    <a:pt x="1553644" y="241486"/>
                  </a:cubicBezTo>
                  <a:lnTo>
                    <a:pt x="1594687" y="282530"/>
                  </a:lnTo>
                  <a:cubicBezTo>
                    <a:pt x="1603268" y="291111"/>
                    <a:pt x="1603269" y="305025"/>
                    <a:pt x="1594687" y="313606"/>
                  </a:cubicBezTo>
                  <a:lnTo>
                    <a:pt x="1555371" y="352922"/>
                  </a:lnTo>
                  <a:cubicBezTo>
                    <a:pt x="1546789" y="361504"/>
                    <a:pt x="1532876" y="361504"/>
                    <a:pt x="1524295" y="352922"/>
                  </a:cubicBezTo>
                  <a:lnTo>
                    <a:pt x="1483251" y="311879"/>
                  </a:lnTo>
                  <a:cubicBezTo>
                    <a:pt x="1474669" y="303298"/>
                    <a:pt x="1474670" y="289384"/>
                    <a:pt x="1483251" y="280803"/>
                  </a:cubicBezTo>
                  <a:lnTo>
                    <a:pt x="1522568" y="241486"/>
                  </a:lnTo>
                  <a:cubicBezTo>
                    <a:pt x="1526858" y="237196"/>
                    <a:pt x="1532482" y="235050"/>
                    <a:pt x="1538105" y="235050"/>
                  </a:cubicBezTo>
                  <a:close/>
                  <a:moveTo>
                    <a:pt x="510864" y="234536"/>
                  </a:moveTo>
                  <a:cubicBezTo>
                    <a:pt x="516488" y="234536"/>
                    <a:pt x="522113" y="236681"/>
                    <a:pt x="526403" y="240972"/>
                  </a:cubicBezTo>
                  <a:lnTo>
                    <a:pt x="567447" y="282015"/>
                  </a:lnTo>
                  <a:cubicBezTo>
                    <a:pt x="576027" y="290597"/>
                    <a:pt x="576027" y="304511"/>
                    <a:pt x="567447" y="313092"/>
                  </a:cubicBezTo>
                  <a:lnTo>
                    <a:pt x="528130" y="352408"/>
                  </a:lnTo>
                  <a:cubicBezTo>
                    <a:pt x="519549" y="360989"/>
                    <a:pt x="505635" y="360989"/>
                    <a:pt x="497054" y="352408"/>
                  </a:cubicBezTo>
                  <a:lnTo>
                    <a:pt x="456010" y="311364"/>
                  </a:lnTo>
                  <a:cubicBezTo>
                    <a:pt x="447429" y="302784"/>
                    <a:pt x="447428" y="288870"/>
                    <a:pt x="456010" y="280288"/>
                  </a:cubicBezTo>
                  <a:lnTo>
                    <a:pt x="495327" y="240972"/>
                  </a:lnTo>
                  <a:cubicBezTo>
                    <a:pt x="499617" y="236681"/>
                    <a:pt x="505241" y="234536"/>
                    <a:pt x="510864" y="234536"/>
                  </a:cubicBezTo>
                  <a:close/>
                  <a:moveTo>
                    <a:pt x="3798470" y="232776"/>
                  </a:moveTo>
                  <a:cubicBezTo>
                    <a:pt x="3804094" y="232777"/>
                    <a:pt x="3809718" y="234921"/>
                    <a:pt x="3814008" y="239212"/>
                  </a:cubicBezTo>
                  <a:lnTo>
                    <a:pt x="3855052" y="280256"/>
                  </a:lnTo>
                  <a:cubicBezTo>
                    <a:pt x="3863634" y="288837"/>
                    <a:pt x="3863633" y="302751"/>
                    <a:pt x="3855052" y="311332"/>
                  </a:cubicBezTo>
                  <a:lnTo>
                    <a:pt x="3815736" y="350649"/>
                  </a:lnTo>
                  <a:cubicBezTo>
                    <a:pt x="3807153" y="359230"/>
                    <a:pt x="3793241" y="359230"/>
                    <a:pt x="3784659" y="350648"/>
                  </a:cubicBezTo>
                  <a:lnTo>
                    <a:pt x="3743615" y="309604"/>
                  </a:lnTo>
                  <a:cubicBezTo>
                    <a:pt x="3735034" y="301024"/>
                    <a:pt x="3735034" y="287110"/>
                    <a:pt x="3743615" y="278528"/>
                  </a:cubicBezTo>
                  <a:lnTo>
                    <a:pt x="3782932" y="239212"/>
                  </a:lnTo>
                  <a:cubicBezTo>
                    <a:pt x="3787223" y="234922"/>
                    <a:pt x="3792847" y="232776"/>
                    <a:pt x="3798470" y="232776"/>
                  </a:cubicBezTo>
                  <a:close/>
                  <a:moveTo>
                    <a:pt x="4145114" y="230916"/>
                  </a:moveTo>
                  <a:cubicBezTo>
                    <a:pt x="4150737" y="230916"/>
                    <a:pt x="4156361" y="233062"/>
                    <a:pt x="4160651" y="237353"/>
                  </a:cubicBezTo>
                  <a:lnTo>
                    <a:pt x="4201695" y="278397"/>
                  </a:lnTo>
                  <a:cubicBezTo>
                    <a:pt x="4210276" y="286978"/>
                    <a:pt x="4210276" y="300891"/>
                    <a:pt x="4201695" y="309472"/>
                  </a:cubicBezTo>
                  <a:lnTo>
                    <a:pt x="4162379" y="348789"/>
                  </a:lnTo>
                  <a:cubicBezTo>
                    <a:pt x="4153797" y="357370"/>
                    <a:pt x="4139884" y="357370"/>
                    <a:pt x="4131303" y="348789"/>
                  </a:cubicBezTo>
                  <a:lnTo>
                    <a:pt x="4090258" y="307745"/>
                  </a:lnTo>
                  <a:cubicBezTo>
                    <a:pt x="4081677" y="299164"/>
                    <a:pt x="4081677" y="285251"/>
                    <a:pt x="4090258" y="276669"/>
                  </a:cubicBezTo>
                  <a:lnTo>
                    <a:pt x="4129576" y="237352"/>
                  </a:lnTo>
                  <a:cubicBezTo>
                    <a:pt x="4133865" y="233062"/>
                    <a:pt x="4139489" y="230917"/>
                    <a:pt x="4145114" y="230916"/>
                  </a:cubicBezTo>
                  <a:close/>
                  <a:moveTo>
                    <a:pt x="857114" y="226473"/>
                  </a:moveTo>
                  <a:cubicBezTo>
                    <a:pt x="862738" y="226473"/>
                    <a:pt x="868362" y="228618"/>
                    <a:pt x="872652" y="232909"/>
                  </a:cubicBezTo>
                  <a:lnTo>
                    <a:pt x="913696" y="273953"/>
                  </a:lnTo>
                  <a:cubicBezTo>
                    <a:pt x="922277" y="282534"/>
                    <a:pt x="922277" y="296448"/>
                    <a:pt x="913696" y="305029"/>
                  </a:cubicBezTo>
                  <a:lnTo>
                    <a:pt x="874379" y="344345"/>
                  </a:lnTo>
                  <a:cubicBezTo>
                    <a:pt x="865799" y="352926"/>
                    <a:pt x="851885" y="352926"/>
                    <a:pt x="843303" y="344345"/>
                  </a:cubicBezTo>
                  <a:lnTo>
                    <a:pt x="802260" y="303302"/>
                  </a:lnTo>
                  <a:cubicBezTo>
                    <a:pt x="793678" y="294720"/>
                    <a:pt x="793679" y="280806"/>
                    <a:pt x="802260" y="272226"/>
                  </a:cubicBezTo>
                  <a:lnTo>
                    <a:pt x="841576" y="232909"/>
                  </a:lnTo>
                  <a:cubicBezTo>
                    <a:pt x="845867" y="228618"/>
                    <a:pt x="851491" y="226472"/>
                    <a:pt x="857114" y="226473"/>
                  </a:cubicBezTo>
                  <a:close/>
                  <a:moveTo>
                    <a:pt x="1897458" y="225337"/>
                  </a:moveTo>
                  <a:cubicBezTo>
                    <a:pt x="1903082" y="225337"/>
                    <a:pt x="1908706" y="227483"/>
                    <a:pt x="1912997" y="231773"/>
                  </a:cubicBezTo>
                  <a:lnTo>
                    <a:pt x="1954040" y="272817"/>
                  </a:lnTo>
                  <a:cubicBezTo>
                    <a:pt x="1962621" y="281398"/>
                    <a:pt x="1962621" y="295312"/>
                    <a:pt x="1954041" y="303893"/>
                  </a:cubicBezTo>
                  <a:lnTo>
                    <a:pt x="1914724" y="343209"/>
                  </a:lnTo>
                  <a:cubicBezTo>
                    <a:pt x="1906143" y="351790"/>
                    <a:pt x="1892229" y="351791"/>
                    <a:pt x="1883648" y="343209"/>
                  </a:cubicBezTo>
                  <a:lnTo>
                    <a:pt x="1842604" y="302166"/>
                  </a:lnTo>
                  <a:cubicBezTo>
                    <a:pt x="1834023" y="293584"/>
                    <a:pt x="1834023" y="279671"/>
                    <a:pt x="1842604" y="271089"/>
                  </a:cubicBezTo>
                  <a:lnTo>
                    <a:pt x="1881921" y="231773"/>
                  </a:lnTo>
                  <a:cubicBezTo>
                    <a:pt x="1886211" y="227482"/>
                    <a:pt x="1891835" y="225337"/>
                    <a:pt x="1897458" y="225337"/>
                  </a:cubicBezTo>
                  <a:close/>
                  <a:moveTo>
                    <a:pt x="2245238" y="222341"/>
                  </a:moveTo>
                  <a:cubicBezTo>
                    <a:pt x="2250862" y="222341"/>
                    <a:pt x="2256487" y="224486"/>
                    <a:pt x="2260777" y="228776"/>
                  </a:cubicBezTo>
                  <a:lnTo>
                    <a:pt x="2301821" y="269820"/>
                  </a:lnTo>
                  <a:cubicBezTo>
                    <a:pt x="2310402" y="278401"/>
                    <a:pt x="2310402" y="292315"/>
                    <a:pt x="2301821" y="300896"/>
                  </a:cubicBezTo>
                  <a:lnTo>
                    <a:pt x="2262504" y="340213"/>
                  </a:lnTo>
                  <a:cubicBezTo>
                    <a:pt x="2253922" y="348795"/>
                    <a:pt x="2240009" y="348794"/>
                    <a:pt x="2231428" y="340213"/>
                  </a:cubicBezTo>
                  <a:lnTo>
                    <a:pt x="2190384" y="299169"/>
                  </a:lnTo>
                  <a:cubicBezTo>
                    <a:pt x="2181803" y="290588"/>
                    <a:pt x="2181803" y="276675"/>
                    <a:pt x="2190384" y="268093"/>
                  </a:cubicBezTo>
                  <a:lnTo>
                    <a:pt x="2229701" y="228776"/>
                  </a:lnTo>
                  <a:cubicBezTo>
                    <a:pt x="2233991" y="224486"/>
                    <a:pt x="2239615" y="222340"/>
                    <a:pt x="2245238" y="222341"/>
                  </a:cubicBezTo>
                  <a:close/>
                  <a:moveTo>
                    <a:pt x="2609446" y="207773"/>
                  </a:moveTo>
                  <a:cubicBezTo>
                    <a:pt x="2615070" y="207773"/>
                    <a:pt x="2620694" y="209919"/>
                    <a:pt x="2624984" y="214209"/>
                  </a:cubicBezTo>
                  <a:lnTo>
                    <a:pt x="2666029" y="255253"/>
                  </a:lnTo>
                  <a:cubicBezTo>
                    <a:pt x="2674609" y="263835"/>
                    <a:pt x="2674610" y="277748"/>
                    <a:pt x="2666029" y="286329"/>
                  </a:cubicBezTo>
                  <a:lnTo>
                    <a:pt x="2626712" y="325645"/>
                  </a:lnTo>
                  <a:cubicBezTo>
                    <a:pt x="2618130" y="334227"/>
                    <a:pt x="2604217" y="334227"/>
                    <a:pt x="2595636" y="325646"/>
                  </a:cubicBezTo>
                  <a:lnTo>
                    <a:pt x="2554591" y="284602"/>
                  </a:lnTo>
                  <a:cubicBezTo>
                    <a:pt x="2546011" y="276020"/>
                    <a:pt x="2546011" y="262107"/>
                    <a:pt x="2554591" y="253526"/>
                  </a:cubicBezTo>
                  <a:lnTo>
                    <a:pt x="2593909" y="214209"/>
                  </a:lnTo>
                  <a:cubicBezTo>
                    <a:pt x="2598199" y="209919"/>
                    <a:pt x="2603823" y="207772"/>
                    <a:pt x="2609446" y="207773"/>
                  </a:cubicBezTo>
                  <a:close/>
                  <a:moveTo>
                    <a:pt x="2957226" y="204777"/>
                  </a:moveTo>
                  <a:cubicBezTo>
                    <a:pt x="2962850" y="204777"/>
                    <a:pt x="2968474" y="206922"/>
                    <a:pt x="2972764" y="211213"/>
                  </a:cubicBezTo>
                  <a:lnTo>
                    <a:pt x="3013809" y="252256"/>
                  </a:lnTo>
                  <a:cubicBezTo>
                    <a:pt x="3022390" y="260837"/>
                    <a:pt x="3022390" y="274751"/>
                    <a:pt x="3013809" y="283332"/>
                  </a:cubicBezTo>
                  <a:lnTo>
                    <a:pt x="2974491" y="322649"/>
                  </a:lnTo>
                  <a:cubicBezTo>
                    <a:pt x="2965910" y="331230"/>
                    <a:pt x="2951996" y="331230"/>
                    <a:pt x="2943415" y="322649"/>
                  </a:cubicBezTo>
                  <a:lnTo>
                    <a:pt x="2902372" y="281605"/>
                  </a:lnTo>
                  <a:cubicBezTo>
                    <a:pt x="2893791" y="273024"/>
                    <a:pt x="2893791" y="259111"/>
                    <a:pt x="2902372" y="250529"/>
                  </a:cubicBezTo>
                  <a:lnTo>
                    <a:pt x="2941688" y="211213"/>
                  </a:lnTo>
                  <a:cubicBezTo>
                    <a:pt x="2945979" y="206922"/>
                    <a:pt x="2951603" y="204777"/>
                    <a:pt x="2957226" y="204777"/>
                  </a:cubicBezTo>
                  <a:close/>
                  <a:moveTo>
                    <a:pt x="364786" y="199197"/>
                  </a:moveTo>
                  <a:cubicBezTo>
                    <a:pt x="370410" y="199197"/>
                    <a:pt x="376033" y="201342"/>
                    <a:pt x="380324" y="205633"/>
                  </a:cubicBezTo>
                  <a:lnTo>
                    <a:pt x="421368" y="246677"/>
                  </a:lnTo>
                  <a:cubicBezTo>
                    <a:pt x="429949" y="255257"/>
                    <a:pt x="429949" y="269171"/>
                    <a:pt x="421367" y="277752"/>
                  </a:cubicBezTo>
                  <a:lnTo>
                    <a:pt x="382051" y="317069"/>
                  </a:lnTo>
                  <a:cubicBezTo>
                    <a:pt x="373470" y="325651"/>
                    <a:pt x="359556" y="325651"/>
                    <a:pt x="350975" y="317069"/>
                  </a:cubicBezTo>
                  <a:lnTo>
                    <a:pt x="309931" y="276026"/>
                  </a:lnTo>
                  <a:cubicBezTo>
                    <a:pt x="301350" y="267444"/>
                    <a:pt x="301350" y="253531"/>
                    <a:pt x="309931" y="244950"/>
                  </a:cubicBezTo>
                  <a:lnTo>
                    <a:pt x="349248" y="205633"/>
                  </a:lnTo>
                  <a:cubicBezTo>
                    <a:pt x="353539" y="201342"/>
                    <a:pt x="359162" y="199197"/>
                    <a:pt x="364786" y="199197"/>
                  </a:cubicBezTo>
                  <a:close/>
                  <a:moveTo>
                    <a:pt x="1405130" y="198061"/>
                  </a:moveTo>
                  <a:cubicBezTo>
                    <a:pt x="1410754" y="198061"/>
                    <a:pt x="1416378" y="200207"/>
                    <a:pt x="1420668" y="204497"/>
                  </a:cubicBezTo>
                  <a:lnTo>
                    <a:pt x="1461712" y="245541"/>
                  </a:lnTo>
                  <a:cubicBezTo>
                    <a:pt x="1470293" y="254122"/>
                    <a:pt x="1470293" y="268036"/>
                    <a:pt x="1461712" y="276617"/>
                  </a:cubicBezTo>
                  <a:lnTo>
                    <a:pt x="1422395" y="315934"/>
                  </a:lnTo>
                  <a:cubicBezTo>
                    <a:pt x="1413814" y="324515"/>
                    <a:pt x="1399901" y="324515"/>
                    <a:pt x="1391319" y="315934"/>
                  </a:cubicBezTo>
                  <a:lnTo>
                    <a:pt x="1350276" y="274890"/>
                  </a:lnTo>
                  <a:cubicBezTo>
                    <a:pt x="1341694" y="266309"/>
                    <a:pt x="1341694" y="252395"/>
                    <a:pt x="1350276" y="243814"/>
                  </a:cubicBezTo>
                  <a:lnTo>
                    <a:pt x="1389592" y="204497"/>
                  </a:lnTo>
                  <a:cubicBezTo>
                    <a:pt x="1393883" y="200206"/>
                    <a:pt x="1399506" y="198061"/>
                    <a:pt x="1405130" y="198061"/>
                  </a:cubicBezTo>
                  <a:close/>
                  <a:moveTo>
                    <a:pt x="1752910" y="195065"/>
                  </a:moveTo>
                  <a:cubicBezTo>
                    <a:pt x="1758534" y="195065"/>
                    <a:pt x="1764157" y="197210"/>
                    <a:pt x="1768448" y="201501"/>
                  </a:cubicBezTo>
                  <a:lnTo>
                    <a:pt x="1809492" y="242545"/>
                  </a:lnTo>
                  <a:cubicBezTo>
                    <a:pt x="1818073" y="251126"/>
                    <a:pt x="1818073" y="265039"/>
                    <a:pt x="1809492" y="273621"/>
                  </a:cubicBezTo>
                  <a:lnTo>
                    <a:pt x="1770176" y="312937"/>
                  </a:lnTo>
                  <a:cubicBezTo>
                    <a:pt x="1761594" y="321519"/>
                    <a:pt x="1747681" y="321519"/>
                    <a:pt x="1739099" y="312937"/>
                  </a:cubicBezTo>
                  <a:lnTo>
                    <a:pt x="1698056" y="271894"/>
                  </a:lnTo>
                  <a:cubicBezTo>
                    <a:pt x="1689474" y="263312"/>
                    <a:pt x="1689474" y="249399"/>
                    <a:pt x="1698056" y="240817"/>
                  </a:cubicBezTo>
                  <a:lnTo>
                    <a:pt x="1737372" y="201501"/>
                  </a:lnTo>
                  <a:cubicBezTo>
                    <a:pt x="1741663" y="197210"/>
                    <a:pt x="1747287" y="195065"/>
                    <a:pt x="1752910" y="195065"/>
                  </a:cubicBezTo>
                  <a:close/>
                  <a:moveTo>
                    <a:pt x="3316580" y="195064"/>
                  </a:moveTo>
                  <a:cubicBezTo>
                    <a:pt x="3322203" y="195064"/>
                    <a:pt x="3327828" y="197209"/>
                    <a:pt x="3332118" y="201500"/>
                  </a:cubicBezTo>
                  <a:lnTo>
                    <a:pt x="3373162" y="242543"/>
                  </a:lnTo>
                  <a:cubicBezTo>
                    <a:pt x="3381743" y="251125"/>
                    <a:pt x="3381743" y="265039"/>
                    <a:pt x="3373162" y="273619"/>
                  </a:cubicBezTo>
                  <a:lnTo>
                    <a:pt x="3333845" y="312936"/>
                  </a:lnTo>
                  <a:cubicBezTo>
                    <a:pt x="3325263" y="321518"/>
                    <a:pt x="3311350" y="321517"/>
                    <a:pt x="3302769" y="312936"/>
                  </a:cubicBezTo>
                  <a:lnTo>
                    <a:pt x="3261725" y="271892"/>
                  </a:lnTo>
                  <a:cubicBezTo>
                    <a:pt x="3253144" y="263311"/>
                    <a:pt x="3253143" y="249398"/>
                    <a:pt x="3261725" y="240816"/>
                  </a:cubicBezTo>
                  <a:lnTo>
                    <a:pt x="3301042" y="201500"/>
                  </a:lnTo>
                  <a:cubicBezTo>
                    <a:pt x="3305332" y="197209"/>
                    <a:pt x="3310956" y="195064"/>
                    <a:pt x="3316580" y="195064"/>
                  </a:cubicBezTo>
                  <a:close/>
                  <a:moveTo>
                    <a:pt x="3664360" y="192068"/>
                  </a:moveTo>
                  <a:cubicBezTo>
                    <a:pt x="3669982" y="192068"/>
                    <a:pt x="3675607" y="194213"/>
                    <a:pt x="3679898" y="198504"/>
                  </a:cubicBezTo>
                  <a:lnTo>
                    <a:pt x="3720941" y="239546"/>
                  </a:lnTo>
                  <a:cubicBezTo>
                    <a:pt x="3729522" y="248128"/>
                    <a:pt x="3729523" y="262041"/>
                    <a:pt x="3720941" y="270622"/>
                  </a:cubicBezTo>
                  <a:lnTo>
                    <a:pt x="3681625" y="309940"/>
                  </a:lnTo>
                  <a:cubicBezTo>
                    <a:pt x="3673044" y="318522"/>
                    <a:pt x="3659130" y="318521"/>
                    <a:pt x="3650549" y="309940"/>
                  </a:cubicBezTo>
                  <a:lnTo>
                    <a:pt x="3609505" y="268896"/>
                  </a:lnTo>
                  <a:cubicBezTo>
                    <a:pt x="3600924" y="260315"/>
                    <a:pt x="3600924" y="246402"/>
                    <a:pt x="3609505" y="237820"/>
                  </a:cubicBezTo>
                  <a:lnTo>
                    <a:pt x="3648822" y="198504"/>
                  </a:lnTo>
                  <a:cubicBezTo>
                    <a:pt x="3653112" y="194212"/>
                    <a:pt x="3658736" y="192068"/>
                    <a:pt x="3664360" y="192068"/>
                  </a:cubicBezTo>
                  <a:close/>
                  <a:moveTo>
                    <a:pt x="4011003" y="190208"/>
                  </a:moveTo>
                  <a:cubicBezTo>
                    <a:pt x="4016627" y="190208"/>
                    <a:pt x="4022251" y="192353"/>
                    <a:pt x="4026541" y="196644"/>
                  </a:cubicBezTo>
                  <a:lnTo>
                    <a:pt x="4067585" y="237687"/>
                  </a:lnTo>
                  <a:cubicBezTo>
                    <a:pt x="4076166" y="246269"/>
                    <a:pt x="4076166" y="260182"/>
                    <a:pt x="4067584" y="268763"/>
                  </a:cubicBezTo>
                  <a:lnTo>
                    <a:pt x="4028268" y="308079"/>
                  </a:lnTo>
                  <a:cubicBezTo>
                    <a:pt x="4019687" y="316661"/>
                    <a:pt x="4005774" y="316661"/>
                    <a:pt x="3997192" y="308080"/>
                  </a:cubicBezTo>
                  <a:lnTo>
                    <a:pt x="3956149" y="267036"/>
                  </a:lnTo>
                  <a:cubicBezTo>
                    <a:pt x="3947567" y="258454"/>
                    <a:pt x="3947567" y="244541"/>
                    <a:pt x="3956149" y="235960"/>
                  </a:cubicBezTo>
                  <a:lnTo>
                    <a:pt x="3995465" y="196644"/>
                  </a:lnTo>
                  <a:cubicBezTo>
                    <a:pt x="3999756" y="192353"/>
                    <a:pt x="4005379" y="190207"/>
                    <a:pt x="4011003" y="190208"/>
                  </a:cubicBezTo>
                  <a:close/>
                  <a:moveTo>
                    <a:pt x="724139" y="189484"/>
                  </a:moveTo>
                  <a:cubicBezTo>
                    <a:pt x="729763" y="189484"/>
                    <a:pt x="735387" y="191630"/>
                    <a:pt x="739677" y="195920"/>
                  </a:cubicBezTo>
                  <a:lnTo>
                    <a:pt x="780721" y="236964"/>
                  </a:lnTo>
                  <a:cubicBezTo>
                    <a:pt x="789302" y="245545"/>
                    <a:pt x="789302" y="259458"/>
                    <a:pt x="780721" y="268040"/>
                  </a:cubicBezTo>
                  <a:lnTo>
                    <a:pt x="741404" y="307356"/>
                  </a:lnTo>
                  <a:cubicBezTo>
                    <a:pt x="732823" y="315937"/>
                    <a:pt x="718909" y="315938"/>
                    <a:pt x="710328" y="307356"/>
                  </a:cubicBezTo>
                  <a:lnTo>
                    <a:pt x="669284" y="266313"/>
                  </a:lnTo>
                  <a:cubicBezTo>
                    <a:pt x="660703" y="257731"/>
                    <a:pt x="660703" y="243818"/>
                    <a:pt x="669284" y="235237"/>
                  </a:cubicBezTo>
                  <a:lnTo>
                    <a:pt x="708601" y="195920"/>
                  </a:lnTo>
                  <a:cubicBezTo>
                    <a:pt x="712891" y="191629"/>
                    <a:pt x="718515" y="189484"/>
                    <a:pt x="724139" y="189484"/>
                  </a:cubicBezTo>
                  <a:close/>
                  <a:moveTo>
                    <a:pt x="1071919" y="186487"/>
                  </a:moveTo>
                  <a:cubicBezTo>
                    <a:pt x="1077543" y="186487"/>
                    <a:pt x="1083166" y="188633"/>
                    <a:pt x="1087457" y="192923"/>
                  </a:cubicBezTo>
                  <a:lnTo>
                    <a:pt x="1128501" y="233967"/>
                  </a:lnTo>
                  <a:cubicBezTo>
                    <a:pt x="1137082" y="242548"/>
                    <a:pt x="1137082" y="256462"/>
                    <a:pt x="1128501" y="265043"/>
                  </a:cubicBezTo>
                  <a:lnTo>
                    <a:pt x="1089184" y="304360"/>
                  </a:lnTo>
                  <a:cubicBezTo>
                    <a:pt x="1080603" y="312941"/>
                    <a:pt x="1066689" y="312941"/>
                    <a:pt x="1058108" y="304360"/>
                  </a:cubicBezTo>
                  <a:lnTo>
                    <a:pt x="1017064" y="263316"/>
                  </a:lnTo>
                  <a:cubicBezTo>
                    <a:pt x="1008483" y="254735"/>
                    <a:pt x="1008483" y="240821"/>
                    <a:pt x="1017064" y="232240"/>
                  </a:cubicBezTo>
                  <a:lnTo>
                    <a:pt x="1056381" y="192923"/>
                  </a:lnTo>
                  <a:cubicBezTo>
                    <a:pt x="1060672" y="188633"/>
                    <a:pt x="1066295" y="186487"/>
                    <a:pt x="1071919" y="186487"/>
                  </a:cubicBezTo>
                  <a:close/>
                  <a:moveTo>
                    <a:pt x="2112263" y="185352"/>
                  </a:moveTo>
                  <a:cubicBezTo>
                    <a:pt x="2117887" y="185352"/>
                    <a:pt x="2123511" y="187497"/>
                    <a:pt x="2127801" y="191788"/>
                  </a:cubicBezTo>
                  <a:lnTo>
                    <a:pt x="2168845" y="232832"/>
                  </a:lnTo>
                  <a:cubicBezTo>
                    <a:pt x="2177426" y="241413"/>
                    <a:pt x="2177426" y="255326"/>
                    <a:pt x="2168845" y="263908"/>
                  </a:cubicBezTo>
                  <a:lnTo>
                    <a:pt x="2129528" y="303224"/>
                  </a:lnTo>
                  <a:cubicBezTo>
                    <a:pt x="2120947" y="311805"/>
                    <a:pt x="2107033" y="311806"/>
                    <a:pt x="2098452" y="303224"/>
                  </a:cubicBezTo>
                  <a:lnTo>
                    <a:pt x="2057408" y="262181"/>
                  </a:lnTo>
                  <a:cubicBezTo>
                    <a:pt x="2048827" y="253599"/>
                    <a:pt x="2048827" y="239686"/>
                    <a:pt x="2057408" y="231104"/>
                  </a:cubicBezTo>
                  <a:lnTo>
                    <a:pt x="2096725" y="191788"/>
                  </a:lnTo>
                  <a:cubicBezTo>
                    <a:pt x="2101016" y="187497"/>
                    <a:pt x="2106640" y="185352"/>
                    <a:pt x="2112263" y="185352"/>
                  </a:cubicBezTo>
                  <a:close/>
                  <a:moveTo>
                    <a:pt x="2460043" y="182355"/>
                  </a:moveTo>
                  <a:cubicBezTo>
                    <a:pt x="2465667" y="182355"/>
                    <a:pt x="2471290" y="184501"/>
                    <a:pt x="2475581" y="188792"/>
                  </a:cubicBezTo>
                  <a:lnTo>
                    <a:pt x="2516625" y="229835"/>
                  </a:lnTo>
                  <a:cubicBezTo>
                    <a:pt x="2525206" y="238417"/>
                    <a:pt x="2525206" y="252330"/>
                    <a:pt x="2516625" y="260911"/>
                  </a:cubicBezTo>
                  <a:lnTo>
                    <a:pt x="2477308" y="300228"/>
                  </a:lnTo>
                  <a:cubicBezTo>
                    <a:pt x="2468727" y="308809"/>
                    <a:pt x="2454814" y="308809"/>
                    <a:pt x="2446232" y="300228"/>
                  </a:cubicBezTo>
                  <a:lnTo>
                    <a:pt x="2405189" y="259184"/>
                  </a:lnTo>
                  <a:cubicBezTo>
                    <a:pt x="2396607" y="250603"/>
                    <a:pt x="2396607" y="236689"/>
                    <a:pt x="2405188" y="228108"/>
                  </a:cubicBezTo>
                  <a:lnTo>
                    <a:pt x="2444505" y="188791"/>
                  </a:lnTo>
                  <a:cubicBezTo>
                    <a:pt x="2448796" y="184501"/>
                    <a:pt x="2454419" y="182355"/>
                    <a:pt x="2460043" y="182355"/>
                  </a:cubicBezTo>
                  <a:close/>
                  <a:moveTo>
                    <a:pt x="2824251" y="167788"/>
                  </a:moveTo>
                  <a:cubicBezTo>
                    <a:pt x="2829875" y="167787"/>
                    <a:pt x="2835499" y="169933"/>
                    <a:pt x="2839789" y="174223"/>
                  </a:cubicBezTo>
                  <a:lnTo>
                    <a:pt x="2880833" y="215267"/>
                  </a:lnTo>
                  <a:cubicBezTo>
                    <a:pt x="2889413" y="223849"/>
                    <a:pt x="2889414" y="237762"/>
                    <a:pt x="2880833" y="246343"/>
                  </a:cubicBezTo>
                  <a:lnTo>
                    <a:pt x="2841516" y="285660"/>
                  </a:lnTo>
                  <a:cubicBezTo>
                    <a:pt x="2832935" y="294241"/>
                    <a:pt x="2819021" y="294241"/>
                    <a:pt x="2810440" y="285660"/>
                  </a:cubicBezTo>
                  <a:lnTo>
                    <a:pt x="2769396" y="244616"/>
                  </a:lnTo>
                  <a:cubicBezTo>
                    <a:pt x="2760816" y="236036"/>
                    <a:pt x="2760816" y="222122"/>
                    <a:pt x="2769396" y="213540"/>
                  </a:cubicBezTo>
                  <a:lnTo>
                    <a:pt x="2808713" y="174224"/>
                  </a:lnTo>
                  <a:cubicBezTo>
                    <a:pt x="2813003" y="169933"/>
                    <a:pt x="2818627" y="167787"/>
                    <a:pt x="2824251" y="167788"/>
                  </a:cubicBezTo>
                  <a:close/>
                  <a:moveTo>
                    <a:pt x="3172031" y="164791"/>
                  </a:moveTo>
                  <a:cubicBezTo>
                    <a:pt x="3177654" y="164792"/>
                    <a:pt x="3183278" y="166936"/>
                    <a:pt x="3187569" y="171227"/>
                  </a:cubicBezTo>
                  <a:lnTo>
                    <a:pt x="3228613" y="212271"/>
                  </a:lnTo>
                  <a:cubicBezTo>
                    <a:pt x="3237194" y="220852"/>
                    <a:pt x="3237194" y="234766"/>
                    <a:pt x="3228613" y="243347"/>
                  </a:cubicBezTo>
                  <a:lnTo>
                    <a:pt x="3189296" y="282664"/>
                  </a:lnTo>
                  <a:cubicBezTo>
                    <a:pt x="3180716" y="291245"/>
                    <a:pt x="3166801" y="291245"/>
                    <a:pt x="3158220" y="282664"/>
                  </a:cubicBezTo>
                  <a:lnTo>
                    <a:pt x="3117176" y="241620"/>
                  </a:lnTo>
                  <a:cubicBezTo>
                    <a:pt x="3108596" y="233039"/>
                    <a:pt x="3108596" y="219125"/>
                    <a:pt x="3117177" y="210544"/>
                  </a:cubicBezTo>
                  <a:lnTo>
                    <a:pt x="3156493" y="171228"/>
                  </a:lnTo>
                  <a:cubicBezTo>
                    <a:pt x="3160783" y="166937"/>
                    <a:pt x="3166407" y="164791"/>
                    <a:pt x="3172031" y="164791"/>
                  </a:cubicBezTo>
                  <a:close/>
                  <a:moveTo>
                    <a:pt x="4206811" y="160117"/>
                  </a:moveTo>
                  <a:lnTo>
                    <a:pt x="4232705" y="272389"/>
                  </a:lnTo>
                  <a:lnTo>
                    <a:pt x="4227535" y="274531"/>
                  </a:lnTo>
                  <a:cubicBezTo>
                    <a:pt x="4221911" y="274531"/>
                    <a:pt x="4216288" y="272385"/>
                    <a:pt x="4211997" y="268095"/>
                  </a:cubicBezTo>
                  <a:lnTo>
                    <a:pt x="4170952" y="227051"/>
                  </a:lnTo>
                  <a:cubicBezTo>
                    <a:pt x="4162371" y="218470"/>
                    <a:pt x="4162371" y="204557"/>
                    <a:pt x="4170952" y="195975"/>
                  </a:cubicBezTo>
                  <a:close/>
                  <a:moveTo>
                    <a:pt x="230675" y="158488"/>
                  </a:moveTo>
                  <a:cubicBezTo>
                    <a:pt x="236299" y="158488"/>
                    <a:pt x="241923" y="160633"/>
                    <a:pt x="246213" y="164924"/>
                  </a:cubicBezTo>
                  <a:lnTo>
                    <a:pt x="287257" y="205968"/>
                  </a:lnTo>
                  <a:cubicBezTo>
                    <a:pt x="295838" y="214549"/>
                    <a:pt x="295838" y="228463"/>
                    <a:pt x="287257" y="237044"/>
                  </a:cubicBezTo>
                  <a:lnTo>
                    <a:pt x="247940" y="276361"/>
                  </a:lnTo>
                  <a:cubicBezTo>
                    <a:pt x="239360" y="284941"/>
                    <a:pt x="225446" y="284941"/>
                    <a:pt x="216864" y="276361"/>
                  </a:cubicBezTo>
                  <a:lnTo>
                    <a:pt x="176288" y="235784"/>
                  </a:lnTo>
                  <a:lnTo>
                    <a:pt x="185884" y="194178"/>
                  </a:lnTo>
                  <a:lnTo>
                    <a:pt x="215137" y="164924"/>
                  </a:lnTo>
                  <a:cubicBezTo>
                    <a:pt x="219428" y="160634"/>
                    <a:pt x="225052" y="158488"/>
                    <a:pt x="230675" y="158488"/>
                  </a:cubicBezTo>
                  <a:close/>
                  <a:moveTo>
                    <a:pt x="1271019" y="157353"/>
                  </a:moveTo>
                  <a:cubicBezTo>
                    <a:pt x="1276643" y="157353"/>
                    <a:pt x="1282267" y="159498"/>
                    <a:pt x="1286558" y="163788"/>
                  </a:cubicBezTo>
                  <a:lnTo>
                    <a:pt x="1327602" y="204832"/>
                  </a:lnTo>
                  <a:cubicBezTo>
                    <a:pt x="1336182" y="213414"/>
                    <a:pt x="1336182" y="227327"/>
                    <a:pt x="1327602" y="235908"/>
                  </a:cubicBezTo>
                  <a:lnTo>
                    <a:pt x="1288285" y="275225"/>
                  </a:lnTo>
                  <a:cubicBezTo>
                    <a:pt x="1279704" y="283806"/>
                    <a:pt x="1265790" y="283806"/>
                    <a:pt x="1257209" y="275225"/>
                  </a:cubicBezTo>
                  <a:lnTo>
                    <a:pt x="1216165" y="234181"/>
                  </a:lnTo>
                  <a:cubicBezTo>
                    <a:pt x="1207584" y="225600"/>
                    <a:pt x="1207584" y="211686"/>
                    <a:pt x="1216165" y="203105"/>
                  </a:cubicBezTo>
                  <a:lnTo>
                    <a:pt x="1255482" y="163788"/>
                  </a:lnTo>
                  <a:cubicBezTo>
                    <a:pt x="1259772" y="159498"/>
                    <a:pt x="1265396" y="157352"/>
                    <a:pt x="1271019" y="157353"/>
                  </a:cubicBezTo>
                  <a:close/>
                  <a:moveTo>
                    <a:pt x="3531384" y="155079"/>
                  </a:moveTo>
                  <a:cubicBezTo>
                    <a:pt x="3537008" y="155079"/>
                    <a:pt x="3542632" y="157224"/>
                    <a:pt x="3546922" y="161515"/>
                  </a:cubicBezTo>
                  <a:lnTo>
                    <a:pt x="3587966" y="202558"/>
                  </a:lnTo>
                  <a:cubicBezTo>
                    <a:pt x="3596547" y="211140"/>
                    <a:pt x="3596547" y="225053"/>
                    <a:pt x="3587966" y="233634"/>
                  </a:cubicBezTo>
                  <a:lnTo>
                    <a:pt x="3548649" y="272951"/>
                  </a:lnTo>
                  <a:cubicBezTo>
                    <a:pt x="3540068" y="281532"/>
                    <a:pt x="3526155" y="281532"/>
                    <a:pt x="3517573" y="272951"/>
                  </a:cubicBezTo>
                  <a:lnTo>
                    <a:pt x="3476530" y="231907"/>
                  </a:lnTo>
                  <a:cubicBezTo>
                    <a:pt x="3467949" y="223326"/>
                    <a:pt x="3467949" y="209412"/>
                    <a:pt x="3476530" y="200831"/>
                  </a:cubicBezTo>
                  <a:lnTo>
                    <a:pt x="3515846" y="161515"/>
                  </a:lnTo>
                  <a:cubicBezTo>
                    <a:pt x="3520137" y="157224"/>
                    <a:pt x="3525761" y="155079"/>
                    <a:pt x="3531384" y="155079"/>
                  </a:cubicBezTo>
                  <a:close/>
                  <a:moveTo>
                    <a:pt x="1618800" y="154356"/>
                  </a:moveTo>
                  <a:cubicBezTo>
                    <a:pt x="1624423" y="154356"/>
                    <a:pt x="1630048" y="156501"/>
                    <a:pt x="1634338" y="160792"/>
                  </a:cubicBezTo>
                  <a:lnTo>
                    <a:pt x="1675382" y="201836"/>
                  </a:lnTo>
                  <a:cubicBezTo>
                    <a:pt x="1683963" y="210417"/>
                    <a:pt x="1683963" y="224331"/>
                    <a:pt x="1675382" y="232912"/>
                  </a:cubicBezTo>
                  <a:lnTo>
                    <a:pt x="1636065" y="272228"/>
                  </a:lnTo>
                  <a:cubicBezTo>
                    <a:pt x="1627483" y="280810"/>
                    <a:pt x="1613570" y="280809"/>
                    <a:pt x="1604989" y="272228"/>
                  </a:cubicBezTo>
                  <a:lnTo>
                    <a:pt x="1563945" y="231184"/>
                  </a:lnTo>
                  <a:cubicBezTo>
                    <a:pt x="1555364" y="222603"/>
                    <a:pt x="1555364" y="208690"/>
                    <a:pt x="1563945" y="200108"/>
                  </a:cubicBezTo>
                  <a:lnTo>
                    <a:pt x="1603262" y="160792"/>
                  </a:lnTo>
                  <a:cubicBezTo>
                    <a:pt x="1607552" y="156502"/>
                    <a:pt x="1613176" y="154356"/>
                    <a:pt x="1618800" y="154356"/>
                  </a:cubicBezTo>
                  <a:close/>
                  <a:moveTo>
                    <a:pt x="3879164" y="152082"/>
                  </a:moveTo>
                  <a:cubicBezTo>
                    <a:pt x="3884788" y="152082"/>
                    <a:pt x="3890412" y="154227"/>
                    <a:pt x="3894703" y="158518"/>
                  </a:cubicBezTo>
                  <a:lnTo>
                    <a:pt x="3935746" y="199562"/>
                  </a:lnTo>
                  <a:cubicBezTo>
                    <a:pt x="3944328" y="208143"/>
                    <a:pt x="3944328" y="222057"/>
                    <a:pt x="3935746" y="230638"/>
                  </a:cubicBezTo>
                  <a:lnTo>
                    <a:pt x="3896430" y="269955"/>
                  </a:lnTo>
                  <a:cubicBezTo>
                    <a:pt x="3887847" y="278536"/>
                    <a:pt x="3873935" y="278536"/>
                    <a:pt x="3865354" y="269955"/>
                  </a:cubicBezTo>
                  <a:lnTo>
                    <a:pt x="3824309" y="228910"/>
                  </a:lnTo>
                  <a:cubicBezTo>
                    <a:pt x="3815729" y="220330"/>
                    <a:pt x="3815728" y="206416"/>
                    <a:pt x="3824309" y="197834"/>
                  </a:cubicBezTo>
                  <a:lnTo>
                    <a:pt x="3863627" y="158518"/>
                  </a:lnTo>
                  <a:cubicBezTo>
                    <a:pt x="3867917" y="154227"/>
                    <a:pt x="3873541" y="152082"/>
                    <a:pt x="3879164" y="152082"/>
                  </a:cubicBezTo>
                  <a:close/>
                  <a:moveTo>
                    <a:pt x="590028" y="148775"/>
                  </a:moveTo>
                  <a:cubicBezTo>
                    <a:pt x="595652" y="148775"/>
                    <a:pt x="601276" y="150921"/>
                    <a:pt x="605566" y="155211"/>
                  </a:cubicBezTo>
                  <a:lnTo>
                    <a:pt x="646610" y="196255"/>
                  </a:lnTo>
                  <a:cubicBezTo>
                    <a:pt x="655191" y="204836"/>
                    <a:pt x="655191" y="218750"/>
                    <a:pt x="646610" y="227331"/>
                  </a:cubicBezTo>
                  <a:lnTo>
                    <a:pt x="607293" y="266648"/>
                  </a:lnTo>
                  <a:cubicBezTo>
                    <a:pt x="598713" y="275228"/>
                    <a:pt x="584799" y="275228"/>
                    <a:pt x="576217" y="266648"/>
                  </a:cubicBezTo>
                  <a:lnTo>
                    <a:pt x="535173" y="225604"/>
                  </a:lnTo>
                  <a:cubicBezTo>
                    <a:pt x="526592" y="217023"/>
                    <a:pt x="526593" y="203108"/>
                    <a:pt x="535173" y="194528"/>
                  </a:cubicBezTo>
                  <a:lnTo>
                    <a:pt x="574490" y="155211"/>
                  </a:lnTo>
                  <a:cubicBezTo>
                    <a:pt x="578781" y="150920"/>
                    <a:pt x="584405" y="148775"/>
                    <a:pt x="590028" y="148775"/>
                  </a:cubicBezTo>
                  <a:close/>
                  <a:moveTo>
                    <a:pt x="937808" y="145779"/>
                  </a:moveTo>
                  <a:cubicBezTo>
                    <a:pt x="943432" y="145779"/>
                    <a:pt x="949056" y="147925"/>
                    <a:pt x="953346" y="152215"/>
                  </a:cubicBezTo>
                  <a:lnTo>
                    <a:pt x="994390" y="193259"/>
                  </a:lnTo>
                  <a:cubicBezTo>
                    <a:pt x="1002971" y="201840"/>
                    <a:pt x="1002971" y="215754"/>
                    <a:pt x="994390" y="224335"/>
                  </a:cubicBezTo>
                  <a:lnTo>
                    <a:pt x="955074" y="263651"/>
                  </a:lnTo>
                  <a:cubicBezTo>
                    <a:pt x="946493" y="272232"/>
                    <a:pt x="932579" y="272232"/>
                    <a:pt x="923997" y="263651"/>
                  </a:cubicBezTo>
                  <a:lnTo>
                    <a:pt x="882954" y="222608"/>
                  </a:lnTo>
                  <a:cubicBezTo>
                    <a:pt x="874372" y="214026"/>
                    <a:pt x="874373" y="200112"/>
                    <a:pt x="882954" y="191531"/>
                  </a:cubicBezTo>
                  <a:lnTo>
                    <a:pt x="922270" y="152215"/>
                  </a:lnTo>
                  <a:cubicBezTo>
                    <a:pt x="926561" y="147924"/>
                    <a:pt x="932185" y="145778"/>
                    <a:pt x="937808" y="145779"/>
                  </a:cubicBezTo>
                  <a:close/>
                  <a:moveTo>
                    <a:pt x="1978152" y="144643"/>
                  </a:moveTo>
                  <a:cubicBezTo>
                    <a:pt x="1983776" y="144643"/>
                    <a:pt x="1989400" y="146788"/>
                    <a:pt x="1993691" y="151079"/>
                  </a:cubicBezTo>
                  <a:lnTo>
                    <a:pt x="2034735" y="192123"/>
                  </a:lnTo>
                  <a:cubicBezTo>
                    <a:pt x="2043316" y="200704"/>
                    <a:pt x="2043315" y="214618"/>
                    <a:pt x="2034735" y="223199"/>
                  </a:cubicBezTo>
                  <a:lnTo>
                    <a:pt x="1995418" y="262515"/>
                  </a:lnTo>
                  <a:cubicBezTo>
                    <a:pt x="1986836" y="271097"/>
                    <a:pt x="1972923" y="271096"/>
                    <a:pt x="1964342" y="262515"/>
                  </a:cubicBezTo>
                  <a:lnTo>
                    <a:pt x="1923298" y="221471"/>
                  </a:lnTo>
                  <a:cubicBezTo>
                    <a:pt x="1914717" y="212890"/>
                    <a:pt x="1914716" y="198977"/>
                    <a:pt x="1923298" y="190395"/>
                  </a:cubicBezTo>
                  <a:lnTo>
                    <a:pt x="1962615" y="151079"/>
                  </a:lnTo>
                  <a:cubicBezTo>
                    <a:pt x="1966905" y="146788"/>
                    <a:pt x="1972529" y="144643"/>
                    <a:pt x="1978152" y="144643"/>
                  </a:cubicBezTo>
                  <a:close/>
                  <a:moveTo>
                    <a:pt x="2325932" y="141647"/>
                  </a:moveTo>
                  <a:cubicBezTo>
                    <a:pt x="2331556" y="141647"/>
                    <a:pt x="2337180" y="143793"/>
                    <a:pt x="2341470" y="148083"/>
                  </a:cubicBezTo>
                  <a:lnTo>
                    <a:pt x="2382515" y="189126"/>
                  </a:lnTo>
                  <a:cubicBezTo>
                    <a:pt x="2391096" y="197707"/>
                    <a:pt x="2391096" y="211621"/>
                    <a:pt x="2382515" y="220202"/>
                  </a:cubicBezTo>
                  <a:lnTo>
                    <a:pt x="2343198" y="259519"/>
                  </a:lnTo>
                  <a:cubicBezTo>
                    <a:pt x="2334616" y="268101"/>
                    <a:pt x="2320703" y="268101"/>
                    <a:pt x="2312121" y="259520"/>
                  </a:cubicBezTo>
                  <a:lnTo>
                    <a:pt x="2271078" y="218475"/>
                  </a:lnTo>
                  <a:cubicBezTo>
                    <a:pt x="2262497" y="209894"/>
                    <a:pt x="2262497" y="195981"/>
                    <a:pt x="2271078" y="187399"/>
                  </a:cubicBezTo>
                  <a:lnTo>
                    <a:pt x="2310394" y="148083"/>
                  </a:lnTo>
                  <a:cubicBezTo>
                    <a:pt x="2314685" y="143792"/>
                    <a:pt x="2320309" y="141646"/>
                    <a:pt x="2325932" y="141647"/>
                  </a:cubicBezTo>
                  <a:close/>
                  <a:moveTo>
                    <a:pt x="2690140" y="127079"/>
                  </a:moveTo>
                  <a:cubicBezTo>
                    <a:pt x="2695764" y="127079"/>
                    <a:pt x="2701388" y="129224"/>
                    <a:pt x="2705679" y="133514"/>
                  </a:cubicBezTo>
                  <a:lnTo>
                    <a:pt x="2746723" y="174559"/>
                  </a:lnTo>
                  <a:cubicBezTo>
                    <a:pt x="2755304" y="183140"/>
                    <a:pt x="2755304" y="197054"/>
                    <a:pt x="2746723" y="205635"/>
                  </a:cubicBezTo>
                  <a:lnTo>
                    <a:pt x="2707406" y="244952"/>
                  </a:lnTo>
                  <a:cubicBezTo>
                    <a:pt x="2698824" y="253533"/>
                    <a:pt x="2684911" y="253532"/>
                    <a:pt x="2676330" y="244951"/>
                  </a:cubicBezTo>
                  <a:lnTo>
                    <a:pt x="2635285" y="203908"/>
                  </a:lnTo>
                  <a:cubicBezTo>
                    <a:pt x="2626705" y="195326"/>
                    <a:pt x="2626705" y="181413"/>
                    <a:pt x="2635285" y="172832"/>
                  </a:cubicBezTo>
                  <a:lnTo>
                    <a:pt x="2674603" y="133515"/>
                  </a:lnTo>
                  <a:cubicBezTo>
                    <a:pt x="2678893" y="129224"/>
                    <a:pt x="2684517" y="127078"/>
                    <a:pt x="2690140" y="127079"/>
                  </a:cubicBezTo>
                  <a:close/>
                  <a:moveTo>
                    <a:pt x="3037920" y="124083"/>
                  </a:moveTo>
                  <a:cubicBezTo>
                    <a:pt x="3043544" y="124083"/>
                    <a:pt x="3049168" y="126228"/>
                    <a:pt x="3053458" y="130519"/>
                  </a:cubicBezTo>
                  <a:lnTo>
                    <a:pt x="3094503" y="171562"/>
                  </a:lnTo>
                  <a:cubicBezTo>
                    <a:pt x="3103084" y="180143"/>
                    <a:pt x="3103084" y="194057"/>
                    <a:pt x="3094502" y="202638"/>
                  </a:cubicBezTo>
                  <a:lnTo>
                    <a:pt x="3055185" y="241955"/>
                  </a:lnTo>
                  <a:cubicBezTo>
                    <a:pt x="3046604" y="250536"/>
                    <a:pt x="3032690" y="250536"/>
                    <a:pt x="3024109" y="241955"/>
                  </a:cubicBezTo>
                  <a:lnTo>
                    <a:pt x="2983066" y="200911"/>
                  </a:lnTo>
                  <a:cubicBezTo>
                    <a:pt x="2974485" y="192329"/>
                    <a:pt x="2974484" y="178417"/>
                    <a:pt x="2983066" y="169835"/>
                  </a:cubicBezTo>
                  <a:lnTo>
                    <a:pt x="3022382" y="130519"/>
                  </a:lnTo>
                  <a:cubicBezTo>
                    <a:pt x="3026673" y="126228"/>
                    <a:pt x="3032296" y="124082"/>
                    <a:pt x="3037920" y="124083"/>
                  </a:cubicBezTo>
                  <a:close/>
                  <a:moveTo>
                    <a:pt x="445480" y="118503"/>
                  </a:moveTo>
                  <a:cubicBezTo>
                    <a:pt x="451104" y="118503"/>
                    <a:pt x="456727" y="120648"/>
                    <a:pt x="461018" y="124939"/>
                  </a:cubicBezTo>
                  <a:lnTo>
                    <a:pt x="502062" y="165983"/>
                  </a:lnTo>
                  <a:cubicBezTo>
                    <a:pt x="510643" y="174563"/>
                    <a:pt x="510643" y="188477"/>
                    <a:pt x="502061" y="197058"/>
                  </a:cubicBezTo>
                  <a:lnTo>
                    <a:pt x="462745" y="236375"/>
                  </a:lnTo>
                  <a:cubicBezTo>
                    <a:pt x="454164" y="244957"/>
                    <a:pt x="440250" y="244957"/>
                    <a:pt x="431669" y="236375"/>
                  </a:cubicBezTo>
                  <a:lnTo>
                    <a:pt x="390625" y="195332"/>
                  </a:lnTo>
                  <a:cubicBezTo>
                    <a:pt x="382044" y="186750"/>
                    <a:pt x="382044" y="172837"/>
                    <a:pt x="390626" y="164255"/>
                  </a:cubicBezTo>
                  <a:lnTo>
                    <a:pt x="429942" y="124939"/>
                  </a:lnTo>
                  <a:cubicBezTo>
                    <a:pt x="434233" y="120648"/>
                    <a:pt x="439856" y="118503"/>
                    <a:pt x="445480" y="118503"/>
                  </a:cubicBezTo>
                  <a:close/>
                  <a:moveTo>
                    <a:pt x="1485824" y="117367"/>
                  </a:moveTo>
                  <a:cubicBezTo>
                    <a:pt x="1491448" y="117367"/>
                    <a:pt x="1497072" y="119513"/>
                    <a:pt x="1501362" y="123803"/>
                  </a:cubicBezTo>
                  <a:lnTo>
                    <a:pt x="1542406" y="164847"/>
                  </a:lnTo>
                  <a:cubicBezTo>
                    <a:pt x="1550987" y="173428"/>
                    <a:pt x="1550987" y="187342"/>
                    <a:pt x="1542406" y="195923"/>
                  </a:cubicBezTo>
                  <a:lnTo>
                    <a:pt x="1503090" y="235240"/>
                  </a:lnTo>
                  <a:cubicBezTo>
                    <a:pt x="1494508" y="243821"/>
                    <a:pt x="1480595" y="243821"/>
                    <a:pt x="1472013" y="235240"/>
                  </a:cubicBezTo>
                  <a:lnTo>
                    <a:pt x="1430969" y="194196"/>
                  </a:lnTo>
                  <a:cubicBezTo>
                    <a:pt x="1422388" y="185615"/>
                    <a:pt x="1422388" y="171701"/>
                    <a:pt x="1430970" y="163120"/>
                  </a:cubicBezTo>
                  <a:lnTo>
                    <a:pt x="1470286" y="123803"/>
                  </a:lnTo>
                  <a:cubicBezTo>
                    <a:pt x="1474577" y="119512"/>
                    <a:pt x="1480200" y="117367"/>
                    <a:pt x="1485824" y="117367"/>
                  </a:cubicBezTo>
                  <a:close/>
                  <a:moveTo>
                    <a:pt x="1833604" y="114371"/>
                  </a:moveTo>
                  <a:cubicBezTo>
                    <a:pt x="1839228" y="114371"/>
                    <a:pt x="1844851" y="116516"/>
                    <a:pt x="1849143" y="120807"/>
                  </a:cubicBezTo>
                  <a:lnTo>
                    <a:pt x="1890186" y="161851"/>
                  </a:lnTo>
                  <a:cubicBezTo>
                    <a:pt x="1898767" y="170432"/>
                    <a:pt x="1898767" y="184345"/>
                    <a:pt x="1890186" y="192927"/>
                  </a:cubicBezTo>
                  <a:lnTo>
                    <a:pt x="1850869" y="232243"/>
                  </a:lnTo>
                  <a:cubicBezTo>
                    <a:pt x="1842288" y="240824"/>
                    <a:pt x="1828375" y="240824"/>
                    <a:pt x="1819793" y="232243"/>
                  </a:cubicBezTo>
                  <a:lnTo>
                    <a:pt x="1778750" y="191199"/>
                  </a:lnTo>
                  <a:cubicBezTo>
                    <a:pt x="1770168" y="182618"/>
                    <a:pt x="1770169" y="168705"/>
                    <a:pt x="1778750" y="160123"/>
                  </a:cubicBezTo>
                  <a:lnTo>
                    <a:pt x="1818066" y="120807"/>
                  </a:lnTo>
                  <a:cubicBezTo>
                    <a:pt x="1822357" y="116516"/>
                    <a:pt x="1827981" y="114371"/>
                    <a:pt x="1833604" y="114371"/>
                  </a:cubicBezTo>
                  <a:close/>
                  <a:moveTo>
                    <a:pt x="3397274" y="114370"/>
                  </a:moveTo>
                  <a:cubicBezTo>
                    <a:pt x="3402897" y="114370"/>
                    <a:pt x="3408522" y="116515"/>
                    <a:pt x="3412812" y="120806"/>
                  </a:cubicBezTo>
                  <a:lnTo>
                    <a:pt x="3453856" y="161849"/>
                  </a:lnTo>
                  <a:cubicBezTo>
                    <a:pt x="3462437" y="170431"/>
                    <a:pt x="3462437" y="184345"/>
                    <a:pt x="3453856" y="192926"/>
                  </a:cubicBezTo>
                  <a:lnTo>
                    <a:pt x="3414539" y="232242"/>
                  </a:lnTo>
                  <a:cubicBezTo>
                    <a:pt x="3405958" y="240824"/>
                    <a:pt x="3392044" y="240823"/>
                    <a:pt x="3383463" y="232242"/>
                  </a:cubicBezTo>
                  <a:lnTo>
                    <a:pt x="3342419" y="191198"/>
                  </a:lnTo>
                  <a:cubicBezTo>
                    <a:pt x="3333838" y="182617"/>
                    <a:pt x="3333838" y="168704"/>
                    <a:pt x="3342419" y="160122"/>
                  </a:cubicBezTo>
                  <a:lnTo>
                    <a:pt x="3381736" y="120806"/>
                  </a:lnTo>
                  <a:cubicBezTo>
                    <a:pt x="3386026" y="116515"/>
                    <a:pt x="3391650" y="114370"/>
                    <a:pt x="3397274" y="114370"/>
                  </a:cubicBezTo>
                  <a:close/>
                  <a:moveTo>
                    <a:pt x="3745054" y="111374"/>
                  </a:moveTo>
                  <a:cubicBezTo>
                    <a:pt x="3750676" y="111374"/>
                    <a:pt x="3756301" y="113519"/>
                    <a:pt x="3760592" y="117810"/>
                  </a:cubicBezTo>
                  <a:lnTo>
                    <a:pt x="3801636" y="158852"/>
                  </a:lnTo>
                  <a:cubicBezTo>
                    <a:pt x="3810216" y="167434"/>
                    <a:pt x="3810216" y="181348"/>
                    <a:pt x="3801635" y="189928"/>
                  </a:cubicBezTo>
                  <a:lnTo>
                    <a:pt x="3762319" y="229246"/>
                  </a:lnTo>
                  <a:cubicBezTo>
                    <a:pt x="3753738" y="237828"/>
                    <a:pt x="3739824" y="237828"/>
                    <a:pt x="3731243" y="229246"/>
                  </a:cubicBezTo>
                  <a:lnTo>
                    <a:pt x="3690199" y="188202"/>
                  </a:lnTo>
                  <a:cubicBezTo>
                    <a:pt x="3681618" y="179621"/>
                    <a:pt x="3681618" y="165708"/>
                    <a:pt x="3690200" y="157126"/>
                  </a:cubicBezTo>
                  <a:lnTo>
                    <a:pt x="3729516" y="117810"/>
                  </a:lnTo>
                  <a:cubicBezTo>
                    <a:pt x="3733806" y="113518"/>
                    <a:pt x="3739430" y="111374"/>
                    <a:pt x="3745054" y="111374"/>
                  </a:cubicBezTo>
                  <a:close/>
                  <a:moveTo>
                    <a:pt x="4091697" y="109513"/>
                  </a:moveTo>
                  <a:cubicBezTo>
                    <a:pt x="4097321" y="109514"/>
                    <a:pt x="4102945" y="111659"/>
                    <a:pt x="4107235" y="115950"/>
                  </a:cubicBezTo>
                  <a:lnTo>
                    <a:pt x="4148279" y="156993"/>
                  </a:lnTo>
                  <a:cubicBezTo>
                    <a:pt x="4156860" y="165575"/>
                    <a:pt x="4156860" y="179488"/>
                    <a:pt x="4148278" y="188069"/>
                  </a:cubicBezTo>
                  <a:lnTo>
                    <a:pt x="4108962" y="227385"/>
                  </a:lnTo>
                  <a:cubicBezTo>
                    <a:pt x="4100381" y="235967"/>
                    <a:pt x="4086468" y="235967"/>
                    <a:pt x="4077886" y="227385"/>
                  </a:cubicBezTo>
                  <a:lnTo>
                    <a:pt x="4036843" y="186342"/>
                  </a:lnTo>
                  <a:cubicBezTo>
                    <a:pt x="4028261" y="177760"/>
                    <a:pt x="4028261" y="163847"/>
                    <a:pt x="4036843" y="155266"/>
                  </a:cubicBezTo>
                  <a:lnTo>
                    <a:pt x="4076159" y="115950"/>
                  </a:lnTo>
                  <a:cubicBezTo>
                    <a:pt x="4080450" y="111659"/>
                    <a:pt x="4086073" y="109513"/>
                    <a:pt x="4091697" y="109513"/>
                  </a:cubicBezTo>
                  <a:close/>
                  <a:moveTo>
                    <a:pt x="804833" y="108790"/>
                  </a:moveTo>
                  <a:cubicBezTo>
                    <a:pt x="810457" y="108790"/>
                    <a:pt x="816080" y="110935"/>
                    <a:pt x="820371" y="115226"/>
                  </a:cubicBezTo>
                  <a:lnTo>
                    <a:pt x="861415" y="156269"/>
                  </a:lnTo>
                  <a:cubicBezTo>
                    <a:pt x="869996" y="164851"/>
                    <a:pt x="869996" y="178764"/>
                    <a:pt x="861415" y="187346"/>
                  </a:cubicBezTo>
                  <a:lnTo>
                    <a:pt x="822098" y="226662"/>
                  </a:lnTo>
                  <a:cubicBezTo>
                    <a:pt x="813517" y="235243"/>
                    <a:pt x="799603" y="235243"/>
                    <a:pt x="791022" y="226662"/>
                  </a:cubicBezTo>
                  <a:lnTo>
                    <a:pt x="749978" y="185618"/>
                  </a:lnTo>
                  <a:cubicBezTo>
                    <a:pt x="741397" y="177037"/>
                    <a:pt x="741397" y="163124"/>
                    <a:pt x="749978" y="154542"/>
                  </a:cubicBezTo>
                  <a:lnTo>
                    <a:pt x="789295" y="115226"/>
                  </a:lnTo>
                  <a:cubicBezTo>
                    <a:pt x="793586" y="110935"/>
                    <a:pt x="799209" y="108790"/>
                    <a:pt x="804833" y="108790"/>
                  </a:cubicBezTo>
                  <a:close/>
                  <a:moveTo>
                    <a:pt x="1152613" y="105793"/>
                  </a:moveTo>
                  <a:cubicBezTo>
                    <a:pt x="1158237" y="105793"/>
                    <a:pt x="1163860" y="107939"/>
                    <a:pt x="1168151" y="112229"/>
                  </a:cubicBezTo>
                  <a:lnTo>
                    <a:pt x="1209195" y="153273"/>
                  </a:lnTo>
                  <a:cubicBezTo>
                    <a:pt x="1217776" y="161854"/>
                    <a:pt x="1217776" y="175768"/>
                    <a:pt x="1209195" y="184349"/>
                  </a:cubicBezTo>
                  <a:lnTo>
                    <a:pt x="1169878" y="223666"/>
                  </a:lnTo>
                  <a:cubicBezTo>
                    <a:pt x="1161297" y="232247"/>
                    <a:pt x="1147383" y="232247"/>
                    <a:pt x="1138802" y="223666"/>
                  </a:cubicBezTo>
                  <a:lnTo>
                    <a:pt x="1097758" y="182622"/>
                  </a:lnTo>
                  <a:cubicBezTo>
                    <a:pt x="1089177" y="174041"/>
                    <a:pt x="1089177" y="160127"/>
                    <a:pt x="1097759" y="151546"/>
                  </a:cubicBezTo>
                  <a:lnTo>
                    <a:pt x="1137075" y="112229"/>
                  </a:lnTo>
                  <a:cubicBezTo>
                    <a:pt x="1141366" y="107939"/>
                    <a:pt x="1146989" y="105793"/>
                    <a:pt x="1152613" y="105793"/>
                  </a:cubicBezTo>
                  <a:close/>
                  <a:moveTo>
                    <a:pt x="2192957" y="104658"/>
                  </a:moveTo>
                  <a:cubicBezTo>
                    <a:pt x="2198581" y="104658"/>
                    <a:pt x="2204205" y="106803"/>
                    <a:pt x="2208495" y="111094"/>
                  </a:cubicBezTo>
                  <a:lnTo>
                    <a:pt x="2249539" y="152138"/>
                  </a:lnTo>
                  <a:cubicBezTo>
                    <a:pt x="2258120" y="160719"/>
                    <a:pt x="2258120" y="174632"/>
                    <a:pt x="2249539" y="183213"/>
                  </a:cubicBezTo>
                  <a:lnTo>
                    <a:pt x="2210222" y="222530"/>
                  </a:lnTo>
                  <a:cubicBezTo>
                    <a:pt x="2201641" y="231111"/>
                    <a:pt x="2187728" y="231111"/>
                    <a:pt x="2179146" y="222530"/>
                  </a:cubicBezTo>
                  <a:lnTo>
                    <a:pt x="2138102" y="181486"/>
                  </a:lnTo>
                  <a:cubicBezTo>
                    <a:pt x="2129521" y="172905"/>
                    <a:pt x="2129521" y="158991"/>
                    <a:pt x="2138102" y="150410"/>
                  </a:cubicBezTo>
                  <a:lnTo>
                    <a:pt x="2177419" y="111094"/>
                  </a:lnTo>
                  <a:cubicBezTo>
                    <a:pt x="2181709" y="106803"/>
                    <a:pt x="2187333" y="104658"/>
                    <a:pt x="2192957" y="104658"/>
                  </a:cubicBezTo>
                  <a:close/>
                  <a:moveTo>
                    <a:pt x="2540737" y="101661"/>
                  </a:moveTo>
                  <a:cubicBezTo>
                    <a:pt x="2546361" y="101662"/>
                    <a:pt x="2551984" y="103806"/>
                    <a:pt x="2556275" y="108097"/>
                  </a:cubicBezTo>
                  <a:lnTo>
                    <a:pt x="2597319" y="149141"/>
                  </a:lnTo>
                  <a:cubicBezTo>
                    <a:pt x="2605900" y="157722"/>
                    <a:pt x="2605900" y="171636"/>
                    <a:pt x="2597319" y="180217"/>
                  </a:cubicBezTo>
                  <a:lnTo>
                    <a:pt x="2558002" y="219534"/>
                  </a:lnTo>
                  <a:cubicBezTo>
                    <a:pt x="2549421" y="228115"/>
                    <a:pt x="2535508" y="228115"/>
                    <a:pt x="2526926" y="219534"/>
                  </a:cubicBezTo>
                  <a:lnTo>
                    <a:pt x="2485883" y="178490"/>
                  </a:lnTo>
                  <a:cubicBezTo>
                    <a:pt x="2477301" y="169909"/>
                    <a:pt x="2477301" y="155995"/>
                    <a:pt x="2485883" y="147414"/>
                  </a:cubicBezTo>
                  <a:lnTo>
                    <a:pt x="2525199" y="108097"/>
                  </a:lnTo>
                  <a:cubicBezTo>
                    <a:pt x="2529490" y="103807"/>
                    <a:pt x="2535113" y="101661"/>
                    <a:pt x="2540737" y="101661"/>
                  </a:cubicBezTo>
                  <a:close/>
                  <a:moveTo>
                    <a:pt x="2904945" y="87093"/>
                  </a:moveTo>
                  <a:cubicBezTo>
                    <a:pt x="2910569" y="87093"/>
                    <a:pt x="2916192" y="89239"/>
                    <a:pt x="2920483" y="93529"/>
                  </a:cubicBezTo>
                  <a:lnTo>
                    <a:pt x="2961527" y="134573"/>
                  </a:lnTo>
                  <a:cubicBezTo>
                    <a:pt x="2970108" y="143155"/>
                    <a:pt x="2970108" y="157069"/>
                    <a:pt x="2961527" y="165649"/>
                  </a:cubicBezTo>
                  <a:lnTo>
                    <a:pt x="2922210" y="204966"/>
                  </a:lnTo>
                  <a:cubicBezTo>
                    <a:pt x="2913629" y="213547"/>
                    <a:pt x="2899715" y="213547"/>
                    <a:pt x="2891134" y="204966"/>
                  </a:cubicBezTo>
                  <a:lnTo>
                    <a:pt x="2850090" y="163922"/>
                  </a:lnTo>
                  <a:cubicBezTo>
                    <a:pt x="2841510" y="155341"/>
                    <a:pt x="2841510" y="141428"/>
                    <a:pt x="2850090" y="132846"/>
                  </a:cubicBezTo>
                  <a:lnTo>
                    <a:pt x="2889407" y="93529"/>
                  </a:lnTo>
                  <a:cubicBezTo>
                    <a:pt x="2893697" y="89239"/>
                    <a:pt x="2899321" y="87093"/>
                    <a:pt x="2904945" y="87093"/>
                  </a:cubicBezTo>
                  <a:close/>
                  <a:moveTo>
                    <a:pt x="3252725" y="84097"/>
                  </a:moveTo>
                  <a:cubicBezTo>
                    <a:pt x="3258349" y="84098"/>
                    <a:pt x="3263972" y="86242"/>
                    <a:pt x="3268263" y="90533"/>
                  </a:cubicBezTo>
                  <a:lnTo>
                    <a:pt x="3309307" y="131577"/>
                  </a:lnTo>
                  <a:cubicBezTo>
                    <a:pt x="3317888" y="140158"/>
                    <a:pt x="3317888" y="154072"/>
                    <a:pt x="3309307" y="162653"/>
                  </a:cubicBezTo>
                  <a:lnTo>
                    <a:pt x="3269990" y="201970"/>
                  </a:lnTo>
                  <a:cubicBezTo>
                    <a:pt x="3261410" y="210551"/>
                    <a:pt x="3247495" y="210551"/>
                    <a:pt x="3238914" y="201969"/>
                  </a:cubicBezTo>
                  <a:lnTo>
                    <a:pt x="3197871" y="160926"/>
                  </a:lnTo>
                  <a:cubicBezTo>
                    <a:pt x="3189290" y="152345"/>
                    <a:pt x="3189290" y="138431"/>
                    <a:pt x="3197871" y="129850"/>
                  </a:cubicBezTo>
                  <a:lnTo>
                    <a:pt x="3237187" y="90534"/>
                  </a:lnTo>
                  <a:cubicBezTo>
                    <a:pt x="3241478" y="86243"/>
                    <a:pt x="3247101" y="84097"/>
                    <a:pt x="3252725" y="84097"/>
                  </a:cubicBezTo>
                  <a:close/>
                  <a:moveTo>
                    <a:pt x="311369" y="77794"/>
                  </a:moveTo>
                  <a:cubicBezTo>
                    <a:pt x="316993" y="77794"/>
                    <a:pt x="322617" y="79940"/>
                    <a:pt x="326907" y="84230"/>
                  </a:cubicBezTo>
                  <a:lnTo>
                    <a:pt x="367951" y="125274"/>
                  </a:lnTo>
                  <a:cubicBezTo>
                    <a:pt x="376532" y="133855"/>
                    <a:pt x="376532" y="147768"/>
                    <a:pt x="367951" y="156350"/>
                  </a:cubicBezTo>
                  <a:lnTo>
                    <a:pt x="328635" y="195666"/>
                  </a:lnTo>
                  <a:cubicBezTo>
                    <a:pt x="320054" y="204247"/>
                    <a:pt x="306140" y="204247"/>
                    <a:pt x="297559" y="195667"/>
                  </a:cubicBezTo>
                  <a:lnTo>
                    <a:pt x="256515" y="154623"/>
                  </a:lnTo>
                  <a:cubicBezTo>
                    <a:pt x="247933" y="146042"/>
                    <a:pt x="247934" y="132128"/>
                    <a:pt x="256515" y="123547"/>
                  </a:cubicBezTo>
                  <a:lnTo>
                    <a:pt x="295831" y="84230"/>
                  </a:lnTo>
                  <a:cubicBezTo>
                    <a:pt x="300122" y="79940"/>
                    <a:pt x="305746" y="77794"/>
                    <a:pt x="311369" y="77794"/>
                  </a:cubicBezTo>
                  <a:close/>
                  <a:moveTo>
                    <a:pt x="1351713" y="76659"/>
                  </a:moveTo>
                  <a:cubicBezTo>
                    <a:pt x="1357337" y="76659"/>
                    <a:pt x="1362962" y="78804"/>
                    <a:pt x="1367252" y="83094"/>
                  </a:cubicBezTo>
                  <a:lnTo>
                    <a:pt x="1408296" y="124138"/>
                  </a:lnTo>
                  <a:cubicBezTo>
                    <a:pt x="1416876" y="132720"/>
                    <a:pt x="1416876" y="146633"/>
                    <a:pt x="1408296" y="155214"/>
                  </a:cubicBezTo>
                  <a:lnTo>
                    <a:pt x="1368979" y="194531"/>
                  </a:lnTo>
                  <a:cubicBezTo>
                    <a:pt x="1360397" y="203112"/>
                    <a:pt x="1346484" y="203112"/>
                    <a:pt x="1337903" y="194530"/>
                  </a:cubicBezTo>
                  <a:lnTo>
                    <a:pt x="1296859" y="153487"/>
                  </a:lnTo>
                  <a:cubicBezTo>
                    <a:pt x="1288278" y="144905"/>
                    <a:pt x="1288277" y="130993"/>
                    <a:pt x="1296859" y="122411"/>
                  </a:cubicBezTo>
                  <a:lnTo>
                    <a:pt x="1336176" y="83094"/>
                  </a:lnTo>
                  <a:cubicBezTo>
                    <a:pt x="1340466" y="78804"/>
                    <a:pt x="1346090" y="76658"/>
                    <a:pt x="1351713" y="76659"/>
                  </a:cubicBezTo>
                  <a:close/>
                  <a:moveTo>
                    <a:pt x="3612078" y="74384"/>
                  </a:moveTo>
                  <a:cubicBezTo>
                    <a:pt x="3617702" y="74385"/>
                    <a:pt x="3623326" y="76530"/>
                    <a:pt x="3627616" y="80821"/>
                  </a:cubicBezTo>
                  <a:lnTo>
                    <a:pt x="3668660" y="121864"/>
                  </a:lnTo>
                  <a:cubicBezTo>
                    <a:pt x="3677241" y="130446"/>
                    <a:pt x="3677241" y="144359"/>
                    <a:pt x="3668660" y="152940"/>
                  </a:cubicBezTo>
                  <a:lnTo>
                    <a:pt x="3629344" y="192257"/>
                  </a:lnTo>
                  <a:cubicBezTo>
                    <a:pt x="3620761" y="200838"/>
                    <a:pt x="3606849" y="200838"/>
                    <a:pt x="3598268" y="192257"/>
                  </a:cubicBezTo>
                  <a:lnTo>
                    <a:pt x="3557223" y="151213"/>
                  </a:lnTo>
                  <a:cubicBezTo>
                    <a:pt x="3548643" y="142632"/>
                    <a:pt x="3548643" y="128718"/>
                    <a:pt x="3557223" y="120137"/>
                  </a:cubicBezTo>
                  <a:lnTo>
                    <a:pt x="3596540" y="80821"/>
                  </a:lnTo>
                  <a:cubicBezTo>
                    <a:pt x="3600831" y="76530"/>
                    <a:pt x="3606455" y="74385"/>
                    <a:pt x="3612078" y="74384"/>
                  </a:cubicBezTo>
                  <a:close/>
                  <a:moveTo>
                    <a:pt x="1699493" y="73662"/>
                  </a:moveTo>
                  <a:cubicBezTo>
                    <a:pt x="1705117" y="73662"/>
                    <a:pt x="1710741" y="75808"/>
                    <a:pt x="1715031" y="80098"/>
                  </a:cubicBezTo>
                  <a:lnTo>
                    <a:pt x="1756076" y="121141"/>
                  </a:lnTo>
                  <a:cubicBezTo>
                    <a:pt x="1764657" y="129723"/>
                    <a:pt x="1764657" y="143636"/>
                    <a:pt x="1756076" y="152218"/>
                  </a:cubicBezTo>
                  <a:lnTo>
                    <a:pt x="1716759" y="191535"/>
                  </a:lnTo>
                  <a:cubicBezTo>
                    <a:pt x="1708178" y="200116"/>
                    <a:pt x="1694264" y="200116"/>
                    <a:pt x="1685683" y="191535"/>
                  </a:cubicBezTo>
                  <a:lnTo>
                    <a:pt x="1644639" y="150490"/>
                  </a:lnTo>
                  <a:cubicBezTo>
                    <a:pt x="1636058" y="141909"/>
                    <a:pt x="1636058" y="127996"/>
                    <a:pt x="1644639" y="119414"/>
                  </a:cubicBezTo>
                  <a:lnTo>
                    <a:pt x="1683956" y="80098"/>
                  </a:lnTo>
                  <a:cubicBezTo>
                    <a:pt x="1688246" y="75807"/>
                    <a:pt x="1693870" y="73662"/>
                    <a:pt x="1699493" y="73662"/>
                  </a:cubicBezTo>
                  <a:close/>
                  <a:moveTo>
                    <a:pt x="3959859" y="71388"/>
                  </a:moveTo>
                  <a:cubicBezTo>
                    <a:pt x="3965483" y="71388"/>
                    <a:pt x="3971106" y="73533"/>
                    <a:pt x="3975397" y="77824"/>
                  </a:cubicBezTo>
                  <a:lnTo>
                    <a:pt x="4016441" y="118868"/>
                  </a:lnTo>
                  <a:cubicBezTo>
                    <a:pt x="4025022" y="127449"/>
                    <a:pt x="4025022" y="141363"/>
                    <a:pt x="4016440" y="149944"/>
                  </a:cubicBezTo>
                  <a:lnTo>
                    <a:pt x="3977124" y="189261"/>
                  </a:lnTo>
                  <a:cubicBezTo>
                    <a:pt x="3968542" y="197842"/>
                    <a:pt x="3954629" y="197842"/>
                    <a:pt x="3946048" y="189261"/>
                  </a:cubicBezTo>
                  <a:lnTo>
                    <a:pt x="3905003" y="148216"/>
                  </a:lnTo>
                  <a:cubicBezTo>
                    <a:pt x="3896423" y="139636"/>
                    <a:pt x="3896422" y="125722"/>
                    <a:pt x="3905003" y="117140"/>
                  </a:cubicBezTo>
                  <a:lnTo>
                    <a:pt x="3944321" y="77824"/>
                  </a:lnTo>
                  <a:cubicBezTo>
                    <a:pt x="3948611" y="73534"/>
                    <a:pt x="3954235" y="71388"/>
                    <a:pt x="3959859" y="71388"/>
                  </a:cubicBezTo>
                  <a:close/>
                  <a:moveTo>
                    <a:pt x="214930" y="68240"/>
                  </a:moveTo>
                  <a:lnTo>
                    <a:pt x="234976" y="88285"/>
                  </a:lnTo>
                  <a:cubicBezTo>
                    <a:pt x="243557" y="96866"/>
                    <a:pt x="243557" y="110780"/>
                    <a:pt x="234976" y="119361"/>
                  </a:cubicBezTo>
                  <a:lnTo>
                    <a:pt x="195659" y="158678"/>
                  </a:lnTo>
                  <a:lnTo>
                    <a:pt x="193904" y="159405"/>
                  </a:lnTo>
                  <a:close/>
                  <a:moveTo>
                    <a:pt x="670722" y="68081"/>
                  </a:moveTo>
                  <a:cubicBezTo>
                    <a:pt x="676346" y="68081"/>
                    <a:pt x="681970" y="70226"/>
                    <a:pt x="686261" y="74517"/>
                  </a:cubicBezTo>
                  <a:lnTo>
                    <a:pt x="727304" y="115561"/>
                  </a:lnTo>
                  <a:cubicBezTo>
                    <a:pt x="735885" y="124142"/>
                    <a:pt x="735885" y="138056"/>
                    <a:pt x="727304" y="146637"/>
                  </a:cubicBezTo>
                  <a:lnTo>
                    <a:pt x="687988" y="185953"/>
                  </a:lnTo>
                  <a:cubicBezTo>
                    <a:pt x="679407" y="194534"/>
                    <a:pt x="665493" y="194534"/>
                    <a:pt x="656911" y="185954"/>
                  </a:cubicBezTo>
                  <a:lnTo>
                    <a:pt x="615867" y="144910"/>
                  </a:lnTo>
                  <a:cubicBezTo>
                    <a:pt x="607286" y="136329"/>
                    <a:pt x="607287" y="122414"/>
                    <a:pt x="615867" y="113834"/>
                  </a:cubicBezTo>
                  <a:lnTo>
                    <a:pt x="655184" y="74517"/>
                  </a:lnTo>
                  <a:cubicBezTo>
                    <a:pt x="659475" y="70226"/>
                    <a:pt x="665099" y="68081"/>
                    <a:pt x="670722" y="68081"/>
                  </a:cubicBezTo>
                  <a:close/>
                  <a:moveTo>
                    <a:pt x="1018502" y="65085"/>
                  </a:moveTo>
                  <a:cubicBezTo>
                    <a:pt x="1024126" y="65085"/>
                    <a:pt x="1029751" y="67230"/>
                    <a:pt x="1034041" y="71520"/>
                  </a:cubicBezTo>
                  <a:lnTo>
                    <a:pt x="1075084" y="112565"/>
                  </a:lnTo>
                  <a:cubicBezTo>
                    <a:pt x="1083665" y="121146"/>
                    <a:pt x="1083665" y="135060"/>
                    <a:pt x="1075084" y="143641"/>
                  </a:cubicBezTo>
                  <a:lnTo>
                    <a:pt x="1035768" y="182957"/>
                  </a:lnTo>
                  <a:cubicBezTo>
                    <a:pt x="1027186" y="191539"/>
                    <a:pt x="1013273" y="191538"/>
                    <a:pt x="1004692" y="182957"/>
                  </a:cubicBezTo>
                  <a:lnTo>
                    <a:pt x="963648" y="141914"/>
                  </a:lnTo>
                  <a:cubicBezTo>
                    <a:pt x="955066" y="133332"/>
                    <a:pt x="955066" y="119419"/>
                    <a:pt x="963648" y="110838"/>
                  </a:cubicBezTo>
                  <a:lnTo>
                    <a:pt x="1002965" y="71520"/>
                  </a:lnTo>
                  <a:cubicBezTo>
                    <a:pt x="1007255" y="67230"/>
                    <a:pt x="1012879" y="65084"/>
                    <a:pt x="1018502" y="65085"/>
                  </a:cubicBezTo>
                  <a:close/>
                  <a:moveTo>
                    <a:pt x="2058846" y="63949"/>
                  </a:moveTo>
                  <a:cubicBezTo>
                    <a:pt x="2064470" y="63949"/>
                    <a:pt x="2070095" y="66094"/>
                    <a:pt x="2074385" y="70385"/>
                  </a:cubicBezTo>
                  <a:lnTo>
                    <a:pt x="2115429" y="111429"/>
                  </a:lnTo>
                  <a:cubicBezTo>
                    <a:pt x="2124009" y="120010"/>
                    <a:pt x="2124009" y="133924"/>
                    <a:pt x="2115429" y="142505"/>
                  </a:cubicBezTo>
                  <a:lnTo>
                    <a:pt x="2076112" y="181821"/>
                  </a:lnTo>
                  <a:cubicBezTo>
                    <a:pt x="2067531" y="190403"/>
                    <a:pt x="2053617" y="190402"/>
                    <a:pt x="2045036" y="181821"/>
                  </a:cubicBezTo>
                  <a:lnTo>
                    <a:pt x="2003992" y="140777"/>
                  </a:lnTo>
                  <a:cubicBezTo>
                    <a:pt x="1995411" y="132196"/>
                    <a:pt x="1995410" y="118283"/>
                    <a:pt x="2003992" y="109701"/>
                  </a:cubicBezTo>
                  <a:lnTo>
                    <a:pt x="2043309" y="70385"/>
                  </a:lnTo>
                  <a:cubicBezTo>
                    <a:pt x="2047599" y="66094"/>
                    <a:pt x="2053223" y="63949"/>
                    <a:pt x="2058846" y="63949"/>
                  </a:cubicBezTo>
                  <a:close/>
                  <a:moveTo>
                    <a:pt x="2406626" y="60953"/>
                  </a:moveTo>
                  <a:cubicBezTo>
                    <a:pt x="2412250" y="60953"/>
                    <a:pt x="2417874" y="63099"/>
                    <a:pt x="2422164" y="67389"/>
                  </a:cubicBezTo>
                  <a:lnTo>
                    <a:pt x="2463209" y="108432"/>
                  </a:lnTo>
                  <a:cubicBezTo>
                    <a:pt x="2471790" y="117013"/>
                    <a:pt x="2471790" y="130927"/>
                    <a:pt x="2463209" y="139508"/>
                  </a:cubicBezTo>
                  <a:lnTo>
                    <a:pt x="2423892" y="178825"/>
                  </a:lnTo>
                  <a:cubicBezTo>
                    <a:pt x="2415310" y="187406"/>
                    <a:pt x="2401397" y="187407"/>
                    <a:pt x="2392816" y="178825"/>
                  </a:cubicBezTo>
                  <a:lnTo>
                    <a:pt x="2351772" y="137781"/>
                  </a:lnTo>
                  <a:cubicBezTo>
                    <a:pt x="2343191" y="129200"/>
                    <a:pt x="2343191" y="115287"/>
                    <a:pt x="2351772" y="106705"/>
                  </a:cubicBezTo>
                  <a:lnTo>
                    <a:pt x="2391088" y="67389"/>
                  </a:lnTo>
                  <a:cubicBezTo>
                    <a:pt x="2395379" y="63098"/>
                    <a:pt x="2401003" y="60953"/>
                    <a:pt x="2406626" y="60953"/>
                  </a:cubicBezTo>
                  <a:close/>
                  <a:moveTo>
                    <a:pt x="2770834" y="46385"/>
                  </a:moveTo>
                  <a:cubicBezTo>
                    <a:pt x="2776458" y="46385"/>
                    <a:pt x="2782082" y="48530"/>
                    <a:pt x="2786373" y="52820"/>
                  </a:cubicBezTo>
                  <a:lnTo>
                    <a:pt x="2827417" y="93865"/>
                  </a:lnTo>
                  <a:cubicBezTo>
                    <a:pt x="2835998" y="102447"/>
                    <a:pt x="2835998" y="116360"/>
                    <a:pt x="2827417" y="124941"/>
                  </a:cubicBezTo>
                  <a:lnTo>
                    <a:pt x="2788100" y="164257"/>
                  </a:lnTo>
                  <a:cubicBezTo>
                    <a:pt x="2779518" y="172839"/>
                    <a:pt x="2765605" y="172838"/>
                    <a:pt x="2757024" y="164257"/>
                  </a:cubicBezTo>
                  <a:lnTo>
                    <a:pt x="2715979" y="123214"/>
                  </a:lnTo>
                  <a:cubicBezTo>
                    <a:pt x="2707399" y="114632"/>
                    <a:pt x="2707399" y="100719"/>
                    <a:pt x="2715980" y="92138"/>
                  </a:cubicBezTo>
                  <a:lnTo>
                    <a:pt x="2755297" y="52821"/>
                  </a:lnTo>
                  <a:cubicBezTo>
                    <a:pt x="2759587" y="48530"/>
                    <a:pt x="2765210" y="46385"/>
                    <a:pt x="2770834" y="46385"/>
                  </a:cubicBezTo>
                  <a:close/>
                  <a:moveTo>
                    <a:pt x="3118614" y="43389"/>
                  </a:moveTo>
                  <a:cubicBezTo>
                    <a:pt x="3124238" y="43389"/>
                    <a:pt x="3129862" y="45534"/>
                    <a:pt x="3134152" y="49825"/>
                  </a:cubicBezTo>
                  <a:lnTo>
                    <a:pt x="3175197" y="90868"/>
                  </a:lnTo>
                  <a:cubicBezTo>
                    <a:pt x="3183778" y="99449"/>
                    <a:pt x="3183778" y="113363"/>
                    <a:pt x="3175197" y="121944"/>
                  </a:cubicBezTo>
                  <a:lnTo>
                    <a:pt x="3135879" y="161261"/>
                  </a:lnTo>
                  <a:cubicBezTo>
                    <a:pt x="3127298" y="169842"/>
                    <a:pt x="3113385" y="169842"/>
                    <a:pt x="3104803" y="161261"/>
                  </a:cubicBezTo>
                  <a:lnTo>
                    <a:pt x="3063760" y="120217"/>
                  </a:lnTo>
                  <a:cubicBezTo>
                    <a:pt x="3055179" y="111635"/>
                    <a:pt x="3055179" y="97722"/>
                    <a:pt x="3063760" y="89141"/>
                  </a:cubicBezTo>
                  <a:lnTo>
                    <a:pt x="3103076" y="49825"/>
                  </a:lnTo>
                  <a:cubicBezTo>
                    <a:pt x="3107367" y="45534"/>
                    <a:pt x="3112990" y="43389"/>
                    <a:pt x="3118614" y="43389"/>
                  </a:cubicBezTo>
                  <a:close/>
                  <a:moveTo>
                    <a:pt x="526174" y="37809"/>
                  </a:moveTo>
                  <a:cubicBezTo>
                    <a:pt x="531798" y="37809"/>
                    <a:pt x="537421" y="39954"/>
                    <a:pt x="541712" y="44245"/>
                  </a:cubicBezTo>
                  <a:lnTo>
                    <a:pt x="582756" y="85289"/>
                  </a:lnTo>
                  <a:cubicBezTo>
                    <a:pt x="591337" y="93869"/>
                    <a:pt x="591337" y="107783"/>
                    <a:pt x="582755" y="116364"/>
                  </a:cubicBezTo>
                  <a:lnTo>
                    <a:pt x="543439" y="155681"/>
                  </a:lnTo>
                  <a:cubicBezTo>
                    <a:pt x="534858" y="164263"/>
                    <a:pt x="520945" y="164262"/>
                    <a:pt x="512363" y="155681"/>
                  </a:cubicBezTo>
                  <a:lnTo>
                    <a:pt x="471320" y="114637"/>
                  </a:lnTo>
                  <a:cubicBezTo>
                    <a:pt x="462738" y="106056"/>
                    <a:pt x="462738" y="92143"/>
                    <a:pt x="471320" y="83561"/>
                  </a:cubicBezTo>
                  <a:lnTo>
                    <a:pt x="510636" y="44245"/>
                  </a:lnTo>
                  <a:cubicBezTo>
                    <a:pt x="514927" y="39954"/>
                    <a:pt x="520550" y="37809"/>
                    <a:pt x="526174" y="37809"/>
                  </a:cubicBezTo>
                  <a:close/>
                  <a:moveTo>
                    <a:pt x="1566518" y="36673"/>
                  </a:moveTo>
                  <a:cubicBezTo>
                    <a:pt x="1572142" y="36673"/>
                    <a:pt x="1577766" y="38819"/>
                    <a:pt x="1582056" y="43109"/>
                  </a:cubicBezTo>
                  <a:lnTo>
                    <a:pt x="1623100" y="84153"/>
                  </a:lnTo>
                  <a:cubicBezTo>
                    <a:pt x="1631681" y="92734"/>
                    <a:pt x="1631681" y="106648"/>
                    <a:pt x="1623100" y="115229"/>
                  </a:cubicBezTo>
                  <a:lnTo>
                    <a:pt x="1583783" y="154546"/>
                  </a:lnTo>
                  <a:cubicBezTo>
                    <a:pt x="1575202" y="163127"/>
                    <a:pt x="1561289" y="163127"/>
                    <a:pt x="1552707" y="154546"/>
                  </a:cubicBezTo>
                  <a:lnTo>
                    <a:pt x="1511664" y="113502"/>
                  </a:lnTo>
                  <a:cubicBezTo>
                    <a:pt x="1503082" y="104921"/>
                    <a:pt x="1503082" y="91007"/>
                    <a:pt x="1511664" y="82426"/>
                  </a:cubicBezTo>
                  <a:lnTo>
                    <a:pt x="1550980" y="43109"/>
                  </a:lnTo>
                  <a:cubicBezTo>
                    <a:pt x="1555271" y="38819"/>
                    <a:pt x="1560894" y="36673"/>
                    <a:pt x="1566518" y="36673"/>
                  </a:cubicBezTo>
                  <a:close/>
                  <a:moveTo>
                    <a:pt x="1914298" y="33677"/>
                  </a:moveTo>
                  <a:cubicBezTo>
                    <a:pt x="1919922" y="33677"/>
                    <a:pt x="1925546" y="35822"/>
                    <a:pt x="1929836" y="40113"/>
                  </a:cubicBezTo>
                  <a:lnTo>
                    <a:pt x="1970880" y="81156"/>
                  </a:lnTo>
                  <a:cubicBezTo>
                    <a:pt x="1979461" y="89738"/>
                    <a:pt x="1979461" y="103651"/>
                    <a:pt x="1970880" y="112233"/>
                  </a:cubicBezTo>
                  <a:lnTo>
                    <a:pt x="1931564" y="151549"/>
                  </a:lnTo>
                  <a:cubicBezTo>
                    <a:pt x="1922982" y="160130"/>
                    <a:pt x="1909069" y="160131"/>
                    <a:pt x="1900487" y="151549"/>
                  </a:cubicBezTo>
                  <a:lnTo>
                    <a:pt x="1859444" y="110506"/>
                  </a:lnTo>
                  <a:cubicBezTo>
                    <a:pt x="1850863" y="101924"/>
                    <a:pt x="1850863" y="88011"/>
                    <a:pt x="1859444" y="79429"/>
                  </a:cubicBezTo>
                  <a:lnTo>
                    <a:pt x="1898761" y="40113"/>
                  </a:lnTo>
                  <a:cubicBezTo>
                    <a:pt x="1903051" y="35822"/>
                    <a:pt x="1908675" y="33677"/>
                    <a:pt x="1914298" y="33677"/>
                  </a:cubicBezTo>
                  <a:close/>
                  <a:moveTo>
                    <a:pt x="3477968" y="33676"/>
                  </a:moveTo>
                  <a:cubicBezTo>
                    <a:pt x="3483591" y="33676"/>
                    <a:pt x="3489216" y="35821"/>
                    <a:pt x="3493506" y="40112"/>
                  </a:cubicBezTo>
                  <a:lnTo>
                    <a:pt x="3534550" y="81155"/>
                  </a:lnTo>
                  <a:cubicBezTo>
                    <a:pt x="3543131" y="89737"/>
                    <a:pt x="3543131" y="103650"/>
                    <a:pt x="3534550" y="112231"/>
                  </a:cubicBezTo>
                  <a:lnTo>
                    <a:pt x="3495233" y="151548"/>
                  </a:lnTo>
                  <a:cubicBezTo>
                    <a:pt x="3486652" y="160130"/>
                    <a:pt x="3472738" y="160129"/>
                    <a:pt x="3464157" y="151548"/>
                  </a:cubicBezTo>
                  <a:lnTo>
                    <a:pt x="3423114" y="110504"/>
                  </a:lnTo>
                  <a:cubicBezTo>
                    <a:pt x="3414532" y="101923"/>
                    <a:pt x="3414532" y="88010"/>
                    <a:pt x="3423113" y="79428"/>
                  </a:cubicBezTo>
                  <a:lnTo>
                    <a:pt x="3462430" y="40112"/>
                  </a:lnTo>
                  <a:cubicBezTo>
                    <a:pt x="3466720" y="35821"/>
                    <a:pt x="3472344" y="33676"/>
                    <a:pt x="3477968" y="33676"/>
                  </a:cubicBezTo>
                  <a:close/>
                  <a:moveTo>
                    <a:pt x="3825748" y="30680"/>
                  </a:moveTo>
                  <a:cubicBezTo>
                    <a:pt x="3831370" y="30680"/>
                    <a:pt x="3836995" y="32825"/>
                    <a:pt x="3841286" y="37116"/>
                  </a:cubicBezTo>
                  <a:lnTo>
                    <a:pt x="3882330" y="78158"/>
                  </a:lnTo>
                  <a:cubicBezTo>
                    <a:pt x="3890910" y="86740"/>
                    <a:pt x="3890910" y="100654"/>
                    <a:pt x="3882329" y="109234"/>
                  </a:cubicBezTo>
                  <a:lnTo>
                    <a:pt x="3843013" y="148552"/>
                  </a:lnTo>
                  <a:cubicBezTo>
                    <a:pt x="3834432" y="157134"/>
                    <a:pt x="3820519" y="157133"/>
                    <a:pt x="3811937" y="148552"/>
                  </a:cubicBezTo>
                  <a:lnTo>
                    <a:pt x="3770894" y="107508"/>
                  </a:lnTo>
                  <a:cubicBezTo>
                    <a:pt x="3762312" y="98927"/>
                    <a:pt x="3762312" y="85014"/>
                    <a:pt x="3770894" y="76432"/>
                  </a:cubicBezTo>
                  <a:lnTo>
                    <a:pt x="3810210" y="37116"/>
                  </a:lnTo>
                  <a:cubicBezTo>
                    <a:pt x="3814500" y="32824"/>
                    <a:pt x="3820124" y="30679"/>
                    <a:pt x="3825748" y="30680"/>
                  </a:cubicBezTo>
                  <a:close/>
                  <a:moveTo>
                    <a:pt x="4172391" y="28819"/>
                  </a:moveTo>
                  <a:lnTo>
                    <a:pt x="4176965" y="30714"/>
                  </a:lnTo>
                  <a:lnTo>
                    <a:pt x="4201080" y="135269"/>
                  </a:lnTo>
                  <a:lnTo>
                    <a:pt x="4189657" y="146691"/>
                  </a:lnTo>
                  <a:cubicBezTo>
                    <a:pt x="4181075" y="155273"/>
                    <a:pt x="4167162" y="155273"/>
                    <a:pt x="4158580" y="146691"/>
                  </a:cubicBezTo>
                  <a:lnTo>
                    <a:pt x="4117537" y="105648"/>
                  </a:lnTo>
                  <a:cubicBezTo>
                    <a:pt x="4108955" y="97066"/>
                    <a:pt x="4108955" y="83153"/>
                    <a:pt x="4117537" y="74572"/>
                  </a:cubicBezTo>
                  <a:lnTo>
                    <a:pt x="4156853" y="35256"/>
                  </a:lnTo>
                  <a:cubicBezTo>
                    <a:pt x="4161144" y="30965"/>
                    <a:pt x="4166767" y="28819"/>
                    <a:pt x="4172391" y="28819"/>
                  </a:cubicBezTo>
                  <a:close/>
                  <a:moveTo>
                    <a:pt x="885527" y="28096"/>
                  </a:moveTo>
                  <a:cubicBezTo>
                    <a:pt x="891151" y="28096"/>
                    <a:pt x="896775" y="30241"/>
                    <a:pt x="901065" y="34532"/>
                  </a:cubicBezTo>
                  <a:lnTo>
                    <a:pt x="942109" y="75576"/>
                  </a:lnTo>
                  <a:cubicBezTo>
                    <a:pt x="950690" y="84157"/>
                    <a:pt x="950690" y="98070"/>
                    <a:pt x="942109" y="106652"/>
                  </a:cubicBezTo>
                  <a:lnTo>
                    <a:pt x="902792" y="145968"/>
                  </a:lnTo>
                  <a:cubicBezTo>
                    <a:pt x="894211" y="154549"/>
                    <a:pt x="880297" y="154549"/>
                    <a:pt x="871716" y="145968"/>
                  </a:cubicBezTo>
                  <a:lnTo>
                    <a:pt x="830672" y="104924"/>
                  </a:lnTo>
                  <a:cubicBezTo>
                    <a:pt x="822091" y="96343"/>
                    <a:pt x="822091" y="82430"/>
                    <a:pt x="830672" y="73848"/>
                  </a:cubicBezTo>
                  <a:lnTo>
                    <a:pt x="869989" y="34532"/>
                  </a:lnTo>
                  <a:cubicBezTo>
                    <a:pt x="874280" y="30241"/>
                    <a:pt x="879903" y="28096"/>
                    <a:pt x="885527" y="28096"/>
                  </a:cubicBezTo>
                  <a:close/>
                  <a:moveTo>
                    <a:pt x="1233307" y="25099"/>
                  </a:moveTo>
                  <a:cubicBezTo>
                    <a:pt x="1238931" y="25099"/>
                    <a:pt x="1244554" y="27244"/>
                    <a:pt x="1248845" y="31535"/>
                  </a:cubicBezTo>
                  <a:lnTo>
                    <a:pt x="1289889" y="72579"/>
                  </a:lnTo>
                  <a:cubicBezTo>
                    <a:pt x="1298470" y="81160"/>
                    <a:pt x="1298470" y="95074"/>
                    <a:pt x="1289889" y="103655"/>
                  </a:cubicBezTo>
                  <a:lnTo>
                    <a:pt x="1250572" y="142972"/>
                  </a:lnTo>
                  <a:cubicBezTo>
                    <a:pt x="1241991" y="151553"/>
                    <a:pt x="1228078" y="151553"/>
                    <a:pt x="1219496" y="142972"/>
                  </a:cubicBezTo>
                  <a:lnTo>
                    <a:pt x="1178453" y="101928"/>
                  </a:lnTo>
                  <a:cubicBezTo>
                    <a:pt x="1169871" y="93347"/>
                    <a:pt x="1169871" y="79433"/>
                    <a:pt x="1178452" y="70852"/>
                  </a:cubicBezTo>
                  <a:lnTo>
                    <a:pt x="1217769" y="31535"/>
                  </a:lnTo>
                  <a:cubicBezTo>
                    <a:pt x="1222059" y="27245"/>
                    <a:pt x="1227683" y="25099"/>
                    <a:pt x="1233307" y="25099"/>
                  </a:cubicBezTo>
                  <a:close/>
                  <a:moveTo>
                    <a:pt x="2273651" y="23964"/>
                  </a:moveTo>
                  <a:cubicBezTo>
                    <a:pt x="2279275" y="23964"/>
                    <a:pt x="2284898" y="26109"/>
                    <a:pt x="2289189" y="30400"/>
                  </a:cubicBezTo>
                  <a:lnTo>
                    <a:pt x="2330233" y="71443"/>
                  </a:lnTo>
                  <a:cubicBezTo>
                    <a:pt x="2338814" y="80025"/>
                    <a:pt x="2338814" y="93938"/>
                    <a:pt x="2330233" y="102520"/>
                  </a:cubicBezTo>
                  <a:lnTo>
                    <a:pt x="2290916" y="141836"/>
                  </a:lnTo>
                  <a:cubicBezTo>
                    <a:pt x="2282335" y="150417"/>
                    <a:pt x="2268421" y="150417"/>
                    <a:pt x="2259841" y="141836"/>
                  </a:cubicBezTo>
                  <a:lnTo>
                    <a:pt x="2218797" y="100792"/>
                  </a:lnTo>
                  <a:cubicBezTo>
                    <a:pt x="2210215" y="92211"/>
                    <a:pt x="2210215" y="78297"/>
                    <a:pt x="2218797" y="69716"/>
                  </a:cubicBezTo>
                  <a:lnTo>
                    <a:pt x="2258113" y="30400"/>
                  </a:lnTo>
                  <a:cubicBezTo>
                    <a:pt x="2262403" y="26109"/>
                    <a:pt x="2268027" y="23964"/>
                    <a:pt x="2273651" y="23964"/>
                  </a:cubicBezTo>
                  <a:close/>
                  <a:moveTo>
                    <a:pt x="2621431" y="20967"/>
                  </a:moveTo>
                  <a:cubicBezTo>
                    <a:pt x="2627055" y="20967"/>
                    <a:pt x="2632678" y="23112"/>
                    <a:pt x="2636969" y="27403"/>
                  </a:cubicBezTo>
                  <a:lnTo>
                    <a:pt x="2678013" y="68447"/>
                  </a:lnTo>
                  <a:cubicBezTo>
                    <a:pt x="2686594" y="77028"/>
                    <a:pt x="2686594" y="90942"/>
                    <a:pt x="2678013" y="99523"/>
                  </a:cubicBezTo>
                  <a:lnTo>
                    <a:pt x="2638696" y="138840"/>
                  </a:lnTo>
                  <a:cubicBezTo>
                    <a:pt x="2630115" y="147421"/>
                    <a:pt x="2616202" y="147421"/>
                    <a:pt x="2607620" y="138840"/>
                  </a:cubicBezTo>
                  <a:lnTo>
                    <a:pt x="2566577" y="97796"/>
                  </a:lnTo>
                  <a:cubicBezTo>
                    <a:pt x="2557995" y="89215"/>
                    <a:pt x="2557995" y="75301"/>
                    <a:pt x="2566577" y="66720"/>
                  </a:cubicBezTo>
                  <a:lnTo>
                    <a:pt x="2605893" y="27403"/>
                  </a:lnTo>
                  <a:cubicBezTo>
                    <a:pt x="2610184" y="23112"/>
                    <a:pt x="2615807" y="20967"/>
                    <a:pt x="2621431" y="20967"/>
                  </a:cubicBezTo>
                  <a:close/>
                  <a:moveTo>
                    <a:pt x="2985639" y="6399"/>
                  </a:moveTo>
                  <a:cubicBezTo>
                    <a:pt x="2991263" y="6399"/>
                    <a:pt x="2996886" y="8544"/>
                    <a:pt x="3001177" y="12835"/>
                  </a:cubicBezTo>
                  <a:lnTo>
                    <a:pt x="3042221" y="53879"/>
                  </a:lnTo>
                  <a:cubicBezTo>
                    <a:pt x="3050803" y="62461"/>
                    <a:pt x="3050803" y="76375"/>
                    <a:pt x="3042221" y="84955"/>
                  </a:cubicBezTo>
                  <a:lnTo>
                    <a:pt x="3002904" y="124272"/>
                  </a:lnTo>
                  <a:cubicBezTo>
                    <a:pt x="2994323" y="132853"/>
                    <a:pt x="2980409" y="132853"/>
                    <a:pt x="2971828" y="124272"/>
                  </a:cubicBezTo>
                  <a:lnTo>
                    <a:pt x="2930784" y="83228"/>
                  </a:lnTo>
                  <a:cubicBezTo>
                    <a:pt x="2922204" y="74647"/>
                    <a:pt x="2922204" y="60734"/>
                    <a:pt x="2930784" y="52152"/>
                  </a:cubicBezTo>
                  <a:lnTo>
                    <a:pt x="2970101" y="12835"/>
                  </a:lnTo>
                  <a:cubicBezTo>
                    <a:pt x="2974392" y="8545"/>
                    <a:pt x="2980015" y="6399"/>
                    <a:pt x="2985639" y="6399"/>
                  </a:cubicBezTo>
                  <a:close/>
                  <a:moveTo>
                    <a:pt x="3333419" y="3403"/>
                  </a:moveTo>
                  <a:cubicBezTo>
                    <a:pt x="3339044" y="3403"/>
                    <a:pt x="3344666" y="5548"/>
                    <a:pt x="3348957" y="9839"/>
                  </a:cubicBezTo>
                  <a:lnTo>
                    <a:pt x="3390001" y="50883"/>
                  </a:lnTo>
                  <a:cubicBezTo>
                    <a:pt x="3398582" y="59464"/>
                    <a:pt x="3398582" y="73378"/>
                    <a:pt x="3390001" y="81959"/>
                  </a:cubicBezTo>
                  <a:lnTo>
                    <a:pt x="3350684" y="121275"/>
                  </a:lnTo>
                  <a:cubicBezTo>
                    <a:pt x="3342104" y="129857"/>
                    <a:pt x="3328189" y="129857"/>
                    <a:pt x="3319608" y="121275"/>
                  </a:cubicBezTo>
                  <a:lnTo>
                    <a:pt x="3278564" y="80232"/>
                  </a:lnTo>
                  <a:cubicBezTo>
                    <a:pt x="3269984" y="71651"/>
                    <a:pt x="3269984" y="57737"/>
                    <a:pt x="3278565" y="49156"/>
                  </a:cubicBezTo>
                  <a:lnTo>
                    <a:pt x="3317881" y="9839"/>
                  </a:lnTo>
                  <a:cubicBezTo>
                    <a:pt x="3322171" y="5549"/>
                    <a:pt x="3327795" y="3403"/>
                    <a:pt x="3333419" y="3403"/>
                  </a:cubicBezTo>
                  <a:close/>
                  <a:moveTo>
                    <a:pt x="4079564" y="0"/>
                  </a:moveTo>
                  <a:lnTo>
                    <a:pt x="4166384" y="0"/>
                  </a:lnTo>
                  <a:lnTo>
                    <a:pt x="4138512" y="27873"/>
                  </a:lnTo>
                  <a:cubicBezTo>
                    <a:pt x="4129930" y="36454"/>
                    <a:pt x="4116017" y="36454"/>
                    <a:pt x="4107436" y="27873"/>
                  </a:cubicBezTo>
                  <a:close/>
                  <a:moveTo>
                    <a:pt x="4022145" y="0"/>
                  </a:moveTo>
                  <a:lnTo>
                    <a:pt x="4058961" y="0"/>
                  </a:lnTo>
                  <a:lnTo>
                    <a:pt x="4097135" y="38174"/>
                  </a:lnTo>
                  <a:cubicBezTo>
                    <a:pt x="4105716" y="46755"/>
                    <a:pt x="4105716" y="60669"/>
                    <a:pt x="4097134" y="69250"/>
                  </a:cubicBezTo>
                  <a:lnTo>
                    <a:pt x="4057818" y="108567"/>
                  </a:lnTo>
                  <a:cubicBezTo>
                    <a:pt x="4049236" y="117148"/>
                    <a:pt x="4035323" y="117148"/>
                    <a:pt x="4026742" y="108567"/>
                  </a:cubicBezTo>
                  <a:lnTo>
                    <a:pt x="3985698" y="67522"/>
                  </a:lnTo>
                  <a:cubicBezTo>
                    <a:pt x="3977117" y="58942"/>
                    <a:pt x="3977116" y="45028"/>
                    <a:pt x="3985698" y="36446"/>
                  </a:cubicBezTo>
                  <a:close/>
                  <a:moveTo>
                    <a:pt x="3849822" y="0"/>
                  </a:moveTo>
                  <a:lnTo>
                    <a:pt x="3964074" y="0"/>
                  </a:lnTo>
                  <a:lnTo>
                    <a:pt x="3969460" y="13003"/>
                  </a:lnTo>
                  <a:cubicBezTo>
                    <a:pt x="3969459" y="18627"/>
                    <a:pt x="3967314" y="24250"/>
                    <a:pt x="3963024" y="28540"/>
                  </a:cubicBezTo>
                  <a:lnTo>
                    <a:pt x="3923707" y="67858"/>
                  </a:lnTo>
                  <a:cubicBezTo>
                    <a:pt x="3915126" y="76439"/>
                    <a:pt x="3901213" y="76439"/>
                    <a:pt x="3892631" y="67858"/>
                  </a:cubicBezTo>
                  <a:lnTo>
                    <a:pt x="3851587" y="26814"/>
                  </a:lnTo>
                  <a:cubicBezTo>
                    <a:pt x="3847297" y="22524"/>
                    <a:pt x="3845151" y="16900"/>
                    <a:pt x="3845151" y="11276"/>
                  </a:cubicBezTo>
                  <a:close/>
                  <a:moveTo>
                    <a:pt x="3728787" y="0"/>
                  </a:moveTo>
                  <a:lnTo>
                    <a:pt x="3821600" y="0"/>
                  </a:lnTo>
                  <a:lnTo>
                    <a:pt x="3790732" y="30869"/>
                  </a:lnTo>
                  <a:cubicBezTo>
                    <a:pt x="3782150" y="39450"/>
                    <a:pt x="3768237" y="39450"/>
                    <a:pt x="3759656" y="30869"/>
                  </a:cubicBezTo>
                  <a:close/>
                  <a:moveTo>
                    <a:pt x="3677539" y="0"/>
                  </a:moveTo>
                  <a:lnTo>
                    <a:pt x="3708006" y="0"/>
                  </a:lnTo>
                  <a:lnTo>
                    <a:pt x="3708310" y="126"/>
                  </a:lnTo>
                  <a:lnTo>
                    <a:pt x="3749354" y="41170"/>
                  </a:lnTo>
                  <a:cubicBezTo>
                    <a:pt x="3757936" y="49752"/>
                    <a:pt x="3757935" y="63665"/>
                    <a:pt x="3749354" y="72246"/>
                  </a:cubicBezTo>
                  <a:lnTo>
                    <a:pt x="3710038" y="111563"/>
                  </a:lnTo>
                  <a:cubicBezTo>
                    <a:pt x="3701456" y="120144"/>
                    <a:pt x="3687543" y="120144"/>
                    <a:pt x="3678962" y="111563"/>
                  </a:cubicBezTo>
                  <a:lnTo>
                    <a:pt x="3637917" y="70519"/>
                  </a:lnTo>
                  <a:cubicBezTo>
                    <a:pt x="3629336" y="61938"/>
                    <a:pt x="3629336" y="48025"/>
                    <a:pt x="3637917" y="39443"/>
                  </a:cubicBezTo>
                  <a:lnTo>
                    <a:pt x="3677234" y="126"/>
                  </a:lnTo>
                  <a:close/>
                  <a:moveTo>
                    <a:pt x="3503283" y="0"/>
                  </a:moveTo>
                  <a:lnTo>
                    <a:pt x="3614782" y="0"/>
                  </a:lnTo>
                  <a:lnTo>
                    <a:pt x="3615243" y="461"/>
                  </a:lnTo>
                  <a:cubicBezTo>
                    <a:pt x="3623825" y="9042"/>
                    <a:pt x="3623825" y="22956"/>
                    <a:pt x="3615243" y="31537"/>
                  </a:cubicBezTo>
                  <a:lnTo>
                    <a:pt x="3575927" y="70854"/>
                  </a:lnTo>
                  <a:cubicBezTo>
                    <a:pt x="3567346" y="79436"/>
                    <a:pt x="3553433" y="79435"/>
                    <a:pt x="3544851" y="70854"/>
                  </a:cubicBezTo>
                  <a:lnTo>
                    <a:pt x="3503808" y="29810"/>
                  </a:lnTo>
                  <a:cubicBezTo>
                    <a:pt x="3499517" y="25520"/>
                    <a:pt x="3497371" y="19896"/>
                    <a:pt x="3497371" y="14272"/>
                  </a:cubicBezTo>
                  <a:close/>
                  <a:moveTo>
                    <a:pt x="3359721" y="0"/>
                  </a:moveTo>
                  <a:lnTo>
                    <a:pt x="3471219" y="0"/>
                  </a:lnTo>
                  <a:lnTo>
                    <a:pt x="3470695" y="1265"/>
                  </a:lnTo>
                  <a:lnTo>
                    <a:pt x="3431378" y="40581"/>
                  </a:lnTo>
                  <a:cubicBezTo>
                    <a:pt x="3422798" y="49163"/>
                    <a:pt x="3408884" y="49163"/>
                    <a:pt x="3400302" y="40581"/>
                  </a:cubicBezTo>
                  <a:close/>
                  <a:moveTo>
                    <a:pt x="3266499" y="0"/>
                  </a:moveTo>
                  <a:lnTo>
                    <a:pt x="3296960" y="0"/>
                  </a:lnTo>
                  <a:lnTo>
                    <a:pt x="3281730" y="6309"/>
                  </a:lnTo>
                  <a:close/>
                  <a:moveTo>
                    <a:pt x="3152901" y="0"/>
                  </a:moveTo>
                  <a:lnTo>
                    <a:pt x="3245717" y="0"/>
                  </a:lnTo>
                  <a:lnTo>
                    <a:pt x="3255891" y="10174"/>
                  </a:lnTo>
                  <a:cubicBezTo>
                    <a:pt x="3264472" y="18755"/>
                    <a:pt x="3264472" y="32669"/>
                    <a:pt x="3255891" y="41250"/>
                  </a:cubicBezTo>
                  <a:lnTo>
                    <a:pt x="3216574" y="80567"/>
                  </a:lnTo>
                  <a:cubicBezTo>
                    <a:pt x="3207992" y="89148"/>
                    <a:pt x="3194079" y="89148"/>
                    <a:pt x="3185497" y="80567"/>
                  </a:cubicBezTo>
                  <a:lnTo>
                    <a:pt x="3144454" y="39523"/>
                  </a:lnTo>
                  <a:cubicBezTo>
                    <a:pt x="3135873" y="30941"/>
                    <a:pt x="3135872" y="17028"/>
                    <a:pt x="3144454" y="8447"/>
                  </a:cubicBezTo>
                  <a:close/>
                  <a:moveTo>
                    <a:pt x="3010429" y="0"/>
                  </a:moveTo>
                  <a:lnTo>
                    <a:pt x="3124680" y="0"/>
                  </a:lnTo>
                  <a:lnTo>
                    <a:pt x="3122915" y="4261"/>
                  </a:lnTo>
                  <a:lnTo>
                    <a:pt x="3083598" y="43578"/>
                  </a:lnTo>
                  <a:cubicBezTo>
                    <a:pt x="3075017" y="52159"/>
                    <a:pt x="3061103" y="52159"/>
                    <a:pt x="3052522" y="43578"/>
                  </a:cubicBezTo>
                  <a:lnTo>
                    <a:pt x="3011478" y="2534"/>
                  </a:lnTo>
                  <a:close/>
                  <a:moveTo>
                    <a:pt x="2915542" y="0"/>
                  </a:moveTo>
                  <a:lnTo>
                    <a:pt x="2952357" y="0"/>
                  </a:lnTo>
                  <a:lnTo>
                    <a:pt x="2949488" y="2869"/>
                  </a:lnTo>
                  <a:cubicBezTo>
                    <a:pt x="2940906" y="11451"/>
                    <a:pt x="2926993" y="11450"/>
                    <a:pt x="2918411" y="2869"/>
                  </a:cubicBezTo>
                  <a:close/>
                  <a:moveTo>
                    <a:pt x="2808117" y="0"/>
                  </a:moveTo>
                  <a:lnTo>
                    <a:pt x="2894941" y="0"/>
                  </a:lnTo>
                  <a:lnTo>
                    <a:pt x="2908111" y="13171"/>
                  </a:lnTo>
                  <a:cubicBezTo>
                    <a:pt x="2916692" y="21751"/>
                    <a:pt x="2916692" y="35665"/>
                    <a:pt x="2908111" y="44247"/>
                  </a:cubicBezTo>
                  <a:lnTo>
                    <a:pt x="2868794" y="83563"/>
                  </a:lnTo>
                  <a:cubicBezTo>
                    <a:pt x="2860212" y="92145"/>
                    <a:pt x="2846299" y="92144"/>
                    <a:pt x="2837718" y="83563"/>
                  </a:cubicBezTo>
                  <a:lnTo>
                    <a:pt x="2796674" y="42519"/>
                  </a:lnTo>
                  <a:cubicBezTo>
                    <a:pt x="2788093" y="33938"/>
                    <a:pt x="2788093" y="20025"/>
                    <a:pt x="2796674" y="11444"/>
                  </a:cubicBezTo>
                  <a:close/>
                  <a:moveTo>
                    <a:pt x="2641482" y="0"/>
                  </a:moveTo>
                  <a:lnTo>
                    <a:pt x="2763780" y="0"/>
                  </a:lnTo>
                  <a:lnTo>
                    <a:pt x="2765143" y="3291"/>
                  </a:lnTo>
                  <a:cubicBezTo>
                    <a:pt x="2765143" y="8915"/>
                    <a:pt x="2762998" y="14539"/>
                    <a:pt x="2758707" y="18829"/>
                  </a:cubicBezTo>
                  <a:lnTo>
                    <a:pt x="2719391" y="58146"/>
                  </a:lnTo>
                  <a:cubicBezTo>
                    <a:pt x="2710809" y="66727"/>
                    <a:pt x="2696896" y="66727"/>
                    <a:pt x="2688315" y="58146"/>
                  </a:cubicBezTo>
                  <a:lnTo>
                    <a:pt x="2647271" y="17102"/>
                  </a:lnTo>
                  <a:cubicBezTo>
                    <a:pt x="2642980" y="12811"/>
                    <a:pt x="2640835" y="7188"/>
                    <a:pt x="2640835" y="1564"/>
                  </a:cubicBezTo>
                  <a:close/>
                  <a:moveTo>
                    <a:pt x="2536767" y="0"/>
                  </a:moveTo>
                  <a:lnTo>
                    <a:pt x="2602717" y="0"/>
                  </a:lnTo>
                  <a:lnTo>
                    <a:pt x="2585280" y="17437"/>
                  </a:lnTo>
                  <a:cubicBezTo>
                    <a:pt x="2576699" y="26018"/>
                    <a:pt x="2562785" y="26018"/>
                    <a:pt x="2554204" y="17437"/>
                  </a:cubicBezTo>
                  <a:close/>
                  <a:moveTo>
                    <a:pt x="2458477" y="0"/>
                  </a:moveTo>
                  <a:lnTo>
                    <a:pt x="2516164" y="0"/>
                  </a:lnTo>
                  <a:lnTo>
                    <a:pt x="2543903" y="27738"/>
                  </a:lnTo>
                  <a:cubicBezTo>
                    <a:pt x="2552484" y="36319"/>
                    <a:pt x="2552484" y="50233"/>
                    <a:pt x="2543903" y="58814"/>
                  </a:cubicBezTo>
                  <a:lnTo>
                    <a:pt x="2504586" y="98131"/>
                  </a:lnTo>
                  <a:cubicBezTo>
                    <a:pt x="2496004" y="106712"/>
                    <a:pt x="2482091" y="106713"/>
                    <a:pt x="2473510" y="98131"/>
                  </a:cubicBezTo>
                  <a:lnTo>
                    <a:pt x="2432466" y="57087"/>
                  </a:lnTo>
                  <a:cubicBezTo>
                    <a:pt x="2423885" y="48506"/>
                    <a:pt x="2423885" y="34593"/>
                    <a:pt x="2432466" y="26011"/>
                  </a:cubicBezTo>
                  <a:close/>
                  <a:moveTo>
                    <a:pt x="2294943" y="0"/>
                  </a:moveTo>
                  <a:lnTo>
                    <a:pt x="2414759" y="0"/>
                  </a:lnTo>
                  <a:lnTo>
                    <a:pt x="2417363" y="6287"/>
                  </a:lnTo>
                  <a:cubicBezTo>
                    <a:pt x="2417363" y="11911"/>
                    <a:pt x="2415218" y="17535"/>
                    <a:pt x="2410927" y="21825"/>
                  </a:cubicBezTo>
                  <a:lnTo>
                    <a:pt x="2371610" y="61142"/>
                  </a:lnTo>
                  <a:cubicBezTo>
                    <a:pt x="2363029" y="69723"/>
                    <a:pt x="2349116" y="69723"/>
                    <a:pt x="2340534" y="61142"/>
                  </a:cubicBezTo>
                  <a:lnTo>
                    <a:pt x="2299491" y="20098"/>
                  </a:lnTo>
                  <a:cubicBezTo>
                    <a:pt x="2295200" y="15808"/>
                    <a:pt x="2293055" y="10184"/>
                    <a:pt x="2293055" y="4560"/>
                  </a:cubicBezTo>
                  <a:close/>
                  <a:moveTo>
                    <a:pt x="2185991" y="0"/>
                  </a:moveTo>
                  <a:lnTo>
                    <a:pt x="2257933" y="0"/>
                  </a:lnTo>
                  <a:lnTo>
                    <a:pt x="2237500" y="20433"/>
                  </a:lnTo>
                  <a:cubicBezTo>
                    <a:pt x="2228918" y="29015"/>
                    <a:pt x="2215005" y="29014"/>
                    <a:pt x="2206424" y="20433"/>
                  </a:cubicBezTo>
                  <a:close/>
                  <a:moveTo>
                    <a:pt x="2113693" y="0"/>
                  </a:moveTo>
                  <a:lnTo>
                    <a:pt x="2165388" y="0"/>
                  </a:lnTo>
                  <a:lnTo>
                    <a:pt x="2196123" y="30734"/>
                  </a:lnTo>
                  <a:cubicBezTo>
                    <a:pt x="2204704" y="39316"/>
                    <a:pt x="2204704" y="53230"/>
                    <a:pt x="2196123" y="61810"/>
                  </a:cubicBezTo>
                  <a:lnTo>
                    <a:pt x="2156806" y="101127"/>
                  </a:lnTo>
                  <a:cubicBezTo>
                    <a:pt x="2148224" y="109709"/>
                    <a:pt x="2134311" y="109708"/>
                    <a:pt x="2125730" y="101127"/>
                  </a:cubicBezTo>
                  <a:lnTo>
                    <a:pt x="2084687" y="60083"/>
                  </a:lnTo>
                  <a:cubicBezTo>
                    <a:pt x="2076105" y="51502"/>
                    <a:pt x="2076104" y="37589"/>
                    <a:pt x="2084686" y="29007"/>
                  </a:cubicBezTo>
                  <a:close/>
                  <a:moveTo>
                    <a:pt x="1939614" y="0"/>
                  </a:moveTo>
                  <a:lnTo>
                    <a:pt x="2051112" y="0"/>
                  </a:lnTo>
                  <a:lnTo>
                    <a:pt x="2051574" y="462"/>
                  </a:lnTo>
                  <a:cubicBezTo>
                    <a:pt x="2060156" y="9044"/>
                    <a:pt x="2060156" y="22957"/>
                    <a:pt x="2051574" y="31538"/>
                  </a:cubicBezTo>
                  <a:lnTo>
                    <a:pt x="2012258" y="70855"/>
                  </a:lnTo>
                  <a:cubicBezTo>
                    <a:pt x="2003676" y="79436"/>
                    <a:pt x="1989763" y="79436"/>
                    <a:pt x="1981182" y="70855"/>
                  </a:cubicBezTo>
                  <a:lnTo>
                    <a:pt x="1940138" y="29811"/>
                  </a:lnTo>
                  <a:cubicBezTo>
                    <a:pt x="1935847" y="25521"/>
                    <a:pt x="1933702" y="19897"/>
                    <a:pt x="1933702" y="14273"/>
                  </a:cubicBezTo>
                  <a:close/>
                  <a:moveTo>
                    <a:pt x="1816925" y="0"/>
                  </a:moveTo>
                  <a:lnTo>
                    <a:pt x="1908293" y="0"/>
                  </a:lnTo>
                  <a:lnTo>
                    <a:pt x="1878147" y="30147"/>
                  </a:lnTo>
                  <a:cubicBezTo>
                    <a:pt x="1869566" y="38728"/>
                    <a:pt x="1855652" y="38728"/>
                    <a:pt x="1847071" y="30147"/>
                  </a:cubicBezTo>
                  <a:close/>
                  <a:moveTo>
                    <a:pt x="1764054" y="0"/>
                  </a:moveTo>
                  <a:lnTo>
                    <a:pt x="1796322" y="0"/>
                  </a:lnTo>
                  <a:lnTo>
                    <a:pt x="1836770" y="40447"/>
                  </a:lnTo>
                  <a:cubicBezTo>
                    <a:pt x="1845351" y="49029"/>
                    <a:pt x="1845351" y="62942"/>
                    <a:pt x="1836770" y="71523"/>
                  </a:cubicBezTo>
                  <a:lnTo>
                    <a:pt x="1797453" y="110841"/>
                  </a:lnTo>
                  <a:cubicBezTo>
                    <a:pt x="1788871" y="119422"/>
                    <a:pt x="1774958" y="119422"/>
                    <a:pt x="1766377" y="110841"/>
                  </a:cubicBezTo>
                  <a:lnTo>
                    <a:pt x="1725333" y="69796"/>
                  </a:lnTo>
                  <a:cubicBezTo>
                    <a:pt x="1716752" y="61215"/>
                    <a:pt x="1716752" y="47302"/>
                    <a:pt x="1725333" y="38720"/>
                  </a:cubicBezTo>
                  <a:close/>
                  <a:moveTo>
                    <a:pt x="1594089" y="0"/>
                  </a:moveTo>
                  <a:lnTo>
                    <a:pt x="1700335" y="0"/>
                  </a:lnTo>
                  <a:lnTo>
                    <a:pt x="1703794" y="3459"/>
                  </a:lnTo>
                  <a:cubicBezTo>
                    <a:pt x="1712375" y="12040"/>
                    <a:pt x="1712375" y="25954"/>
                    <a:pt x="1703794" y="34535"/>
                  </a:cubicBezTo>
                  <a:lnTo>
                    <a:pt x="1664478" y="73851"/>
                  </a:lnTo>
                  <a:cubicBezTo>
                    <a:pt x="1655896" y="82433"/>
                    <a:pt x="1641983" y="82433"/>
                    <a:pt x="1633401" y="73852"/>
                  </a:cubicBezTo>
                  <a:lnTo>
                    <a:pt x="1592358" y="32808"/>
                  </a:lnTo>
                  <a:cubicBezTo>
                    <a:pt x="1583776" y="24227"/>
                    <a:pt x="1583777" y="10313"/>
                    <a:pt x="1592358" y="1732"/>
                  </a:cubicBezTo>
                  <a:close/>
                  <a:moveTo>
                    <a:pt x="1466149" y="0"/>
                  </a:moveTo>
                  <a:lnTo>
                    <a:pt x="1563509" y="0"/>
                  </a:lnTo>
                  <a:lnTo>
                    <a:pt x="1530367" y="33142"/>
                  </a:lnTo>
                  <a:cubicBezTo>
                    <a:pt x="1521785" y="41724"/>
                    <a:pt x="1507872" y="41724"/>
                    <a:pt x="1499291" y="33142"/>
                  </a:cubicBezTo>
                  <a:close/>
                  <a:moveTo>
                    <a:pt x="1422664" y="0"/>
                  </a:moveTo>
                  <a:lnTo>
                    <a:pt x="1442151" y="0"/>
                  </a:lnTo>
                  <a:lnTo>
                    <a:pt x="1447946" y="2400"/>
                  </a:lnTo>
                  <a:lnTo>
                    <a:pt x="1488990" y="43444"/>
                  </a:lnTo>
                  <a:cubicBezTo>
                    <a:pt x="1497570" y="52026"/>
                    <a:pt x="1497571" y="65939"/>
                    <a:pt x="1488990" y="74520"/>
                  </a:cubicBezTo>
                  <a:lnTo>
                    <a:pt x="1449673" y="113836"/>
                  </a:lnTo>
                  <a:cubicBezTo>
                    <a:pt x="1441091" y="122418"/>
                    <a:pt x="1427178" y="122418"/>
                    <a:pt x="1418597" y="113837"/>
                  </a:cubicBezTo>
                  <a:lnTo>
                    <a:pt x="1377553" y="72793"/>
                  </a:lnTo>
                  <a:cubicBezTo>
                    <a:pt x="1368972" y="64212"/>
                    <a:pt x="1368971" y="50298"/>
                    <a:pt x="1377553" y="41717"/>
                  </a:cubicBezTo>
                  <a:lnTo>
                    <a:pt x="1416870" y="2400"/>
                  </a:lnTo>
                  <a:close/>
                  <a:moveTo>
                    <a:pt x="1255070" y="0"/>
                  </a:moveTo>
                  <a:lnTo>
                    <a:pt x="1373944" y="0"/>
                  </a:lnTo>
                  <a:lnTo>
                    <a:pt x="1377019" y="7423"/>
                  </a:lnTo>
                  <a:cubicBezTo>
                    <a:pt x="1377019" y="13047"/>
                    <a:pt x="1374874" y="18671"/>
                    <a:pt x="1370583" y="22961"/>
                  </a:cubicBezTo>
                  <a:lnTo>
                    <a:pt x="1331266" y="62278"/>
                  </a:lnTo>
                  <a:cubicBezTo>
                    <a:pt x="1322685" y="70859"/>
                    <a:pt x="1308771" y="70859"/>
                    <a:pt x="1300190" y="62278"/>
                  </a:cubicBezTo>
                  <a:lnTo>
                    <a:pt x="1259146" y="21234"/>
                  </a:lnTo>
                  <a:cubicBezTo>
                    <a:pt x="1254856" y="16944"/>
                    <a:pt x="1252710" y="11320"/>
                    <a:pt x="1252710" y="5696"/>
                  </a:cubicBezTo>
                  <a:close/>
                  <a:moveTo>
                    <a:pt x="1144511" y="0"/>
                  </a:moveTo>
                  <a:lnTo>
                    <a:pt x="1218725" y="0"/>
                  </a:lnTo>
                  <a:lnTo>
                    <a:pt x="1197156" y="21569"/>
                  </a:lnTo>
                  <a:cubicBezTo>
                    <a:pt x="1188574" y="30151"/>
                    <a:pt x="1174661" y="30150"/>
                    <a:pt x="1166080" y="21569"/>
                  </a:cubicBezTo>
                  <a:close/>
                  <a:moveTo>
                    <a:pt x="1074485" y="0"/>
                  </a:moveTo>
                  <a:lnTo>
                    <a:pt x="1123909" y="0"/>
                  </a:lnTo>
                  <a:lnTo>
                    <a:pt x="1155779" y="31870"/>
                  </a:lnTo>
                  <a:cubicBezTo>
                    <a:pt x="1164360" y="40451"/>
                    <a:pt x="1164360" y="54365"/>
                    <a:pt x="1155779" y="62946"/>
                  </a:cubicBezTo>
                  <a:lnTo>
                    <a:pt x="1116462" y="102263"/>
                  </a:lnTo>
                  <a:cubicBezTo>
                    <a:pt x="1107880" y="110845"/>
                    <a:pt x="1093967" y="110844"/>
                    <a:pt x="1085386" y="102263"/>
                  </a:cubicBezTo>
                  <a:lnTo>
                    <a:pt x="1044342" y="61219"/>
                  </a:lnTo>
                  <a:cubicBezTo>
                    <a:pt x="1035761" y="52638"/>
                    <a:pt x="1035760" y="38725"/>
                    <a:pt x="1044342" y="30143"/>
                  </a:cubicBezTo>
                  <a:close/>
                  <a:moveTo>
                    <a:pt x="908531" y="0"/>
                  </a:moveTo>
                  <a:lnTo>
                    <a:pt x="1024923" y="0"/>
                  </a:lnTo>
                  <a:lnTo>
                    <a:pt x="1029239" y="10420"/>
                  </a:lnTo>
                  <a:cubicBezTo>
                    <a:pt x="1029239" y="16043"/>
                    <a:pt x="1027093" y="21667"/>
                    <a:pt x="1022803" y="25958"/>
                  </a:cubicBezTo>
                  <a:lnTo>
                    <a:pt x="983486" y="65274"/>
                  </a:lnTo>
                  <a:cubicBezTo>
                    <a:pt x="974905" y="73855"/>
                    <a:pt x="960991" y="73855"/>
                    <a:pt x="952410" y="65274"/>
                  </a:cubicBezTo>
                  <a:lnTo>
                    <a:pt x="911366" y="24230"/>
                  </a:lnTo>
                  <a:cubicBezTo>
                    <a:pt x="907076" y="19940"/>
                    <a:pt x="904931" y="14316"/>
                    <a:pt x="904930" y="8692"/>
                  </a:cubicBezTo>
                  <a:close/>
                  <a:moveTo>
                    <a:pt x="793735" y="0"/>
                  </a:moveTo>
                  <a:lnTo>
                    <a:pt x="873941" y="0"/>
                  </a:lnTo>
                  <a:lnTo>
                    <a:pt x="849376" y="24565"/>
                  </a:lnTo>
                  <a:cubicBezTo>
                    <a:pt x="840794" y="33147"/>
                    <a:pt x="826881" y="33146"/>
                    <a:pt x="818300" y="24565"/>
                  </a:cubicBezTo>
                  <a:close/>
                  <a:moveTo>
                    <a:pt x="729701" y="0"/>
                  </a:moveTo>
                  <a:lnTo>
                    <a:pt x="773132" y="0"/>
                  </a:lnTo>
                  <a:lnTo>
                    <a:pt x="807999" y="34866"/>
                  </a:lnTo>
                  <a:cubicBezTo>
                    <a:pt x="816579" y="43448"/>
                    <a:pt x="816579" y="57362"/>
                    <a:pt x="807998" y="65943"/>
                  </a:cubicBezTo>
                  <a:lnTo>
                    <a:pt x="768682" y="105259"/>
                  </a:lnTo>
                  <a:cubicBezTo>
                    <a:pt x="760101" y="113840"/>
                    <a:pt x="746187" y="113840"/>
                    <a:pt x="737606" y="105259"/>
                  </a:cubicBezTo>
                  <a:lnTo>
                    <a:pt x="696562" y="64215"/>
                  </a:lnTo>
                  <a:cubicBezTo>
                    <a:pt x="687981" y="55634"/>
                    <a:pt x="687981" y="41721"/>
                    <a:pt x="696562" y="33139"/>
                  </a:cubicBezTo>
                  <a:close/>
                  <a:moveTo>
                    <a:pt x="687530" y="0"/>
                  </a:moveTo>
                  <a:lnTo>
                    <a:pt x="691049" y="0"/>
                  </a:lnTo>
                  <a:lnTo>
                    <a:pt x="689289" y="729"/>
                  </a:lnTo>
                  <a:close/>
                  <a:moveTo>
                    <a:pt x="554881" y="0"/>
                  </a:moveTo>
                  <a:lnTo>
                    <a:pt x="658856" y="0"/>
                  </a:lnTo>
                  <a:lnTo>
                    <a:pt x="663450" y="4594"/>
                  </a:lnTo>
                  <a:cubicBezTo>
                    <a:pt x="672031" y="13175"/>
                    <a:pt x="672031" y="27089"/>
                    <a:pt x="663449" y="35670"/>
                  </a:cubicBezTo>
                  <a:lnTo>
                    <a:pt x="624133" y="74987"/>
                  </a:lnTo>
                  <a:cubicBezTo>
                    <a:pt x="615552" y="83568"/>
                    <a:pt x="601639" y="83568"/>
                    <a:pt x="593057" y="74987"/>
                  </a:cubicBezTo>
                  <a:lnTo>
                    <a:pt x="552014" y="33943"/>
                  </a:lnTo>
                  <a:cubicBezTo>
                    <a:pt x="543432" y="25362"/>
                    <a:pt x="543432" y="11449"/>
                    <a:pt x="552014" y="2867"/>
                  </a:cubicBezTo>
                  <a:close/>
                  <a:moveTo>
                    <a:pt x="424669" y="0"/>
                  </a:moveTo>
                  <a:lnTo>
                    <a:pt x="524301" y="0"/>
                  </a:lnTo>
                  <a:lnTo>
                    <a:pt x="490023" y="34278"/>
                  </a:lnTo>
                  <a:cubicBezTo>
                    <a:pt x="481441" y="42860"/>
                    <a:pt x="467528" y="42859"/>
                    <a:pt x="458947" y="34277"/>
                  </a:cubicBezTo>
                  <a:close/>
                  <a:moveTo>
                    <a:pt x="385061" y="0"/>
                  </a:moveTo>
                  <a:lnTo>
                    <a:pt x="399065" y="0"/>
                  </a:lnTo>
                  <a:lnTo>
                    <a:pt x="407602" y="3536"/>
                  </a:lnTo>
                  <a:lnTo>
                    <a:pt x="448644" y="44580"/>
                  </a:lnTo>
                  <a:cubicBezTo>
                    <a:pt x="457225" y="53161"/>
                    <a:pt x="457226" y="67074"/>
                    <a:pt x="448645" y="75656"/>
                  </a:cubicBezTo>
                  <a:lnTo>
                    <a:pt x="409329" y="114972"/>
                  </a:lnTo>
                  <a:cubicBezTo>
                    <a:pt x="400747" y="123554"/>
                    <a:pt x="386834" y="123553"/>
                    <a:pt x="378252" y="114972"/>
                  </a:cubicBezTo>
                  <a:lnTo>
                    <a:pt x="337209" y="73929"/>
                  </a:lnTo>
                  <a:cubicBezTo>
                    <a:pt x="328627" y="65348"/>
                    <a:pt x="328628" y="51434"/>
                    <a:pt x="337209" y="42853"/>
                  </a:cubicBezTo>
                  <a:lnTo>
                    <a:pt x="376525" y="3535"/>
                  </a:lnTo>
                  <a:close/>
                  <a:moveTo>
                    <a:pt x="332515" y="0"/>
                  </a:moveTo>
                  <a:lnTo>
                    <a:pt x="350503" y="0"/>
                  </a:lnTo>
                  <a:lnTo>
                    <a:pt x="341509" y="3726"/>
                  </a:lnTo>
                  <a:close/>
                  <a:moveTo>
                    <a:pt x="230669" y="0"/>
                  </a:moveTo>
                  <a:lnTo>
                    <a:pt x="308080" y="0"/>
                  </a:lnTo>
                  <a:lnTo>
                    <a:pt x="315670" y="7591"/>
                  </a:lnTo>
                  <a:cubicBezTo>
                    <a:pt x="324251" y="16172"/>
                    <a:pt x="324251" y="30086"/>
                    <a:pt x="315670" y="38667"/>
                  </a:cubicBezTo>
                  <a:lnTo>
                    <a:pt x="276353" y="77984"/>
                  </a:lnTo>
                  <a:cubicBezTo>
                    <a:pt x="267772" y="86565"/>
                    <a:pt x="253858" y="86565"/>
                    <a:pt x="245277" y="77984"/>
                  </a:cubicBezTo>
                  <a:lnTo>
                    <a:pt x="218792" y="5149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469D2150-44F8-41AE-A25B-32FFC58B9C7C}"/>
                </a:ext>
              </a:extLst>
            </p:cNvPr>
            <p:cNvGrpSpPr/>
            <p:nvPr/>
          </p:nvGrpSpPr>
          <p:grpSpPr>
            <a:xfrm>
              <a:off x="837456" y="718230"/>
              <a:ext cx="1405682" cy="1098626"/>
              <a:chOff x="804119" y="725689"/>
              <a:chExt cx="1472356" cy="1150736"/>
            </a:xfrm>
          </p:grpSpPr>
          <p:sp>
            <p:nvSpPr>
              <p:cNvPr id="1105" name="正方形/長方形 1104">
                <a:extLst>
                  <a:ext uri="{FF2B5EF4-FFF2-40B4-BE49-F238E27FC236}">
                    <a16:creationId xmlns:a16="http://schemas.microsoft.com/office/drawing/2014/main" id="{7544E1CB-B90B-4F4D-85D2-029DF706E7CB}"/>
                  </a:ext>
                </a:extLst>
              </p:cNvPr>
              <p:cNvSpPr/>
              <p:nvPr/>
            </p:nvSpPr>
            <p:spPr>
              <a:xfrm>
                <a:off x="1043507" y="1362415"/>
                <a:ext cx="1004368" cy="51401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274E4E0E-2437-4E71-AC8B-6BE892DB6E70}"/>
                  </a:ext>
                </a:extLst>
              </p:cNvPr>
              <p:cNvGrpSpPr/>
              <p:nvPr/>
            </p:nvGrpSpPr>
            <p:grpSpPr>
              <a:xfrm>
                <a:off x="804119" y="725689"/>
                <a:ext cx="1472356" cy="1020847"/>
                <a:chOff x="804119" y="725689"/>
                <a:chExt cx="1472356" cy="1020847"/>
              </a:xfrm>
            </p:grpSpPr>
            <p:grpSp>
              <p:nvGrpSpPr>
                <p:cNvPr id="1107" name="グループ化 1106">
                  <a:extLst>
                    <a:ext uri="{FF2B5EF4-FFF2-40B4-BE49-F238E27FC236}">
                      <a16:creationId xmlns:a16="http://schemas.microsoft.com/office/drawing/2014/main" id="{CA2B3401-3260-48C6-A9E1-757CCCFB4176}"/>
                    </a:ext>
                  </a:extLst>
                </p:cNvPr>
                <p:cNvGrpSpPr/>
                <p:nvPr/>
              </p:nvGrpSpPr>
              <p:grpSpPr>
                <a:xfrm>
                  <a:off x="1002917" y="819150"/>
                  <a:ext cx="1068772" cy="435028"/>
                  <a:chOff x="7725199" y="2414677"/>
                  <a:chExt cx="974928" cy="454701"/>
                </a:xfrm>
              </p:grpSpPr>
              <p:sp>
                <p:nvSpPr>
                  <p:cNvPr id="1116" name="二等辺三角形 1115">
                    <a:extLst>
                      <a:ext uri="{FF2B5EF4-FFF2-40B4-BE49-F238E27FC236}">
                        <a16:creationId xmlns:a16="http://schemas.microsoft.com/office/drawing/2014/main" id="{D16FD293-5411-4CEB-840F-C4E8C0DDB8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25199" y="2414677"/>
                    <a:ext cx="974928" cy="454701"/>
                  </a:xfrm>
                  <a:prstGeom prst="triangle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17" name="二等辺三角形 1116">
                    <a:extLst>
                      <a:ext uri="{FF2B5EF4-FFF2-40B4-BE49-F238E27FC236}">
                        <a16:creationId xmlns:a16="http://schemas.microsoft.com/office/drawing/2014/main" id="{7CA8D8CD-104B-4B37-A22D-803C91C0C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15686" y="2510060"/>
                    <a:ext cx="793954" cy="357368"/>
                  </a:xfrm>
                  <a:prstGeom prst="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18" name="フリーフォーム: 図形 1117">
                    <a:extLst>
                      <a:ext uri="{FF2B5EF4-FFF2-40B4-BE49-F238E27FC236}">
                        <a16:creationId xmlns:a16="http://schemas.microsoft.com/office/drawing/2014/main" id="{8CB36835-8506-43F4-9DED-E40DED0B259D}"/>
                      </a:ext>
                    </a:extLst>
                  </p:cNvPr>
                  <p:cNvSpPr/>
                  <p:nvPr/>
                </p:nvSpPr>
                <p:spPr>
                  <a:xfrm>
                    <a:off x="7865526" y="2647224"/>
                    <a:ext cx="694274" cy="222154"/>
                  </a:xfrm>
                  <a:custGeom>
                    <a:avLst/>
                    <a:gdLst>
                      <a:gd name="connsiteX0" fmla="*/ 261399 w 694274"/>
                      <a:gd name="connsiteY0" fmla="*/ 0 h 187826"/>
                      <a:gd name="connsiteX1" fmla="*/ 317975 w 694274"/>
                      <a:gd name="connsiteY1" fmla="*/ 0 h 187826"/>
                      <a:gd name="connsiteX2" fmla="*/ 313621 w 694274"/>
                      <a:gd name="connsiteY2" fmla="*/ 10510 h 187826"/>
                      <a:gd name="connsiteX3" fmla="*/ 347137 w 694274"/>
                      <a:gd name="connsiteY3" fmla="*/ 44026 h 187826"/>
                      <a:gd name="connsiteX4" fmla="*/ 380653 w 694274"/>
                      <a:gd name="connsiteY4" fmla="*/ 10510 h 187826"/>
                      <a:gd name="connsiteX5" fmla="*/ 376300 w 694274"/>
                      <a:gd name="connsiteY5" fmla="*/ 0 h 187826"/>
                      <a:gd name="connsiteX6" fmla="*/ 432875 w 694274"/>
                      <a:gd name="connsiteY6" fmla="*/ 0 h 187826"/>
                      <a:gd name="connsiteX7" fmla="*/ 694274 w 694274"/>
                      <a:gd name="connsiteY7" fmla="*/ 187826 h 187826"/>
                      <a:gd name="connsiteX8" fmla="*/ 0 w 694274"/>
                      <a:gd name="connsiteY8" fmla="*/ 187826 h 187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4274" h="187826">
                        <a:moveTo>
                          <a:pt x="261399" y="0"/>
                        </a:moveTo>
                        <a:lnTo>
                          <a:pt x="317975" y="0"/>
                        </a:lnTo>
                        <a:lnTo>
                          <a:pt x="313621" y="10510"/>
                        </a:lnTo>
                        <a:cubicBezTo>
                          <a:pt x="313621" y="29020"/>
                          <a:pt x="328627" y="44026"/>
                          <a:pt x="347137" y="44026"/>
                        </a:cubicBezTo>
                        <a:cubicBezTo>
                          <a:pt x="365647" y="44026"/>
                          <a:pt x="380653" y="29020"/>
                          <a:pt x="380653" y="10510"/>
                        </a:cubicBezTo>
                        <a:lnTo>
                          <a:pt x="376300" y="0"/>
                        </a:lnTo>
                        <a:lnTo>
                          <a:pt x="432875" y="0"/>
                        </a:lnTo>
                        <a:lnTo>
                          <a:pt x="694274" y="187826"/>
                        </a:lnTo>
                        <a:lnTo>
                          <a:pt x="0" y="187826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08" name="楕円 1107">
                  <a:extLst>
                    <a:ext uri="{FF2B5EF4-FFF2-40B4-BE49-F238E27FC236}">
                      <a16:creationId xmlns:a16="http://schemas.microsoft.com/office/drawing/2014/main" id="{23132483-7089-47DA-AC1F-102D64A41CCD}"/>
                    </a:ext>
                  </a:extLst>
                </p:cNvPr>
                <p:cNvSpPr/>
                <p:nvPr/>
              </p:nvSpPr>
              <p:spPr>
                <a:xfrm>
                  <a:off x="1502570" y="725689"/>
                  <a:ext cx="71436" cy="71436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9" name="台形 1108">
                  <a:extLst>
                    <a:ext uri="{FF2B5EF4-FFF2-40B4-BE49-F238E27FC236}">
                      <a16:creationId xmlns:a16="http://schemas.microsoft.com/office/drawing/2014/main" id="{A2DDA4AB-DCAF-405B-80CA-82792DA86E5B}"/>
                    </a:ext>
                  </a:extLst>
                </p:cNvPr>
                <p:cNvSpPr/>
                <p:nvPr/>
              </p:nvSpPr>
              <p:spPr>
                <a:xfrm>
                  <a:off x="1487748" y="796796"/>
                  <a:ext cx="97526" cy="63988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台形 1109">
                  <a:extLst>
                    <a:ext uri="{FF2B5EF4-FFF2-40B4-BE49-F238E27FC236}">
                      <a16:creationId xmlns:a16="http://schemas.microsoft.com/office/drawing/2014/main" id="{11542FC4-3C29-4CCF-B99D-D579683BC488}"/>
                    </a:ext>
                  </a:extLst>
                </p:cNvPr>
                <p:cNvSpPr/>
                <p:nvPr/>
              </p:nvSpPr>
              <p:spPr>
                <a:xfrm flipV="1">
                  <a:off x="858459" y="1318972"/>
                  <a:ext cx="1356104" cy="62152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1" name="台形 1110">
                  <a:extLst>
                    <a:ext uri="{FF2B5EF4-FFF2-40B4-BE49-F238E27FC236}">
                      <a16:creationId xmlns:a16="http://schemas.microsoft.com/office/drawing/2014/main" id="{E70FF66C-29B1-400B-8B7B-5C4A0854DA52}"/>
                    </a:ext>
                  </a:extLst>
                </p:cNvPr>
                <p:cNvSpPr/>
                <p:nvPr/>
              </p:nvSpPr>
              <p:spPr>
                <a:xfrm>
                  <a:off x="804119" y="1209675"/>
                  <a:ext cx="1472356" cy="127452"/>
                </a:xfrm>
                <a:prstGeom prst="trapezoid">
                  <a:avLst>
                    <a:gd name="adj" fmla="val 122370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2" name="正方形/長方形 1111">
                  <a:extLst>
                    <a:ext uri="{FF2B5EF4-FFF2-40B4-BE49-F238E27FC236}">
                      <a16:creationId xmlns:a16="http://schemas.microsoft.com/office/drawing/2014/main" id="{D8B4C47F-DDE7-42A3-913A-5FEFFDCA9DB5}"/>
                    </a:ext>
                  </a:extLst>
                </p:cNvPr>
                <p:cNvSpPr/>
                <p:nvPr/>
              </p:nvSpPr>
              <p:spPr>
                <a:xfrm>
                  <a:off x="1438794" y="1467902"/>
                  <a:ext cx="213794" cy="278634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3" name="四角形: 上の 2 つの角を丸める 1112">
                  <a:extLst>
                    <a:ext uri="{FF2B5EF4-FFF2-40B4-BE49-F238E27FC236}">
                      <a16:creationId xmlns:a16="http://schemas.microsoft.com/office/drawing/2014/main" id="{389696C1-0616-4B91-8005-53D40C1F8A40}"/>
                    </a:ext>
                  </a:extLst>
                </p:cNvPr>
                <p:cNvSpPr/>
                <p:nvPr/>
              </p:nvSpPr>
              <p:spPr>
                <a:xfrm>
                  <a:off x="1152508" y="1482623"/>
                  <a:ext cx="162372" cy="2035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4" name="四角形: 上の 2 つの角を丸める 1113">
                  <a:extLst>
                    <a:ext uri="{FF2B5EF4-FFF2-40B4-BE49-F238E27FC236}">
                      <a16:creationId xmlns:a16="http://schemas.microsoft.com/office/drawing/2014/main" id="{EC818FF1-8575-43ED-805D-5BE903D8F5AD}"/>
                    </a:ext>
                  </a:extLst>
                </p:cNvPr>
                <p:cNvSpPr/>
                <p:nvPr/>
              </p:nvSpPr>
              <p:spPr>
                <a:xfrm>
                  <a:off x="1781158" y="1482623"/>
                  <a:ext cx="162372" cy="20351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69AB554A-586F-4FC0-BEFD-8D20AB5A4710}"/>
                    </a:ext>
                  </a:extLst>
                </p:cNvPr>
                <p:cNvSpPr/>
                <p:nvPr/>
              </p:nvSpPr>
              <p:spPr>
                <a:xfrm rot="5400000">
                  <a:off x="1468246" y="1044803"/>
                  <a:ext cx="155411" cy="1138238"/>
                </a:xfrm>
                <a:custGeom>
                  <a:avLst/>
                  <a:gdLst>
                    <a:gd name="connsiteX0" fmla="*/ 71439 w 155411"/>
                    <a:gd name="connsiteY0" fmla="*/ 52388 h 1138238"/>
                    <a:gd name="connsiteX1" fmla="*/ 109691 w 155411"/>
                    <a:gd name="connsiteY1" fmla="*/ 52388 h 1138238"/>
                    <a:gd name="connsiteX2" fmla="*/ 109691 w 155411"/>
                    <a:gd name="connsiteY2" fmla="*/ 19050 h 1138238"/>
                    <a:gd name="connsiteX3" fmla="*/ 71439 w 155411"/>
                    <a:gd name="connsiteY3" fmla="*/ 19050 h 1138238"/>
                    <a:gd name="connsiteX4" fmla="*/ 71439 w 155411"/>
                    <a:gd name="connsiteY4" fmla="*/ 213360 h 1138238"/>
                    <a:gd name="connsiteX5" fmla="*/ 109691 w 155411"/>
                    <a:gd name="connsiteY5" fmla="*/ 213360 h 1138238"/>
                    <a:gd name="connsiteX6" fmla="*/ 109691 w 155411"/>
                    <a:gd name="connsiteY6" fmla="*/ 71438 h 1138238"/>
                    <a:gd name="connsiteX7" fmla="*/ 71439 w 155411"/>
                    <a:gd name="connsiteY7" fmla="*/ 71438 h 1138238"/>
                    <a:gd name="connsiteX8" fmla="*/ 71439 w 155411"/>
                    <a:gd name="connsiteY8" fmla="*/ 265748 h 1138238"/>
                    <a:gd name="connsiteX9" fmla="*/ 109691 w 155411"/>
                    <a:gd name="connsiteY9" fmla="*/ 265748 h 1138238"/>
                    <a:gd name="connsiteX10" fmla="*/ 109691 w 155411"/>
                    <a:gd name="connsiteY10" fmla="*/ 232410 h 1138238"/>
                    <a:gd name="connsiteX11" fmla="*/ 71439 w 155411"/>
                    <a:gd name="connsiteY11" fmla="*/ 232410 h 1138238"/>
                    <a:gd name="connsiteX12" fmla="*/ 71439 w 155411"/>
                    <a:gd name="connsiteY12" fmla="*/ 426720 h 1138238"/>
                    <a:gd name="connsiteX13" fmla="*/ 109691 w 155411"/>
                    <a:gd name="connsiteY13" fmla="*/ 426720 h 1138238"/>
                    <a:gd name="connsiteX14" fmla="*/ 109691 w 155411"/>
                    <a:gd name="connsiteY14" fmla="*/ 284798 h 1138238"/>
                    <a:gd name="connsiteX15" fmla="*/ 71439 w 155411"/>
                    <a:gd name="connsiteY15" fmla="*/ 284798 h 1138238"/>
                    <a:gd name="connsiteX16" fmla="*/ 71439 w 155411"/>
                    <a:gd name="connsiteY16" fmla="*/ 479108 h 1138238"/>
                    <a:gd name="connsiteX17" fmla="*/ 109691 w 155411"/>
                    <a:gd name="connsiteY17" fmla="*/ 479108 h 1138238"/>
                    <a:gd name="connsiteX18" fmla="*/ 109691 w 155411"/>
                    <a:gd name="connsiteY18" fmla="*/ 445770 h 1138238"/>
                    <a:gd name="connsiteX19" fmla="*/ 71439 w 155411"/>
                    <a:gd name="connsiteY19" fmla="*/ 445770 h 1138238"/>
                    <a:gd name="connsiteX20" fmla="*/ 71439 w 155411"/>
                    <a:gd name="connsiteY20" fmla="*/ 640080 h 1138238"/>
                    <a:gd name="connsiteX21" fmla="*/ 109691 w 155411"/>
                    <a:gd name="connsiteY21" fmla="*/ 640080 h 1138238"/>
                    <a:gd name="connsiteX22" fmla="*/ 109691 w 155411"/>
                    <a:gd name="connsiteY22" fmla="*/ 498158 h 1138238"/>
                    <a:gd name="connsiteX23" fmla="*/ 71439 w 155411"/>
                    <a:gd name="connsiteY23" fmla="*/ 498158 h 1138238"/>
                    <a:gd name="connsiteX24" fmla="*/ 71438 w 155411"/>
                    <a:gd name="connsiteY24" fmla="*/ 692468 h 1138238"/>
                    <a:gd name="connsiteX25" fmla="*/ 109691 w 155411"/>
                    <a:gd name="connsiteY25" fmla="*/ 692468 h 1138238"/>
                    <a:gd name="connsiteX26" fmla="*/ 109691 w 155411"/>
                    <a:gd name="connsiteY26" fmla="*/ 659130 h 1138238"/>
                    <a:gd name="connsiteX27" fmla="*/ 71439 w 155411"/>
                    <a:gd name="connsiteY27" fmla="*/ 659130 h 1138238"/>
                    <a:gd name="connsiteX28" fmla="*/ 71438 w 155411"/>
                    <a:gd name="connsiteY28" fmla="*/ 853440 h 1138238"/>
                    <a:gd name="connsiteX29" fmla="*/ 109691 w 155411"/>
                    <a:gd name="connsiteY29" fmla="*/ 853440 h 1138238"/>
                    <a:gd name="connsiteX30" fmla="*/ 109691 w 155411"/>
                    <a:gd name="connsiteY30" fmla="*/ 711518 h 1138238"/>
                    <a:gd name="connsiteX31" fmla="*/ 71438 w 155411"/>
                    <a:gd name="connsiteY31" fmla="*/ 711518 h 1138238"/>
                    <a:gd name="connsiteX32" fmla="*/ 71438 w 155411"/>
                    <a:gd name="connsiteY32" fmla="*/ 905828 h 1138238"/>
                    <a:gd name="connsiteX33" fmla="*/ 109691 w 155411"/>
                    <a:gd name="connsiteY33" fmla="*/ 905828 h 1138238"/>
                    <a:gd name="connsiteX34" fmla="*/ 109691 w 155411"/>
                    <a:gd name="connsiteY34" fmla="*/ 872490 h 1138238"/>
                    <a:gd name="connsiteX35" fmla="*/ 71438 w 155411"/>
                    <a:gd name="connsiteY35" fmla="*/ 872490 h 1138238"/>
                    <a:gd name="connsiteX36" fmla="*/ 71438 w 155411"/>
                    <a:gd name="connsiteY36" fmla="*/ 1066800 h 1138238"/>
                    <a:gd name="connsiteX37" fmla="*/ 109691 w 155411"/>
                    <a:gd name="connsiteY37" fmla="*/ 1066800 h 1138238"/>
                    <a:gd name="connsiteX38" fmla="*/ 109691 w 155411"/>
                    <a:gd name="connsiteY38" fmla="*/ 924878 h 1138238"/>
                    <a:gd name="connsiteX39" fmla="*/ 71438 w 155411"/>
                    <a:gd name="connsiteY39" fmla="*/ 924878 h 1138238"/>
                    <a:gd name="connsiteX40" fmla="*/ 71438 w 155411"/>
                    <a:gd name="connsiteY40" fmla="*/ 1119188 h 1138238"/>
                    <a:gd name="connsiteX41" fmla="*/ 109691 w 155411"/>
                    <a:gd name="connsiteY41" fmla="*/ 1119188 h 1138238"/>
                    <a:gd name="connsiteX42" fmla="*/ 109691 w 155411"/>
                    <a:gd name="connsiteY42" fmla="*/ 1085850 h 1138238"/>
                    <a:gd name="connsiteX43" fmla="*/ 71438 w 155411"/>
                    <a:gd name="connsiteY43" fmla="*/ 1085850 h 1138238"/>
                    <a:gd name="connsiteX44" fmla="*/ 19051 w 155411"/>
                    <a:gd name="connsiteY44" fmla="*/ 52388 h 1138238"/>
                    <a:gd name="connsiteX45" fmla="*/ 52389 w 155411"/>
                    <a:gd name="connsiteY45" fmla="*/ 52388 h 1138238"/>
                    <a:gd name="connsiteX46" fmla="*/ 52389 w 155411"/>
                    <a:gd name="connsiteY46" fmla="*/ 19050 h 1138238"/>
                    <a:gd name="connsiteX47" fmla="*/ 19051 w 155411"/>
                    <a:gd name="connsiteY47" fmla="*/ 19050 h 1138238"/>
                    <a:gd name="connsiteX48" fmla="*/ 19051 w 155411"/>
                    <a:gd name="connsiteY48" fmla="*/ 213360 h 1138238"/>
                    <a:gd name="connsiteX49" fmla="*/ 52389 w 155411"/>
                    <a:gd name="connsiteY49" fmla="*/ 213360 h 1138238"/>
                    <a:gd name="connsiteX50" fmla="*/ 52389 w 155411"/>
                    <a:gd name="connsiteY50" fmla="*/ 71438 h 1138238"/>
                    <a:gd name="connsiteX51" fmla="*/ 19051 w 155411"/>
                    <a:gd name="connsiteY51" fmla="*/ 71438 h 1138238"/>
                    <a:gd name="connsiteX52" fmla="*/ 19051 w 155411"/>
                    <a:gd name="connsiteY52" fmla="*/ 265748 h 1138238"/>
                    <a:gd name="connsiteX53" fmla="*/ 52389 w 155411"/>
                    <a:gd name="connsiteY53" fmla="*/ 265748 h 1138238"/>
                    <a:gd name="connsiteX54" fmla="*/ 52389 w 155411"/>
                    <a:gd name="connsiteY54" fmla="*/ 232410 h 1138238"/>
                    <a:gd name="connsiteX55" fmla="*/ 19051 w 155411"/>
                    <a:gd name="connsiteY55" fmla="*/ 232410 h 1138238"/>
                    <a:gd name="connsiteX56" fmla="*/ 19051 w 155411"/>
                    <a:gd name="connsiteY56" fmla="*/ 426720 h 1138238"/>
                    <a:gd name="connsiteX57" fmla="*/ 52389 w 155411"/>
                    <a:gd name="connsiteY57" fmla="*/ 426720 h 1138238"/>
                    <a:gd name="connsiteX58" fmla="*/ 52389 w 155411"/>
                    <a:gd name="connsiteY58" fmla="*/ 284798 h 1138238"/>
                    <a:gd name="connsiteX59" fmla="*/ 19051 w 155411"/>
                    <a:gd name="connsiteY59" fmla="*/ 284798 h 1138238"/>
                    <a:gd name="connsiteX60" fmla="*/ 19051 w 155411"/>
                    <a:gd name="connsiteY60" fmla="*/ 479108 h 1138238"/>
                    <a:gd name="connsiteX61" fmla="*/ 52389 w 155411"/>
                    <a:gd name="connsiteY61" fmla="*/ 479108 h 1138238"/>
                    <a:gd name="connsiteX62" fmla="*/ 52389 w 155411"/>
                    <a:gd name="connsiteY62" fmla="*/ 445770 h 1138238"/>
                    <a:gd name="connsiteX63" fmla="*/ 19051 w 155411"/>
                    <a:gd name="connsiteY63" fmla="*/ 445770 h 1138238"/>
                    <a:gd name="connsiteX64" fmla="*/ 19051 w 155411"/>
                    <a:gd name="connsiteY64" fmla="*/ 640080 h 1138238"/>
                    <a:gd name="connsiteX65" fmla="*/ 52389 w 155411"/>
                    <a:gd name="connsiteY65" fmla="*/ 640080 h 1138238"/>
                    <a:gd name="connsiteX66" fmla="*/ 52389 w 155411"/>
                    <a:gd name="connsiteY66" fmla="*/ 498158 h 1138238"/>
                    <a:gd name="connsiteX67" fmla="*/ 19051 w 155411"/>
                    <a:gd name="connsiteY67" fmla="*/ 498158 h 1138238"/>
                    <a:gd name="connsiteX68" fmla="*/ 19050 w 155411"/>
                    <a:gd name="connsiteY68" fmla="*/ 692468 h 1138238"/>
                    <a:gd name="connsiteX69" fmla="*/ 52388 w 155411"/>
                    <a:gd name="connsiteY69" fmla="*/ 692468 h 1138238"/>
                    <a:gd name="connsiteX70" fmla="*/ 52389 w 155411"/>
                    <a:gd name="connsiteY70" fmla="*/ 659130 h 1138238"/>
                    <a:gd name="connsiteX71" fmla="*/ 19051 w 155411"/>
                    <a:gd name="connsiteY71" fmla="*/ 659130 h 1138238"/>
                    <a:gd name="connsiteX72" fmla="*/ 19050 w 155411"/>
                    <a:gd name="connsiteY72" fmla="*/ 853440 h 1138238"/>
                    <a:gd name="connsiteX73" fmla="*/ 52388 w 155411"/>
                    <a:gd name="connsiteY73" fmla="*/ 853440 h 1138238"/>
                    <a:gd name="connsiteX74" fmla="*/ 52388 w 155411"/>
                    <a:gd name="connsiteY74" fmla="*/ 711518 h 1138238"/>
                    <a:gd name="connsiteX75" fmla="*/ 19050 w 155411"/>
                    <a:gd name="connsiteY75" fmla="*/ 711518 h 1138238"/>
                    <a:gd name="connsiteX76" fmla="*/ 19050 w 155411"/>
                    <a:gd name="connsiteY76" fmla="*/ 905828 h 1138238"/>
                    <a:gd name="connsiteX77" fmla="*/ 52388 w 155411"/>
                    <a:gd name="connsiteY77" fmla="*/ 905828 h 1138238"/>
                    <a:gd name="connsiteX78" fmla="*/ 52388 w 155411"/>
                    <a:gd name="connsiteY78" fmla="*/ 872490 h 1138238"/>
                    <a:gd name="connsiteX79" fmla="*/ 19050 w 155411"/>
                    <a:gd name="connsiteY79" fmla="*/ 872490 h 1138238"/>
                    <a:gd name="connsiteX80" fmla="*/ 19050 w 155411"/>
                    <a:gd name="connsiteY80" fmla="*/ 1066800 h 1138238"/>
                    <a:gd name="connsiteX81" fmla="*/ 52388 w 155411"/>
                    <a:gd name="connsiteY81" fmla="*/ 1066800 h 1138238"/>
                    <a:gd name="connsiteX82" fmla="*/ 52388 w 155411"/>
                    <a:gd name="connsiteY82" fmla="*/ 924878 h 1138238"/>
                    <a:gd name="connsiteX83" fmla="*/ 19050 w 155411"/>
                    <a:gd name="connsiteY83" fmla="*/ 924878 h 1138238"/>
                    <a:gd name="connsiteX84" fmla="*/ 19050 w 155411"/>
                    <a:gd name="connsiteY84" fmla="*/ 1119188 h 1138238"/>
                    <a:gd name="connsiteX85" fmla="*/ 52388 w 155411"/>
                    <a:gd name="connsiteY85" fmla="*/ 1119188 h 1138238"/>
                    <a:gd name="connsiteX86" fmla="*/ 52388 w 155411"/>
                    <a:gd name="connsiteY86" fmla="*/ 1085850 h 1138238"/>
                    <a:gd name="connsiteX87" fmla="*/ 19050 w 155411"/>
                    <a:gd name="connsiteY87" fmla="*/ 1085850 h 1138238"/>
                    <a:gd name="connsiteX88" fmla="*/ 0 w 155411"/>
                    <a:gd name="connsiteY88" fmla="*/ 1138238 h 1138238"/>
                    <a:gd name="connsiteX89" fmla="*/ 0 w 155411"/>
                    <a:gd name="connsiteY89" fmla="*/ 1119188 h 1138238"/>
                    <a:gd name="connsiteX90" fmla="*/ 0 w 155411"/>
                    <a:gd name="connsiteY90" fmla="*/ 1119188 h 1138238"/>
                    <a:gd name="connsiteX91" fmla="*/ 0 w 155411"/>
                    <a:gd name="connsiteY91" fmla="*/ 1085850 h 1138238"/>
                    <a:gd name="connsiteX92" fmla="*/ 0 w 155411"/>
                    <a:gd name="connsiteY92" fmla="*/ 1085850 h 1138238"/>
                    <a:gd name="connsiteX93" fmla="*/ 0 w 155411"/>
                    <a:gd name="connsiteY93" fmla="*/ 1066800 h 1138238"/>
                    <a:gd name="connsiteX94" fmla="*/ 0 w 155411"/>
                    <a:gd name="connsiteY94" fmla="*/ 1066800 h 1138238"/>
                    <a:gd name="connsiteX95" fmla="*/ 0 w 155411"/>
                    <a:gd name="connsiteY95" fmla="*/ 924878 h 1138238"/>
                    <a:gd name="connsiteX96" fmla="*/ 0 w 155411"/>
                    <a:gd name="connsiteY96" fmla="*/ 924878 h 1138238"/>
                    <a:gd name="connsiteX97" fmla="*/ 0 w 155411"/>
                    <a:gd name="connsiteY97" fmla="*/ 905828 h 1138238"/>
                    <a:gd name="connsiteX98" fmla="*/ 0 w 155411"/>
                    <a:gd name="connsiteY98" fmla="*/ 905828 h 1138238"/>
                    <a:gd name="connsiteX99" fmla="*/ 0 w 155411"/>
                    <a:gd name="connsiteY99" fmla="*/ 872490 h 1138238"/>
                    <a:gd name="connsiteX100" fmla="*/ 0 w 155411"/>
                    <a:gd name="connsiteY100" fmla="*/ 872490 h 1138238"/>
                    <a:gd name="connsiteX101" fmla="*/ 0 w 155411"/>
                    <a:gd name="connsiteY101" fmla="*/ 853440 h 1138238"/>
                    <a:gd name="connsiteX102" fmla="*/ 0 w 155411"/>
                    <a:gd name="connsiteY102" fmla="*/ 853440 h 1138238"/>
                    <a:gd name="connsiteX103" fmla="*/ 0 w 155411"/>
                    <a:gd name="connsiteY103" fmla="*/ 711518 h 1138238"/>
                    <a:gd name="connsiteX104" fmla="*/ 0 w 155411"/>
                    <a:gd name="connsiteY104" fmla="*/ 711518 h 1138238"/>
                    <a:gd name="connsiteX105" fmla="*/ 0 w 155411"/>
                    <a:gd name="connsiteY105" fmla="*/ 692468 h 1138238"/>
                    <a:gd name="connsiteX106" fmla="*/ 0 w 155411"/>
                    <a:gd name="connsiteY106" fmla="*/ 692468 h 1138238"/>
                    <a:gd name="connsiteX107" fmla="*/ 1 w 155411"/>
                    <a:gd name="connsiteY107" fmla="*/ 659130 h 1138238"/>
                    <a:gd name="connsiteX108" fmla="*/ 0 w 155411"/>
                    <a:gd name="connsiteY108" fmla="*/ 659130 h 1138238"/>
                    <a:gd name="connsiteX109" fmla="*/ 0 w 155411"/>
                    <a:gd name="connsiteY109" fmla="*/ 640080 h 1138238"/>
                    <a:gd name="connsiteX110" fmla="*/ 1 w 155411"/>
                    <a:gd name="connsiteY110" fmla="*/ 640080 h 1138238"/>
                    <a:gd name="connsiteX111" fmla="*/ 1 w 155411"/>
                    <a:gd name="connsiteY111" fmla="*/ 498158 h 1138238"/>
                    <a:gd name="connsiteX112" fmla="*/ 0 w 155411"/>
                    <a:gd name="connsiteY112" fmla="*/ 498158 h 1138238"/>
                    <a:gd name="connsiteX113" fmla="*/ 0 w 155411"/>
                    <a:gd name="connsiteY113" fmla="*/ 479108 h 1138238"/>
                    <a:gd name="connsiteX114" fmla="*/ 1 w 155411"/>
                    <a:gd name="connsiteY114" fmla="*/ 479108 h 1138238"/>
                    <a:gd name="connsiteX115" fmla="*/ 1 w 155411"/>
                    <a:gd name="connsiteY115" fmla="*/ 445770 h 1138238"/>
                    <a:gd name="connsiteX116" fmla="*/ 0 w 155411"/>
                    <a:gd name="connsiteY116" fmla="*/ 445770 h 1138238"/>
                    <a:gd name="connsiteX117" fmla="*/ 0 w 155411"/>
                    <a:gd name="connsiteY117" fmla="*/ 426720 h 1138238"/>
                    <a:gd name="connsiteX118" fmla="*/ 1 w 155411"/>
                    <a:gd name="connsiteY118" fmla="*/ 426720 h 1138238"/>
                    <a:gd name="connsiteX119" fmla="*/ 1 w 155411"/>
                    <a:gd name="connsiteY119" fmla="*/ 284798 h 1138238"/>
                    <a:gd name="connsiteX120" fmla="*/ 0 w 155411"/>
                    <a:gd name="connsiteY120" fmla="*/ 284798 h 1138238"/>
                    <a:gd name="connsiteX121" fmla="*/ 0 w 155411"/>
                    <a:gd name="connsiteY121" fmla="*/ 265748 h 1138238"/>
                    <a:gd name="connsiteX122" fmla="*/ 1 w 155411"/>
                    <a:gd name="connsiteY122" fmla="*/ 265748 h 1138238"/>
                    <a:gd name="connsiteX123" fmla="*/ 1 w 155411"/>
                    <a:gd name="connsiteY123" fmla="*/ 232410 h 1138238"/>
                    <a:gd name="connsiteX124" fmla="*/ 0 w 155411"/>
                    <a:gd name="connsiteY124" fmla="*/ 232410 h 1138238"/>
                    <a:gd name="connsiteX125" fmla="*/ 0 w 155411"/>
                    <a:gd name="connsiteY125" fmla="*/ 213360 h 1138238"/>
                    <a:gd name="connsiteX126" fmla="*/ 1 w 155411"/>
                    <a:gd name="connsiteY126" fmla="*/ 213360 h 1138238"/>
                    <a:gd name="connsiteX127" fmla="*/ 1 w 155411"/>
                    <a:gd name="connsiteY127" fmla="*/ 71438 h 1138238"/>
                    <a:gd name="connsiteX128" fmla="*/ 0 w 155411"/>
                    <a:gd name="connsiteY128" fmla="*/ 71438 h 1138238"/>
                    <a:gd name="connsiteX129" fmla="*/ 0 w 155411"/>
                    <a:gd name="connsiteY129" fmla="*/ 52388 h 1138238"/>
                    <a:gd name="connsiteX130" fmla="*/ 1 w 155411"/>
                    <a:gd name="connsiteY130" fmla="*/ 52388 h 1138238"/>
                    <a:gd name="connsiteX131" fmla="*/ 1 w 155411"/>
                    <a:gd name="connsiteY131" fmla="*/ 19050 h 1138238"/>
                    <a:gd name="connsiteX132" fmla="*/ 0 w 155411"/>
                    <a:gd name="connsiteY132" fmla="*/ 19050 h 1138238"/>
                    <a:gd name="connsiteX133" fmla="*/ 0 w 155411"/>
                    <a:gd name="connsiteY133" fmla="*/ 0 h 1138238"/>
                    <a:gd name="connsiteX134" fmla="*/ 133521 w 155411"/>
                    <a:gd name="connsiteY134" fmla="*/ 0 h 1138238"/>
                    <a:gd name="connsiteX135" fmla="*/ 133521 w 155411"/>
                    <a:gd name="connsiteY135" fmla="*/ 520 h 1138238"/>
                    <a:gd name="connsiteX136" fmla="*/ 155411 w 155411"/>
                    <a:gd name="connsiteY136" fmla="*/ 520 h 1138238"/>
                    <a:gd name="connsiteX137" fmla="*/ 155411 w 155411"/>
                    <a:gd name="connsiteY137" fmla="*/ 1138238 h 1138238"/>
                    <a:gd name="connsiteX138" fmla="*/ 133521 w 155411"/>
                    <a:gd name="connsiteY138" fmla="*/ 1138238 h 1138238"/>
                    <a:gd name="connsiteX139" fmla="*/ 133521 w 155411"/>
                    <a:gd name="connsiteY139" fmla="*/ 1138238 h 1138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155411" h="1138238">
                      <a:moveTo>
                        <a:pt x="71439" y="52388"/>
                      </a:moveTo>
                      <a:lnTo>
                        <a:pt x="109691" y="52388"/>
                      </a:lnTo>
                      <a:lnTo>
                        <a:pt x="109691" y="19050"/>
                      </a:lnTo>
                      <a:lnTo>
                        <a:pt x="71439" y="19050"/>
                      </a:lnTo>
                      <a:close/>
                      <a:moveTo>
                        <a:pt x="71439" y="213360"/>
                      </a:moveTo>
                      <a:lnTo>
                        <a:pt x="109691" y="213360"/>
                      </a:lnTo>
                      <a:lnTo>
                        <a:pt x="109691" y="71438"/>
                      </a:lnTo>
                      <a:lnTo>
                        <a:pt x="71439" y="71438"/>
                      </a:lnTo>
                      <a:close/>
                      <a:moveTo>
                        <a:pt x="71439" y="265748"/>
                      </a:moveTo>
                      <a:lnTo>
                        <a:pt x="109691" y="265748"/>
                      </a:lnTo>
                      <a:lnTo>
                        <a:pt x="109691" y="232410"/>
                      </a:lnTo>
                      <a:lnTo>
                        <a:pt x="71439" y="232410"/>
                      </a:lnTo>
                      <a:close/>
                      <a:moveTo>
                        <a:pt x="71439" y="426720"/>
                      </a:moveTo>
                      <a:lnTo>
                        <a:pt x="109691" y="426720"/>
                      </a:lnTo>
                      <a:lnTo>
                        <a:pt x="109691" y="284798"/>
                      </a:lnTo>
                      <a:lnTo>
                        <a:pt x="71439" y="284798"/>
                      </a:lnTo>
                      <a:close/>
                      <a:moveTo>
                        <a:pt x="71439" y="479108"/>
                      </a:moveTo>
                      <a:lnTo>
                        <a:pt x="109691" y="479108"/>
                      </a:lnTo>
                      <a:lnTo>
                        <a:pt x="109691" y="445770"/>
                      </a:lnTo>
                      <a:lnTo>
                        <a:pt x="71439" y="445770"/>
                      </a:lnTo>
                      <a:close/>
                      <a:moveTo>
                        <a:pt x="71439" y="640080"/>
                      </a:moveTo>
                      <a:lnTo>
                        <a:pt x="109691" y="640080"/>
                      </a:lnTo>
                      <a:lnTo>
                        <a:pt x="109691" y="498158"/>
                      </a:lnTo>
                      <a:lnTo>
                        <a:pt x="71439" y="498158"/>
                      </a:lnTo>
                      <a:close/>
                      <a:moveTo>
                        <a:pt x="71438" y="692468"/>
                      </a:moveTo>
                      <a:lnTo>
                        <a:pt x="109691" y="692468"/>
                      </a:lnTo>
                      <a:lnTo>
                        <a:pt x="109691" y="659130"/>
                      </a:lnTo>
                      <a:lnTo>
                        <a:pt x="71439" y="659130"/>
                      </a:lnTo>
                      <a:close/>
                      <a:moveTo>
                        <a:pt x="71438" y="853440"/>
                      </a:moveTo>
                      <a:lnTo>
                        <a:pt x="109691" y="853440"/>
                      </a:lnTo>
                      <a:lnTo>
                        <a:pt x="109691" y="711518"/>
                      </a:lnTo>
                      <a:lnTo>
                        <a:pt x="71438" y="711518"/>
                      </a:lnTo>
                      <a:close/>
                      <a:moveTo>
                        <a:pt x="71438" y="905828"/>
                      </a:moveTo>
                      <a:lnTo>
                        <a:pt x="109691" y="905828"/>
                      </a:lnTo>
                      <a:lnTo>
                        <a:pt x="109691" y="872490"/>
                      </a:lnTo>
                      <a:lnTo>
                        <a:pt x="71438" y="872490"/>
                      </a:lnTo>
                      <a:close/>
                      <a:moveTo>
                        <a:pt x="71438" y="1066800"/>
                      </a:moveTo>
                      <a:lnTo>
                        <a:pt x="109691" y="1066800"/>
                      </a:lnTo>
                      <a:lnTo>
                        <a:pt x="109691" y="924878"/>
                      </a:lnTo>
                      <a:lnTo>
                        <a:pt x="71438" y="924878"/>
                      </a:lnTo>
                      <a:close/>
                      <a:moveTo>
                        <a:pt x="71438" y="1119188"/>
                      </a:moveTo>
                      <a:lnTo>
                        <a:pt x="109691" y="1119188"/>
                      </a:lnTo>
                      <a:lnTo>
                        <a:pt x="109691" y="1085850"/>
                      </a:lnTo>
                      <a:lnTo>
                        <a:pt x="71438" y="1085850"/>
                      </a:lnTo>
                      <a:close/>
                      <a:moveTo>
                        <a:pt x="19051" y="52388"/>
                      </a:moveTo>
                      <a:lnTo>
                        <a:pt x="52389" y="52388"/>
                      </a:lnTo>
                      <a:lnTo>
                        <a:pt x="52389" y="19050"/>
                      </a:lnTo>
                      <a:lnTo>
                        <a:pt x="19051" y="19050"/>
                      </a:lnTo>
                      <a:close/>
                      <a:moveTo>
                        <a:pt x="19051" y="213360"/>
                      </a:moveTo>
                      <a:lnTo>
                        <a:pt x="52389" y="213360"/>
                      </a:lnTo>
                      <a:lnTo>
                        <a:pt x="52389" y="71438"/>
                      </a:lnTo>
                      <a:lnTo>
                        <a:pt x="19051" y="71438"/>
                      </a:lnTo>
                      <a:close/>
                      <a:moveTo>
                        <a:pt x="19051" y="265748"/>
                      </a:moveTo>
                      <a:lnTo>
                        <a:pt x="52389" y="265748"/>
                      </a:lnTo>
                      <a:lnTo>
                        <a:pt x="52389" y="232410"/>
                      </a:lnTo>
                      <a:lnTo>
                        <a:pt x="19051" y="232410"/>
                      </a:lnTo>
                      <a:close/>
                      <a:moveTo>
                        <a:pt x="19051" y="426720"/>
                      </a:moveTo>
                      <a:lnTo>
                        <a:pt x="52389" y="426720"/>
                      </a:lnTo>
                      <a:lnTo>
                        <a:pt x="52389" y="284798"/>
                      </a:lnTo>
                      <a:lnTo>
                        <a:pt x="19051" y="284798"/>
                      </a:lnTo>
                      <a:close/>
                      <a:moveTo>
                        <a:pt x="19051" y="479108"/>
                      </a:moveTo>
                      <a:lnTo>
                        <a:pt x="52389" y="479108"/>
                      </a:lnTo>
                      <a:lnTo>
                        <a:pt x="52389" y="445770"/>
                      </a:lnTo>
                      <a:lnTo>
                        <a:pt x="19051" y="445770"/>
                      </a:lnTo>
                      <a:close/>
                      <a:moveTo>
                        <a:pt x="19051" y="640080"/>
                      </a:moveTo>
                      <a:lnTo>
                        <a:pt x="52389" y="640080"/>
                      </a:lnTo>
                      <a:lnTo>
                        <a:pt x="52389" y="498158"/>
                      </a:lnTo>
                      <a:lnTo>
                        <a:pt x="19051" y="498158"/>
                      </a:lnTo>
                      <a:close/>
                      <a:moveTo>
                        <a:pt x="19050" y="692468"/>
                      </a:moveTo>
                      <a:lnTo>
                        <a:pt x="52388" y="692468"/>
                      </a:lnTo>
                      <a:lnTo>
                        <a:pt x="52389" y="659130"/>
                      </a:lnTo>
                      <a:lnTo>
                        <a:pt x="19051" y="659130"/>
                      </a:lnTo>
                      <a:close/>
                      <a:moveTo>
                        <a:pt x="19050" y="853440"/>
                      </a:moveTo>
                      <a:lnTo>
                        <a:pt x="52388" y="853440"/>
                      </a:lnTo>
                      <a:lnTo>
                        <a:pt x="52388" y="711518"/>
                      </a:lnTo>
                      <a:lnTo>
                        <a:pt x="19050" y="711518"/>
                      </a:lnTo>
                      <a:close/>
                      <a:moveTo>
                        <a:pt x="19050" y="905828"/>
                      </a:moveTo>
                      <a:lnTo>
                        <a:pt x="52388" y="905828"/>
                      </a:lnTo>
                      <a:lnTo>
                        <a:pt x="52388" y="872490"/>
                      </a:lnTo>
                      <a:lnTo>
                        <a:pt x="19050" y="872490"/>
                      </a:lnTo>
                      <a:close/>
                      <a:moveTo>
                        <a:pt x="19050" y="1066800"/>
                      </a:moveTo>
                      <a:lnTo>
                        <a:pt x="52388" y="1066800"/>
                      </a:lnTo>
                      <a:lnTo>
                        <a:pt x="52388" y="924878"/>
                      </a:lnTo>
                      <a:lnTo>
                        <a:pt x="19050" y="924878"/>
                      </a:lnTo>
                      <a:close/>
                      <a:moveTo>
                        <a:pt x="19050" y="1119188"/>
                      </a:moveTo>
                      <a:lnTo>
                        <a:pt x="52388" y="1119188"/>
                      </a:lnTo>
                      <a:lnTo>
                        <a:pt x="52388" y="1085850"/>
                      </a:lnTo>
                      <a:lnTo>
                        <a:pt x="19050" y="1085850"/>
                      </a:lnTo>
                      <a:close/>
                      <a:moveTo>
                        <a:pt x="0" y="1138238"/>
                      </a:moveTo>
                      <a:lnTo>
                        <a:pt x="0" y="1119188"/>
                      </a:lnTo>
                      <a:lnTo>
                        <a:pt x="0" y="1119188"/>
                      </a:lnTo>
                      <a:lnTo>
                        <a:pt x="0" y="1085850"/>
                      </a:lnTo>
                      <a:lnTo>
                        <a:pt x="0" y="1085850"/>
                      </a:lnTo>
                      <a:lnTo>
                        <a:pt x="0" y="1066800"/>
                      </a:lnTo>
                      <a:lnTo>
                        <a:pt x="0" y="1066800"/>
                      </a:lnTo>
                      <a:lnTo>
                        <a:pt x="0" y="924878"/>
                      </a:lnTo>
                      <a:lnTo>
                        <a:pt x="0" y="924878"/>
                      </a:lnTo>
                      <a:lnTo>
                        <a:pt x="0" y="905828"/>
                      </a:lnTo>
                      <a:lnTo>
                        <a:pt x="0" y="905828"/>
                      </a:lnTo>
                      <a:lnTo>
                        <a:pt x="0" y="872490"/>
                      </a:lnTo>
                      <a:lnTo>
                        <a:pt x="0" y="872490"/>
                      </a:lnTo>
                      <a:lnTo>
                        <a:pt x="0" y="853440"/>
                      </a:lnTo>
                      <a:lnTo>
                        <a:pt x="0" y="853440"/>
                      </a:lnTo>
                      <a:lnTo>
                        <a:pt x="0" y="711518"/>
                      </a:lnTo>
                      <a:lnTo>
                        <a:pt x="0" y="711518"/>
                      </a:lnTo>
                      <a:lnTo>
                        <a:pt x="0" y="692468"/>
                      </a:lnTo>
                      <a:lnTo>
                        <a:pt x="0" y="692468"/>
                      </a:lnTo>
                      <a:lnTo>
                        <a:pt x="1" y="659130"/>
                      </a:lnTo>
                      <a:lnTo>
                        <a:pt x="0" y="659130"/>
                      </a:lnTo>
                      <a:lnTo>
                        <a:pt x="0" y="640080"/>
                      </a:lnTo>
                      <a:lnTo>
                        <a:pt x="1" y="640080"/>
                      </a:lnTo>
                      <a:lnTo>
                        <a:pt x="1" y="498158"/>
                      </a:lnTo>
                      <a:lnTo>
                        <a:pt x="0" y="498158"/>
                      </a:lnTo>
                      <a:lnTo>
                        <a:pt x="0" y="479108"/>
                      </a:lnTo>
                      <a:lnTo>
                        <a:pt x="1" y="479108"/>
                      </a:lnTo>
                      <a:lnTo>
                        <a:pt x="1" y="445770"/>
                      </a:lnTo>
                      <a:lnTo>
                        <a:pt x="0" y="445770"/>
                      </a:lnTo>
                      <a:lnTo>
                        <a:pt x="0" y="426720"/>
                      </a:lnTo>
                      <a:lnTo>
                        <a:pt x="1" y="426720"/>
                      </a:lnTo>
                      <a:lnTo>
                        <a:pt x="1" y="284798"/>
                      </a:lnTo>
                      <a:lnTo>
                        <a:pt x="0" y="284798"/>
                      </a:lnTo>
                      <a:lnTo>
                        <a:pt x="0" y="265748"/>
                      </a:lnTo>
                      <a:lnTo>
                        <a:pt x="1" y="265748"/>
                      </a:lnTo>
                      <a:lnTo>
                        <a:pt x="1" y="232410"/>
                      </a:lnTo>
                      <a:lnTo>
                        <a:pt x="0" y="232410"/>
                      </a:lnTo>
                      <a:lnTo>
                        <a:pt x="0" y="213360"/>
                      </a:lnTo>
                      <a:lnTo>
                        <a:pt x="1" y="213360"/>
                      </a:lnTo>
                      <a:lnTo>
                        <a:pt x="1" y="71438"/>
                      </a:lnTo>
                      <a:lnTo>
                        <a:pt x="0" y="71438"/>
                      </a:lnTo>
                      <a:lnTo>
                        <a:pt x="0" y="52388"/>
                      </a:lnTo>
                      <a:lnTo>
                        <a:pt x="1" y="52388"/>
                      </a:lnTo>
                      <a:lnTo>
                        <a:pt x="1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lnTo>
                        <a:pt x="133521" y="0"/>
                      </a:lnTo>
                      <a:lnTo>
                        <a:pt x="133521" y="520"/>
                      </a:lnTo>
                      <a:lnTo>
                        <a:pt x="155411" y="520"/>
                      </a:lnTo>
                      <a:lnTo>
                        <a:pt x="155411" y="1138238"/>
                      </a:lnTo>
                      <a:lnTo>
                        <a:pt x="133521" y="1138238"/>
                      </a:lnTo>
                      <a:lnTo>
                        <a:pt x="133521" y="1138238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0A7A225B-369D-4A61-AD13-2DDBA89F26E2}"/>
                </a:ext>
              </a:extLst>
            </p:cNvPr>
            <p:cNvGrpSpPr/>
            <p:nvPr/>
          </p:nvGrpSpPr>
          <p:grpSpPr>
            <a:xfrm>
              <a:off x="995880" y="1633538"/>
              <a:ext cx="1099620" cy="395642"/>
              <a:chOff x="5743535" y="1925420"/>
              <a:chExt cx="908090" cy="278805"/>
            </a:xfrm>
          </p:grpSpPr>
          <p:sp>
            <p:nvSpPr>
              <p:cNvPr id="1100" name="正方形/長方形 1099">
                <a:extLst>
                  <a:ext uri="{FF2B5EF4-FFF2-40B4-BE49-F238E27FC236}">
                    <a16:creationId xmlns:a16="http://schemas.microsoft.com/office/drawing/2014/main" id="{710404A5-6A0E-4150-B057-10C9E07E437F}"/>
                  </a:ext>
                </a:extLst>
              </p:cNvPr>
              <p:cNvSpPr/>
              <p:nvPr/>
            </p:nvSpPr>
            <p:spPr>
              <a:xfrm>
                <a:off x="5939910" y="2042424"/>
                <a:ext cx="505856" cy="161801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CD692DF0-3628-4D5E-B986-97E4398EE72A}"/>
                  </a:ext>
                </a:extLst>
              </p:cNvPr>
              <p:cNvGrpSpPr/>
              <p:nvPr/>
            </p:nvGrpSpPr>
            <p:grpSpPr>
              <a:xfrm>
                <a:off x="5776543" y="1957385"/>
                <a:ext cx="835724" cy="182302"/>
                <a:chOff x="5779718" y="2146372"/>
                <a:chExt cx="835724" cy="217247"/>
              </a:xfrm>
            </p:grpSpPr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783187E1-C73C-475F-AF3E-6943B931D613}"/>
                    </a:ext>
                  </a:extLst>
                </p:cNvPr>
                <p:cNvSpPr/>
                <p:nvPr/>
              </p:nvSpPr>
              <p:spPr>
                <a:xfrm>
                  <a:off x="5779718" y="2146372"/>
                  <a:ext cx="835724" cy="180364"/>
                </a:xfrm>
                <a:custGeom>
                  <a:avLst/>
                  <a:gdLst>
                    <a:gd name="connsiteX0" fmla="*/ 415951 w 835724"/>
                    <a:gd name="connsiteY0" fmla="*/ 0 h 180364"/>
                    <a:gd name="connsiteX1" fmla="*/ 480161 w 835724"/>
                    <a:gd name="connsiteY1" fmla="*/ 7683 h 180364"/>
                    <a:gd name="connsiteX2" fmla="*/ 514720 w 835724"/>
                    <a:gd name="connsiteY2" fmla="*/ 21492 h 180364"/>
                    <a:gd name="connsiteX3" fmla="*/ 515118 w 835724"/>
                    <a:gd name="connsiteY3" fmla="*/ 20154 h 180364"/>
                    <a:gd name="connsiteX4" fmla="*/ 531950 w 835724"/>
                    <a:gd name="connsiteY4" fmla="*/ 28378 h 180364"/>
                    <a:gd name="connsiteX5" fmla="*/ 532597 w 835724"/>
                    <a:gd name="connsiteY5" fmla="*/ 28636 h 180364"/>
                    <a:gd name="connsiteX6" fmla="*/ 532744 w 835724"/>
                    <a:gd name="connsiteY6" fmla="*/ 28766 h 180364"/>
                    <a:gd name="connsiteX7" fmla="*/ 668248 w 835724"/>
                    <a:gd name="connsiteY7" fmla="*/ 94969 h 180364"/>
                    <a:gd name="connsiteX8" fmla="*/ 835724 w 835724"/>
                    <a:gd name="connsiteY8" fmla="*/ 152075 h 180364"/>
                    <a:gd name="connsiteX9" fmla="*/ 800792 w 835724"/>
                    <a:gd name="connsiteY9" fmla="*/ 174463 h 180364"/>
                    <a:gd name="connsiteX10" fmla="*/ 763751 w 835724"/>
                    <a:gd name="connsiteY10" fmla="*/ 180364 h 180364"/>
                    <a:gd name="connsiteX11" fmla="*/ 668248 w 835724"/>
                    <a:gd name="connsiteY11" fmla="*/ 147799 h 180364"/>
                    <a:gd name="connsiteX12" fmla="*/ 532744 w 835724"/>
                    <a:gd name="connsiteY12" fmla="*/ 81596 h 180364"/>
                    <a:gd name="connsiteX13" fmla="*/ 532597 w 835724"/>
                    <a:gd name="connsiteY13" fmla="*/ 81466 h 180364"/>
                    <a:gd name="connsiteX14" fmla="*/ 531950 w 835724"/>
                    <a:gd name="connsiteY14" fmla="*/ 81208 h 180364"/>
                    <a:gd name="connsiteX15" fmla="*/ 515118 w 835724"/>
                    <a:gd name="connsiteY15" fmla="*/ 72984 h 180364"/>
                    <a:gd name="connsiteX16" fmla="*/ 514720 w 835724"/>
                    <a:gd name="connsiteY16" fmla="*/ 74323 h 180364"/>
                    <a:gd name="connsiteX17" fmla="*/ 480161 w 835724"/>
                    <a:gd name="connsiteY17" fmla="*/ 60514 h 180364"/>
                    <a:gd name="connsiteX18" fmla="*/ 476331 w 835724"/>
                    <a:gd name="connsiteY18" fmla="*/ 60055 h 180364"/>
                    <a:gd name="connsiteX19" fmla="*/ 417862 w 835724"/>
                    <a:gd name="connsiteY19" fmla="*/ 110319 h 180364"/>
                    <a:gd name="connsiteX20" fmla="*/ 358926 w 835724"/>
                    <a:gd name="connsiteY20" fmla="*/ 59654 h 180364"/>
                    <a:gd name="connsiteX21" fmla="*/ 351741 w 835724"/>
                    <a:gd name="connsiteY21" fmla="*/ 60513 h 180364"/>
                    <a:gd name="connsiteX22" fmla="*/ 299306 w 835724"/>
                    <a:gd name="connsiteY22" fmla="*/ 81466 h 180364"/>
                    <a:gd name="connsiteX23" fmla="*/ 294375 w 835724"/>
                    <a:gd name="connsiteY23" fmla="*/ 85801 h 180364"/>
                    <a:gd name="connsiteX24" fmla="*/ 167476 w 835724"/>
                    <a:gd name="connsiteY24" fmla="*/ 147799 h 180364"/>
                    <a:gd name="connsiteX25" fmla="*/ 71974 w 835724"/>
                    <a:gd name="connsiteY25" fmla="*/ 180364 h 180364"/>
                    <a:gd name="connsiteX26" fmla="*/ 34933 w 835724"/>
                    <a:gd name="connsiteY26" fmla="*/ 174463 h 180364"/>
                    <a:gd name="connsiteX27" fmla="*/ 0 w 835724"/>
                    <a:gd name="connsiteY27" fmla="*/ 152075 h 180364"/>
                    <a:gd name="connsiteX28" fmla="*/ 167476 w 835724"/>
                    <a:gd name="connsiteY28" fmla="*/ 94969 h 180364"/>
                    <a:gd name="connsiteX29" fmla="*/ 294375 w 835724"/>
                    <a:gd name="connsiteY29" fmla="*/ 32970 h 180364"/>
                    <a:gd name="connsiteX30" fmla="*/ 299306 w 835724"/>
                    <a:gd name="connsiteY30" fmla="*/ 28636 h 180364"/>
                    <a:gd name="connsiteX31" fmla="*/ 415951 w 835724"/>
                    <a:gd name="connsiteY31" fmla="*/ 0 h 180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35724" h="180364">
                      <a:moveTo>
                        <a:pt x="415951" y="0"/>
                      </a:moveTo>
                      <a:cubicBezTo>
                        <a:pt x="438727" y="0"/>
                        <a:pt x="460426" y="2736"/>
                        <a:pt x="480161" y="7683"/>
                      </a:cubicBezTo>
                      <a:lnTo>
                        <a:pt x="514720" y="21492"/>
                      </a:lnTo>
                      <a:lnTo>
                        <a:pt x="515118" y="20154"/>
                      </a:lnTo>
                      <a:lnTo>
                        <a:pt x="531950" y="28378"/>
                      </a:lnTo>
                      <a:lnTo>
                        <a:pt x="532597" y="28636"/>
                      </a:lnTo>
                      <a:lnTo>
                        <a:pt x="532744" y="28766"/>
                      </a:lnTo>
                      <a:lnTo>
                        <a:pt x="668248" y="94969"/>
                      </a:lnTo>
                      <a:cubicBezTo>
                        <a:pt x="722099" y="117128"/>
                        <a:pt x="778343" y="136335"/>
                        <a:pt x="835724" y="152075"/>
                      </a:cubicBezTo>
                      <a:cubicBezTo>
                        <a:pt x="827801" y="161855"/>
                        <a:pt x="815768" y="169326"/>
                        <a:pt x="800792" y="174463"/>
                      </a:cubicBezTo>
                      <a:lnTo>
                        <a:pt x="763751" y="180364"/>
                      </a:lnTo>
                      <a:lnTo>
                        <a:pt x="668248" y="147799"/>
                      </a:lnTo>
                      <a:lnTo>
                        <a:pt x="532744" y="81596"/>
                      </a:lnTo>
                      <a:lnTo>
                        <a:pt x="532597" y="81466"/>
                      </a:lnTo>
                      <a:lnTo>
                        <a:pt x="531950" y="81208"/>
                      </a:lnTo>
                      <a:lnTo>
                        <a:pt x="515118" y="72984"/>
                      </a:lnTo>
                      <a:lnTo>
                        <a:pt x="514720" y="74323"/>
                      </a:lnTo>
                      <a:lnTo>
                        <a:pt x="480161" y="60514"/>
                      </a:lnTo>
                      <a:lnTo>
                        <a:pt x="476331" y="60055"/>
                      </a:lnTo>
                      <a:lnTo>
                        <a:pt x="417862" y="110319"/>
                      </a:lnTo>
                      <a:lnTo>
                        <a:pt x="358926" y="59654"/>
                      </a:lnTo>
                      <a:lnTo>
                        <a:pt x="351741" y="60513"/>
                      </a:lnTo>
                      <a:cubicBezTo>
                        <a:pt x="332005" y="65461"/>
                        <a:pt x="314232" y="72620"/>
                        <a:pt x="299306" y="81466"/>
                      </a:cubicBezTo>
                      <a:lnTo>
                        <a:pt x="294375" y="85801"/>
                      </a:lnTo>
                      <a:lnTo>
                        <a:pt x="167476" y="147799"/>
                      </a:lnTo>
                      <a:lnTo>
                        <a:pt x="71974" y="180364"/>
                      </a:lnTo>
                      <a:lnTo>
                        <a:pt x="34933" y="174463"/>
                      </a:lnTo>
                      <a:cubicBezTo>
                        <a:pt x="19956" y="169326"/>
                        <a:pt x="7923" y="161855"/>
                        <a:pt x="0" y="152075"/>
                      </a:cubicBezTo>
                      <a:cubicBezTo>
                        <a:pt x="57382" y="136335"/>
                        <a:pt x="113625" y="117128"/>
                        <a:pt x="167476" y="94969"/>
                      </a:cubicBezTo>
                      <a:lnTo>
                        <a:pt x="294375" y="32970"/>
                      </a:lnTo>
                      <a:lnTo>
                        <a:pt x="299306" y="28636"/>
                      </a:lnTo>
                      <a:cubicBezTo>
                        <a:pt x="329158" y="10943"/>
                        <a:pt x="370398" y="0"/>
                        <a:pt x="41595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D9272E94-F641-4484-A194-AE19AD4FFD3C}"/>
                    </a:ext>
                  </a:extLst>
                </p:cNvPr>
                <p:cNvSpPr/>
                <p:nvPr/>
              </p:nvSpPr>
              <p:spPr>
                <a:xfrm>
                  <a:off x="5779718" y="2183255"/>
                  <a:ext cx="835724" cy="180364"/>
                </a:xfrm>
                <a:custGeom>
                  <a:avLst/>
                  <a:gdLst>
                    <a:gd name="connsiteX0" fmla="*/ 415951 w 835724"/>
                    <a:gd name="connsiteY0" fmla="*/ 0 h 180364"/>
                    <a:gd name="connsiteX1" fmla="*/ 480161 w 835724"/>
                    <a:gd name="connsiteY1" fmla="*/ 7683 h 180364"/>
                    <a:gd name="connsiteX2" fmla="*/ 514720 w 835724"/>
                    <a:gd name="connsiteY2" fmla="*/ 21492 h 180364"/>
                    <a:gd name="connsiteX3" fmla="*/ 515118 w 835724"/>
                    <a:gd name="connsiteY3" fmla="*/ 20154 h 180364"/>
                    <a:gd name="connsiteX4" fmla="*/ 531950 w 835724"/>
                    <a:gd name="connsiteY4" fmla="*/ 28378 h 180364"/>
                    <a:gd name="connsiteX5" fmla="*/ 532597 w 835724"/>
                    <a:gd name="connsiteY5" fmla="*/ 28636 h 180364"/>
                    <a:gd name="connsiteX6" fmla="*/ 532744 w 835724"/>
                    <a:gd name="connsiteY6" fmla="*/ 28766 h 180364"/>
                    <a:gd name="connsiteX7" fmla="*/ 668248 w 835724"/>
                    <a:gd name="connsiteY7" fmla="*/ 94969 h 180364"/>
                    <a:gd name="connsiteX8" fmla="*/ 835724 w 835724"/>
                    <a:gd name="connsiteY8" fmla="*/ 152075 h 180364"/>
                    <a:gd name="connsiteX9" fmla="*/ 800792 w 835724"/>
                    <a:gd name="connsiteY9" fmla="*/ 174463 h 180364"/>
                    <a:gd name="connsiteX10" fmla="*/ 763751 w 835724"/>
                    <a:gd name="connsiteY10" fmla="*/ 180364 h 180364"/>
                    <a:gd name="connsiteX11" fmla="*/ 668248 w 835724"/>
                    <a:gd name="connsiteY11" fmla="*/ 147799 h 180364"/>
                    <a:gd name="connsiteX12" fmla="*/ 532744 w 835724"/>
                    <a:gd name="connsiteY12" fmla="*/ 81596 h 180364"/>
                    <a:gd name="connsiteX13" fmla="*/ 532597 w 835724"/>
                    <a:gd name="connsiteY13" fmla="*/ 81466 h 180364"/>
                    <a:gd name="connsiteX14" fmla="*/ 531950 w 835724"/>
                    <a:gd name="connsiteY14" fmla="*/ 81208 h 180364"/>
                    <a:gd name="connsiteX15" fmla="*/ 515118 w 835724"/>
                    <a:gd name="connsiteY15" fmla="*/ 72984 h 180364"/>
                    <a:gd name="connsiteX16" fmla="*/ 514720 w 835724"/>
                    <a:gd name="connsiteY16" fmla="*/ 74323 h 180364"/>
                    <a:gd name="connsiteX17" fmla="*/ 480161 w 835724"/>
                    <a:gd name="connsiteY17" fmla="*/ 60514 h 180364"/>
                    <a:gd name="connsiteX18" fmla="*/ 476331 w 835724"/>
                    <a:gd name="connsiteY18" fmla="*/ 60055 h 180364"/>
                    <a:gd name="connsiteX19" fmla="*/ 417862 w 835724"/>
                    <a:gd name="connsiteY19" fmla="*/ 110319 h 180364"/>
                    <a:gd name="connsiteX20" fmla="*/ 358926 w 835724"/>
                    <a:gd name="connsiteY20" fmla="*/ 59654 h 180364"/>
                    <a:gd name="connsiteX21" fmla="*/ 351741 w 835724"/>
                    <a:gd name="connsiteY21" fmla="*/ 60513 h 180364"/>
                    <a:gd name="connsiteX22" fmla="*/ 299306 w 835724"/>
                    <a:gd name="connsiteY22" fmla="*/ 81466 h 180364"/>
                    <a:gd name="connsiteX23" fmla="*/ 294375 w 835724"/>
                    <a:gd name="connsiteY23" fmla="*/ 85801 h 180364"/>
                    <a:gd name="connsiteX24" fmla="*/ 167476 w 835724"/>
                    <a:gd name="connsiteY24" fmla="*/ 147799 h 180364"/>
                    <a:gd name="connsiteX25" fmla="*/ 71974 w 835724"/>
                    <a:gd name="connsiteY25" fmla="*/ 180364 h 180364"/>
                    <a:gd name="connsiteX26" fmla="*/ 34933 w 835724"/>
                    <a:gd name="connsiteY26" fmla="*/ 174463 h 180364"/>
                    <a:gd name="connsiteX27" fmla="*/ 0 w 835724"/>
                    <a:gd name="connsiteY27" fmla="*/ 152075 h 180364"/>
                    <a:gd name="connsiteX28" fmla="*/ 167476 w 835724"/>
                    <a:gd name="connsiteY28" fmla="*/ 94969 h 180364"/>
                    <a:gd name="connsiteX29" fmla="*/ 294375 w 835724"/>
                    <a:gd name="connsiteY29" fmla="*/ 32970 h 180364"/>
                    <a:gd name="connsiteX30" fmla="*/ 299306 w 835724"/>
                    <a:gd name="connsiteY30" fmla="*/ 28636 h 180364"/>
                    <a:gd name="connsiteX31" fmla="*/ 415951 w 835724"/>
                    <a:gd name="connsiteY31" fmla="*/ 0 h 180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35724" h="180364">
                      <a:moveTo>
                        <a:pt x="415951" y="0"/>
                      </a:moveTo>
                      <a:cubicBezTo>
                        <a:pt x="438727" y="0"/>
                        <a:pt x="460426" y="2736"/>
                        <a:pt x="480161" y="7683"/>
                      </a:cubicBezTo>
                      <a:lnTo>
                        <a:pt x="514720" y="21492"/>
                      </a:lnTo>
                      <a:lnTo>
                        <a:pt x="515118" y="20154"/>
                      </a:lnTo>
                      <a:lnTo>
                        <a:pt x="531950" y="28378"/>
                      </a:lnTo>
                      <a:lnTo>
                        <a:pt x="532597" y="28636"/>
                      </a:lnTo>
                      <a:lnTo>
                        <a:pt x="532744" y="28766"/>
                      </a:lnTo>
                      <a:lnTo>
                        <a:pt x="668248" y="94969"/>
                      </a:lnTo>
                      <a:cubicBezTo>
                        <a:pt x="722099" y="117128"/>
                        <a:pt x="778343" y="136335"/>
                        <a:pt x="835724" y="152075"/>
                      </a:cubicBezTo>
                      <a:cubicBezTo>
                        <a:pt x="827801" y="161855"/>
                        <a:pt x="815768" y="169326"/>
                        <a:pt x="800792" y="174463"/>
                      </a:cubicBezTo>
                      <a:lnTo>
                        <a:pt x="763751" y="180364"/>
                      </a:lnTo>
                      <a:lnTo>
                        <a:pt x="668248" y="147799"/>
                      </a:lnTo>
                      <a:lnTo>
                        <a:pt x="532744" y="81596"/>
                      </a:lnTo>
                      <a:lnTo>
                        <a:pt x="532597" y="81466"/>
                      </a:lnTo>
                      <a:lnTo>
                        <a:pt x="531950" y="81208"/>
                      </a:lnTo>
                      <a:lnTo>
                        <a:pt x="515118" y="72984"/>
                      </a:lnTo>
                      <a:lnTo>
                        <a:pt x="514720" y="74323"/>
                      </a:lnTo>
                      <a:lnTo>
                        <a:pt x="480161" y="60514"/>
                      </a:lnTo>
                      <a:lnTo>
                        <a:pt x="476331" y="60055"/>
                      </a:lnTo>
                      <a:lnTo>
                        <a:pt x="417862" y="110319"/>
                      </a:lnTo>
                      <a:lnTo>
                        <a:pt x="358926" y="59654"/>
                      </a:lnTo>
                      <a:lnTo>
                        <a:pt x="351741" y="60513"/>
                      </a:lnTo>
                      <a:cubicBezTo>
                        <a:pt x="332005" y="65461"/>
                        <a:pt x="314232" y="72620"/>
                        <a:pt x="299306" y="81466"/>
                      </a:cubicBezTo>
                      <a:lnTo>
                        <a:pt x="294375" y="85801"/>
                      </a:lnTo>
                      <a:lnTo>
                        <a:pt x="167476" y="147799"/>
                      </a:lnTo>
                      <a:lnTo>
                        <a:pt x="71974" y="180364"/>
                      </a:lnTo>
                      <a:lnTo>
                        <a:pt x="34933" y="174463"/>
                      </a:lnTo>
                      <a:cubicBezTo>
                        <a:pt x="19956" y="169326"/>
                        <a:pt x="7923" y="161855"/>
                        <a:pt x="0" y="152075"/>
                      </a:cubicBezTo>
                      <a:cubicBezTo>
                        <a:pt x="57382" y="136335"/>
                        <a:pt x="113625" y="117128"/>
                        <a:pt x="167476" y="94969"/>
                      </a:cubicBezTo>
                      <a:lnTo>
                        <a:pt x="294375" y="32970"/>
                      </a:lnTo>
                      <a:lnTo>
                        <a:pt x="299306" y="28636"/>
                      </a:lnTo>
                      <a:cubicBezTo>
                        <a:pt x="329158" y="10943"/>
                        <a:pt x="370398" y="0"/>
                        <a:pt x="41595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B249BF42-7FA4-46F5-BEC0-458B3505BC2C}"/>
                  </a:ext>
                </a:extLst>
              </p:cNvPr>
              <p:cNvSpPr/>
              <p:nvPr/>
            </p:nvSpPr>
            <p:spPr>
              <a:xfrm>
                <a:off x="5743535" y="1925420"/>
                <a:ext cx="908090" cy="157380"/>
              </a:xfrm>
              <a:custGeom>
                <a:avLst/>
                <a:gdLst>
                  <a:gd name="connsiteX0" fmla="*/ 356318 w 715911"/>
                  <a:gd name="connsiteY0" fmla="*/ 0 h 216791"/>
                  <a:gd name="connsiteX1" fmla="*/ 411323 w 715911"/>
                  <a:gd name="connsiteY1" fmla="*/ 9235 h 216791"/>
                  <a:gd name="connsiteX2" fmla="*/ 440927 w 715911"/>
                  <a:gd name="connsiteY2" fmla="*/ 25833 h 216791"/>
                  <a:gd name="connsiteX3" fmla="*/ 441268 w 715911"/>
                  <a:gd name="connsiteY3" fmla="*/ 24224 h 216791"/>
                  <a:gd name="connsiteX4" fmla="*/ 455687 w 715911"/>
                  <a:gd name="connsiteY4" fmla="*/ 34109 h 216791"/>
                  <a:gd name="connsiteX5" fmla="*/ 456241 w 715911"/>
                  <a:gd name="connsiteY5" fmla="*/ 34419 h 216791"/>
                  <a:gd name="connsiteX6" fmla="*/ 456367 w 715911"/>
                  <a:gd name="connsiteY6" fmla="*/ 34575 h 216791"/>
                  <a:gd name="connsiteX7" fmla="*/ 572445 w 715911"/>
                  <a:gd name="connsiteY7" fmla="*/ 114149 h 216791"/>
                  <a:gd name="connsiteX8" fmla="*/ 715911 w 715911"/>
                  <a:gd name="connsiteY8" fmla="*/ 182789 h 216791"/>
                  <a:gd name="connsiteX9" fmla="*/ 685987 w 715911"/>
                  <a:gd name="connsiteY9" fmla="*/ 209698 h 216791"/>
                  <a:gd name="connsiteX10" fmla="*/ 654256 w 715911"/>
                  <a:gd name="connsiteY10" fmla="*/ 216791 h 216791"/>
                  <a:gd name="connsiteX11" fmla="*/ 572445 w 715911"/>
                  <a:gd name="connsiteY11" fmla="*/ 177649 h 216791"/>
                  <a:gd name="connsiteX12" fmla="*/ 456367 w 715911"/>
                  <a:gd name="connsiteY12" fmla="*/ 98075 h 216791"/>
                  <a:gd name="connsiteX13" fmla="*/ 456241 w 715911"/>
                  <a:gd name="connsiteY13" fmla="*/ 97919 h 216791"/>
                  <a:gd name="connsiteX14" fmla="*/ 455687 w 715911"/>
                  <a:gd name="connsiteY14" fmla="*/ 97609 h 216791"/>
                  <a:gd name="connsiteX15" fmla="*/ 441268 w 715911"/>
                  <a:gd name="connsiteY15" fmla="*/ 87724 h 216791"/>
                  <a:gd name="connsiteX16" fmla="*/ 440927 w 715911"/>
                  <a:gd name="connsiteY16" fmla="*/ 89333 h 216791"/>
                  <a:gd name="connsiteX17" fmla="*/ 411323 w 715911"/>
                  <a:gd name="connsiteY17" fmla="*/ 72735 h 216791"/>
                  <a:gd name="connsiteX18" fmla="*/ 356318 w 715911"/>
                  <a:gd name="connsiteY18" fmla="*/ 63500 h 216791"/>
                  <a:gd name="connsiteX19" fmla="*/ 256396 w 715911"/>
                  <a:gd name="connsiteY19" fmla="*/ 97919 h 216791"/>
                  <a:gd name="connsiteX20" fmla="*/ 252172 w 715911"/>
                  <a:gd name="connsiteY20" fmla="*/ 103129 h 216791"/>
                  <a:gd name="connsiteX21" fmla="*/ 143466 w 715911"/>
                  <a:gd name="connsiteY21" fmla="*/ 177649 h 216791"/>
                  <a:gd name="connsiteX22" fmla="*/ 61655 w 715911"/>
                  <a:gd name="connsiteY22" fmla="*/ 216791 h 216791"/>
                  <a:gd name="connsiteX23" fmla="*/ 29925 w 715911"/>
                  <a:gd name="connsiteY23" fmla="*/ 209698 h 216791"/>
                  <a:gd name="connsiteX24" fmla="*/ 0 w 715911"/>
                  <a:gd name="connsiteY24" fmla="*/ 182789 h 216791"/>
                  <a:gd name="connsiteX25" fmla="*/ 143466 w 715911"/>
                  <a:gd name="connsiteY25" fmla="*/ 114149 h 216791"/>
                  <a:gd name="connsiteX26" fmla="*/ 252172 w 715911"/>
                  <a:gd name="connsiteY26" fmla="*/ 39629 h 216791"/>
                  <a:gd name="connsiteX27" fmla="*/ 256396 w 715911"/>
                  <a:gd name="connsiteY27" fmla="*/ 34419 h 216791"/>
                  <a:gd name="connsiteX28" fmla="*/ 356318 w 715911"/>
                  <a:gd name="connsiteY28" fmla="*/ 0 h 216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15911" h="216791">
                    <a:moveTo>
                      <a:pt x="356318" y="0"/>
                    </a:moveTo>
                    <a:cubicBezTo>
                      <a:pt x="375829" y="0"/>
                      <a:pt x="394417" y="3288"/>
                      <a:pt x="411323" y="9235"/>
                    </a:cubicBezTo>
                    <a:lnTo>
                      <a:pt x="440927" y="25833"/>
                    </a:lnTo>
                    <a:lnTo>
                      <a:pt x="441268" y="24224"/>
                    </a:lnTo>
                    <a:lnTo>
                      <a:pt x="455687" y="34109"/>
                    </a:lnTo>
                    <a:lnTo>
                      <a:pt x="456241" y="34419"/>
                    </a:lnTo>
                    <a:lnTo>
                      <a:pt x="456367" y="34575"/>
                    </a:lnTo>
                    <a:lnTo>
                      <a:pt x="572445" y="114149"/>
                    </a:lnTo>
                    <a:cubicBezTo>
                      <a:pt x="618576" y="140783"/>
                      <a:pt x="666756" y="163869"/>
                      <a:pt x="715911" y="182789"/>
                    </a:cubicBezTo>
                    <a:cubicBezTo>
                      <a:pt x="709124" y="194544"/>
                      <a:pt x="698816" y="203524"/>
                      <a:pt x="685987" y="209698"/>
                    </a:cubicBezTo>
                    <a:lnTo>
                      <a:pt x="654256" y="216791"/>
                    </a:lnTo>
                    <a:lnTo>
                      <a:pt x="572445" y="177649"/>
                    </a:lnTo>
                    <a:lnTo>
                      <a:pt x="456367" y="98075"/>
                    </a:lnTo>
                    <a:lnTo>
                      <a:pt x="456241" y="97919"/>
                    </a:lnTo>
                    <a:lnTo>
                      <a:pt x="455687" y="97609"/>
                    </a:lnTo>
                    <a:lnTo>
                      <a:pt x="441268" y="87724"/>
                    </a:lnTo>
                    <a:lnTo>
                      <a:pt x="440927" y="89333"/>
                    </a:lnTo>
                    <a:lnTo>
                      <a:pt x="411323" y="72735"/>
                    </a:lnTo>
                    <a:cubicBezTo>
                      <a:pt x="394417" y="66788"/>
                      <a:pt x="375829" y="63500"/>
                      <a:pt x="356318" y="63500"/>
                    </a:cubicBezTo>
                    <a:cubicBezTo>
                      <a:pt x="317296" y="63500"/>
                      <a:pt x="281968" y="76653"/>
                      <a:pt x="256396" y="97919"/>
                    </a:cubicBezTo>
                    <a:lnTo>
                      <a:pt x="252172" y="103129"/>
                    </a:lnTo>
                    <a:lnTo>
                      <a:pt x="143466" y="177649"/>
                    </a:lnTo>
                    <a:lnTo>
                      <a:pt x="61655" y="216791"/>
                    </a:lnTo>
                    <a:lnTo>
                      <a:pt x="29925" y="209698"/>
                    </a:lnTo>
                    <a:cubicBezTo>
                      <a:pt x="17095" y="203524"/>
                      <a:pt x="6787" y="194544"/>
                      <a:pt x="0" y="182789"/>
                    </a:cubicBezTo>
                    <a:cubicBezTo>
                      <a:pt x="49155" y="163869"/>
                      <a:pt x="97335" y="140783"/>
                      <a:pt x="143466" y="114149"/>
                    </a:cubicBezTo>
                    <a:lnTo>
                      <a:pt x="252172" y="39629"/>
                    </a:lnTo>
                    <a:lnTo>
                      <a:pt x="256396" y="34419"/>
                    </a:lnTo>
                    <a:cubicBezTo>
                      <a:pt x="281968" y="13153"/>
                      <a:pt x="317296" y="0"/>
                      <a:pt x="356318" y="0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7D698812-C6EE-4605-84C0-AC4FCBD8E96E}"/>
                </a:ext>
              </a:extLst>
            </p:cNvPr>
            <p:cNvGrpSpPr/>
            <p:nvPr/>
          </p:nvGrpSpPr>
          <p:grpSpPr>
            <a:xfrm>
              <a:off x="1384896" y="1887613"/>
              <a:ext cx="300662" cy="79361"/>
              <a:chOff x="1980326" y="2363282"/>
              <a:chExt cx="246158" cy="7470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17A83961-D9DC-468F-BD68-4692A61DAF99}"/>
                  </a:ext>
                </a:extLst>
              </p:cNvPr>
              <p:cNvSpPr/>
              <p:nvPr/>
            </p:nvSpPr>
            <p:spPr>
              <a:xfrm>
                <a:off x="1980326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8C838342-A1F8-4836-915D-89A96FF0E8D5}"/>
                  </a:ext>
                </a:extLst>
              </p:cNvPr>
              <p:cNvSpPr/>
              <p:nvPr/>
            </p:nvSpPr>
            <p:spPr>
              <a:xfrm>
                <a:off x="2123201" y="2363282"/>
                <a:ext cx="103283" cy="74706"/>
              </a:xfrm>
              <a:custGeom>
                <a:avLst/>
                <a:gdLst>
                  <a:gd name="connsiteX0" fmla="*/ 441977 w 533399"/>
                  <a:gd name="connsiteY0" fmla="*/ 0 h 108689"/>
                  <a:gd name="connsiteX1" fmla="*/ 515284 w 533399"/>
                  <a:gd name="connsiteY1" fmla="*/ 0 h 108689"/>
                  <a:gd name="connsiteX2" fmla="*/ 533399 w 533399"/>
                  <a:gd name="connsiteY2" fmla="*/ 18115 h 108689"/>
                  <a:gd name="connsiteX3" fmla="*/ 533399 w 533399"/>
                  <a:gd name="connsiteY3" fmla="*/ 90574 h 108689"/>
                  <a:gd name="connsiteX4" fmla="*/ 515284 w 533399"/>
                  <a:gd name="connsiteY4" fmla="*/ 108689 h 108689"/>
                  <a:gd name="connsiteX5" fmla="*/ 441977 w 533399"/>
                  <a:gd name="connsiteY5" fmla="*/ 108689 h 108689"/>
                  <a:gd name="connsiteX6" fmla="*/ 423862 w 533399"/>
                  <a:gd name="connsiteY6" fmla="*/ 90574 h 108689"/>
                  <a:gd name="connsiteX7" fmla="*/ 423862 w 533399"/>
                  <a:gd name="connsiteY7" fmla="*/ 18115 h 108689"/>
                  <a:gd name="connsiteX8" fmla="*/ 441977 w 533399"/>
                  <a:gd name="connsiteY8" fmla="*/ 0 h 108689"/>
                  <a:gd name="connsiteX9" fmla="*/ 227665 w 533399"/>
                  <a:gd name="connsiteY9" fmla="*/ 0 h 108689"/>
                  <a:gd name="connsiteX10" fmla="*/ 300972 w 533399"/>
                  <a:gd name="connsiteY10" fmla="*/ 0 h 108689"/>
                  <a:gd name="connsiteX11" fmla="*/ 319087 w 533399"/>
                  <a:gd name="connsiteY11" fmla="*/ 18115 h 108689"/>
                  <a:gd name="connsiteX12" fmla="*/ 319087 w 533399"/>
                  <a:gd name="connsiteY12" fmla="*/ 90574 h 108689"/>
                  <a:gd name="connsiteX13" fmla="*/ 300972 w 533399"/>
                  <a:gd name="connsiteY13" fmla="*/ 108689 h 108689"/>
                  <a:gd name="connsiteX14" fmla="*/ 227665 w 533399"/>
                  <a:gd name="connsiteY14" fmla="*/ 108689 h 108689"/>
                  <a:gd name="connsiteX15" fmla="*/ 209550 w 533399"/>
                  <a:gd name="connsiteY15" fmla="*/ 90574 h 108689"/>
                  <a:gd name="connsiteX16" fmla="*/ 209550 w 533399"/>
                  <a:gd name="connsiteY16" fmla="*/ 18115 h 108689"/>
                  <a:gd name="connsiteX17" fmla="*/ 227665 w 533399"/>
                  <a:gd name="connsiteY17" fmla="*/ 0 h 108689"/>
                  <a:gd name="connsiteX18" fmla="*/ 18115 w 533399"/>
                  <a:gd name="connsiteY18" fmla="*/ 0 h 108689"/>
                  <a:gd name="connsiteX19" fmla="*/ 91422 w 533399"/>
                  <a:gd name="connsiteY19" fmla="*/ 0 h 108689"/>
                  <a:gd name="connsiteX20" fmla="*/ 109537 w 533399"/>
                  <a:gd name="connsiteY20" fmla="*/ 18115 h 108689"/>
                  <a:gd name="connsiteX21" fmla="*/ 109537 w 533399"/>
                  <a:gd name="connsiteY21" fmla="*/ 90574 h 108689"/>
                  <a:gd name="connsiteX22" fmla="*/ 91422 w 533399"/>
                  <a:gd name="connsiteY22" fmla="*/ 108689 h 108689"/>
                  <a:gd name="connsiteX23" fmla="*/ 18115 w 533399"/>
                  <a:gd name="connsiteY23" fmla="*/ 108689 h 108689"/>
                  <a:gd name="connsiteX24" fmla="*/ 0 w 533399"/>
                  <a:gd name="connsiteY24" fmla="*/ 90574 h 108689"/>
                  <a:gd name="connsiteX25" fmla="*/ 0 w 533399"/>
                  <a:gd name="connsiteY25" fmla="*/ 18115 h 108689"/>
                  <a:gd name="connsiteX26" fmla="*/ 18115 w 533399"/>
                  <a:gd name="connsiteY26" fmla="*/ 0 h 10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399" h="108689">
                    <a:moveTo>
                      <a:pt x="441977" y="0"/>
                    </a:moveTo>
                    <a:lnTo>
                      <a:pt x="515284" y="0"/>
                    </a:lnTo>
                    <a:cubicBezTo>
                      <a:pt x="525289" y="0"/>
                      <a:pt x="533399" y="8110"/>
                      <a:pt x="533399" y="18115"/>
                    </a:cubicBezTo>
                    <a:lnTo>
                      <a:pt x="533399" y="90574"/>
                    </a:lnTo>
                    <a:cubicBezTo>
                      <a:pt x="533399" y="100579"/>
                      <a:pt x="525289" y="108689"/>
                      <a:pt x="515284" y="108689"/>
                    </a:cubicBezTo>
                    <a:lnTo>
                      <a:pt x="441977" y="108689"/>
                    </a:lnTo>
                    <a:cubicBezTo>
                      <a:pt x="431972" y="108689"/>
                      <a:pt x="423862" y="100579"/>
                      <a:pt x="423862" y="90574"/>
                    </a:cubicBezTo>
                    <a:lnTo>
                      <a:pt x="423862" y="18115"/>
                    </a:lnTo>
                    <a:cubicBezTo>
                      <a:pt x="423862" y="8110"/>
                      <a:pt x="431972" y="0"/>
                      <a:pt x="441977" y="0"/>
                    </a:cubicBezTo>
                    <a:close/>
                    <a:moveTo>
                      <a:pt x="227665" y="0"/>
                    </a:moveTo>
                    <a:lnTo>
                      <a:pt x="300972" y="0"/>
                    </a:lnTo>
                    <a:cubicBezTo>
                      <a:pt x="310977" y="0"/>
                      <a:pt x="319087" y="8110"/>
                      <a:pt x="319087" y="18115"/>
                    </a:cubicBezTo>
                    <a:lnTo>
                      <a:pt x="319087" y="90574"/>
                    </a:lnTo>
                    <a:cubicBezTo>
                      <a:pt x="319087" y="100579"/>
                      <a:pt x="310977" y="108689"/>
                      <a:pt x="300972" y="108689"/>
                    </a:cubicBezTo>
                    <a:lnTo>
                      <a:pt x="227665" y="108689"/>
                    </a:lnTo>
                    <a:cubicBezTo>
                      <a:pt x="217660" y="108689"/>
                      <a:pt x="209550" y="100579"/>
                      <a:pt x="209550" y="90574"/>
                    </a:cubicBezTo>
                    <a:lnTo>
                      <a:pt x="209550" y="18115"/>
                    </a:lnTo>
                    <a:cubicBezTo>
                      <a:pt x="209550" y="8110"/>
                      <a:pt x="217660" y="0"/>
                      <a:pt x="227665" y="0"/>
                    </a:cubicBezTo>
                    <a:close/>
                    <a:moveTo>
                      <a:pt x="18115" y="0"/>
                    </a:moveTo>
                    <a:lnTo>
                      <a:pt x="91422" y="0"/>
                    </a:lnTo>
                    <a:cubicBezTo>
                      <a:pt x="101427" y="0"/>
                      <a:pt x="109537" y="8110"/>
                      <a:pt x="109537" y="18115"/>
                    </a:cubicBezTo>
                    <a:lnTo>
                      <a:pt x="109537" y="90574"/>
                    </a:lnTo>
                    <a:cubicBezTo>
                      <a:pt x="109537" y="100579"/>
                      <a:pt x="101427" y="108689"/>
                      <a:pt x="91422" y="108689"/>
                    </a:cubicBezTo>
                    <a:lnTo>
                      <a:pt x="18115" y="108689"/>
                    </a:lnTo>
                    <a:cubicBezTo>
                      <a:pt x="8110" y="108689"/>
                      <a:pt x="0" y="100579"/>
                      <a:pt x="0" y="90574"/>
                    </a:cubicBezTo>
                    <a:lnTo>
                      <a:pt x="0" y="18115"/>
                    </a:lnTo>
                    <a:cubicBezTo>
                      <a:pt x="0" y="8110"/>
                      <a:pt x="8110" y="0"/>
                      <a:pt x="1811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95" name="フリーフォーム: 図形 1094">
              <a:extLst>
                <a:ext uri="{FF2B5EF4-FFF2-40B4-BE49-F238E27FC236}">
                  <a16:creationId xmlns:a16="http://schemas.microsoft.com/office/drawing/2014/main" id="{C614637F-975B-4CB2-B858-985DC7C1FB61}"/>
                </a:ext>
              </a:extLst>
            </p:cNvPr>
            <p:cNvSpPr/>
            <p:nvPr/>
          </p:nvSpPr>
          <p:spPr>
            <a:xfrm>
              <a:off x="2953028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6" name="フリーフォーム: 図形 1095">
              <a:extLst>
                <a:ext uri="{FF2B5EF4-FFF2-40B4-BE49-F238E27FC236}">
                  <a16:creationId xmlns:a16="http://schemas.microsoft.com/office/drawing/2014/main" id="{C2FC9570-8074-4645-A684-851A53B3331D}"/>
                </a:ext>
              </a:extLst>
            </p:cNvPr>
            <p:cNvSpPr/>
            <p:nvPr/>
          </p:nvSpPr>
          <p:spPr>
            <a:xfrm>
              <a:off x="3429278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7" name="フリーフォーム: 図形 1096">
              <a:extLst>
                <a:ext uri="{FF2B5EF4-FFF2-40B4-BE49-F238E27FC236}">
                  <a16:creationId xmlns:a16="http://schemas.microsoft.com/office/drawing/2014/main" id="{37239EE0-E2DC-42A7-BABB-34FA81518231}"/>
                </a:ext>
              </a:extLst>
            </p:cNvPr>
            <p:cNvSpPr/>
            <p:nvPr/>
          </p:nvSpPr>
          <p:spPr>
            <a:xfrm>
              <a:off x="3862665" y="2886075"/>
              <a:ext cx="114022" cy="112992"/>
            </a:xfrm>
            <a:custGeom>
              <a:avLst/>
              <a:gdLst>
                <a:gd name="connsiteX0" fmla="*/ 441977 w 533399"/>
                <a:gd name="connsiteY0" fmla="*/ 0 h 108689"/>
                <a:gd name="connsiteX1" fmla="*/ 515284 w 533399"/>
                <a:gd name="connsiteY1" fmla="*/ 0 h 108689"/>
                <a:gd name="connsiteX2" fmla="*/ 533399 w 533399"/>
                <a:gd name="connsiteY2" fmla="*/ 18115 h 108689"/>
                <a:gd name="connsiteX3" fmla="*/ 533399 w 533399"/>
                <a:gd name="connsiteY3" fmla="*/ 90574 h 108689"/>
                <a:gd name="connsiteX4" fmla="*/ 515284 w 533399"/>
                <a:gd name="connsiteY4" fmla="*/ 108689 h 108689"/>
                <a:gd name="connsiteX5" fmla="*/ 441977 w 533399"/>
                <a:gd name="connsiteY5" fmla="*/ 108689 h 108689"/>
                <a:gd name="connsiteX6" fmla="*/ 423862 w 533399"/>
                <a:gd name="connsiteY6" fmla="*/ 90574 h 108689"/>
                <a:gd name="connsiteX7" fmla="*/ 423862 w 533399"/>
                <a:gd name="connsiteY7" fmla="*/ 18115 h 108689"/>
                <a:gd name="connsiteX8" fmla="*/ 441977 w 533399"/>
                <a:gd name="connsiteY8" fmla="*/ 0 h 108689"/>
                <a:gd name="connsiteX9" fmla="*/ 227665 w 533399"/>
                <a:gd name="connsiteY9" fmla="*/ 0 h 108689"/>
                <a:gd name="connsiteX10" fmla="*/ 300972 w 533399"/>
                <a:gd name="connsiteY10" fmla="*/ 0 h 108689"/>
                <a:gd name="connsiteX11" fmla="*/ 319087 w 533399"/>
                <a:gd name="connsiteY11" fmla="*/ 18115 h 108689"/>
                <a:gd name="connsiteX12" fmla="*/ 319087 w 533399"/>
                <a:gd name="connsiteY12" fmla="*/ 90574 h 108689"/>
                <a:gd name="connsiteX13" fmla="*/ 300972 w 533399"/>
                <a:gd name="connsiteY13" fmla="*/ 108689 h 108689"/>
                <a:gd name="connsiteX14" fmla="*/ 227665 w 533399"/>
                <a:gd name="connsiteY14" fmla="*/ 108689 h 108689"/>
                <a:gd name="connsiteX15" fmla="*/ 209550 w 533399"/>
                <a:gd name="connsiteY15" fmla="*/ 90574 h 108689"/>
                <a:gd name="connsiteX16" fmla="*/ 209550 w 533399"/>
                <a:gd name="connsiteY16" fmla="*/ 18115 h 108689"/>
                <a:gd name="connsiteX17" fmla="*/ 227665 w 533399"/>
                <a:gd name="connsiteY17" fmla="*/ 0 h 108689"/>
                <a:gd name="connsiteX18" fmla="*/ 18115 w 533399"/>
                <a:gd name="connsiteY18" fmla="*/ 0 h 108689"/>
                <a:gd name="connsiteX19" fmla="*/ 91422 w 533399"/>
                <a:gd name="connsiteY19" fmla="*/ 0 h 108689"/>
                <a:gd name="connsiteX20" fmla="*/ 109537 w 533399"/>
                <a:gd name="connsiteY20" fmla="*/ 18115 h 108689"/>
                <a:gd name="connsiteX21" fmla="*/ 109537 w 533399"/>
                <a:gd name="connsiteY21" fmla="*/ 90574 h 108689"/>
                <a:gd name="connsiteX22" fmla="*/ 91422 w 533399"/>
                <a:gd name="connsiteY22" fmla="*/ 108689 h 108689"/>
                <a:gd name="connsiteX23" fmla="*/ 18115 w 533399"/>
                <a:gd name="connsiteY23" fmla="*/ 108689 h 108689"/>
                <a:gd name="connsiteX24" fmla="*/ 0 w 533399"/>
                <a:gd name="connsiteY24" fmla="*/ 90574 h 108689"/>
                <a:gd name="connsiteX25" fmla="*/ 0 w 533399"/>
                <a:gd name="connsiteY25" fmla="*/ 18115 h 108689"/>
                <a:gd name="connsiteX26" fmla="*/ 18115 w 533399"/>
                <a:gd name="connsiteY26" fmla="*/ 0 h 108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399" h="108689">
                  <a:moveTo>
                    <a:pt x="441977" y="0"/>
                  </a:moveTo>
                  <a:lnTo>
                    <a:pt x="515284" y="0"/>
                  </a:lnTo>
                  <a:cubicBezTo>
                    <a:pt x="525289" y="0"/>
                    <a:pt x="533399" y="8110"/>
                    <a:pt x="533399" y="18115"/>
                  </a:cubicBezTo>
                  <a:lnTo>
                    <a:pt x="533399" y="90574"/>
                  </a:lnTo>
                  <a:cubicBezTo>
                    <a:pt x="533399" y="100579"/>
                    <a:pt x="525289" y="108689"/>
                    <a:pt x="515284" y="108689"/>
                  </a:cubicBezTo>
                  <a:lnTo>
                    <a:pt x="441977" y="108689"/>
                  </a:lnTo>
                  <a:cubicBezTo>
                    <a:pt x="431972" y="108689"/>
                    <a:pt x="423862" y="100579"/>
                    <a:pt x="423862" y="90574"/>
                  </a:cubicBezTo>
                  <a:lnTo>
                    <a:pt x="423862" y="18115"/>
                  </a:lnTo>
                  <a:cubicBezTo>
                    <a:pt x="423862" y="8110"/>
                    <a:pt x="431972" y="0"/>
                    <a:pt x="441977" y="0"/>
                  </a:cubicBezTo>
                  <a:close/>
                  <a:moveTo>
                    <a:pt x="227665" y="0"/>
                  </a:moveTo>
                  <a:lnTo>
                    <a:pt x="300972" y="0"/>
                  </a:lnTo>
                  <a:cubicBezTo>
                    <a:pt x="310977" y="0"/>
                    <a:pt x="319087" y="8110"/>
                    <a:pt x="319087" y="18115"/>
                  </a:cubicBezTo>
                  <a:lnTo>
                    <a:pt x="319087" y="90574"/>
                  </a:lnTo>
                  <a:cubicBezTo>
                    <a:pt x="319087" y="100579"/>
                    <a:pt x="310977" y="108689"/>
                    <a:pt x="300972" y="108689"/>
                  </a:cubicBezTo>
                  <a:lnTo>
                    <a:pt x="227665" y="108689"/>
                  </a:lnTo>
                  <a:cubicBezTo>
                    <a:pt x="217660" y="108689"/>
                    <a:pt x="209550" y="100579"/>
                    <a:pt x="209550" y="90574"/>
                  </a:cubicBezTo>
                  <a:lnTo>
                    <a:pt x="209550" y="18115"/>
                  </a:lnTo>
                  <a:cubicBezTo>
                    <a:pt x="209550" y="8110"/>
                    <a:pt x="217660" y="0"/>
                    <a:pt x="227665" y="0"/>
                  </a:cubicBezTo>
                  <a:close/>
                  <a:moveTo>
                    <a:pt x="18115" y="0"/>
                  </a:moveTo>
                  <a:lnTo>
                    <a:pt x="91422" y="0"/>
                  </a:lnTo>
                  <a:cubicBezTo>
                    <a:pt x="101427" y="0"/>
                    <a:pt x="109537" y="8110"/>
                    <a:pt x="109537" y="18115"/>
                  </a:cubicBezTo>
                  <a:lnTo>
                    <a:pt x="109537" y="90574"/>
                  </a:lnTo>
                  <a:cubicBezTo>
                    <a:pt x="109537" y="100579"/>
                    <a:pt x="101427" y="108689"/>
                    <a:pt x="91422" y="108689"/>
                  </a:cubicBezTo>
                  <a:lnTo>
                    <a:pt x="18115" y="108689"/>
                  </a:lnTo>
                  <a:cubicBezTo>
                    <a:pt x="8110" y="108689"/>
                    <a:pt x="0" y="100579"/>
                    <a:pt x="0" y="90574"/>
                  </a:cubicBezTo>
                  <a:lnTo>
                    <a:pt x="0" y="18115"/>
                  </a:lnTo>
                  <a:cubicBezTo>
                    <a:pt x="0" y="8110"/>
                    <a:pt x="8110" y="0"/>
                    <a:pt x="1811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34" name="グループ化 1133">
            <a:extLst>
              <a:ext uri="{FF2B5EF4-FFF2-40B4-BE49-F238E27FC236}">
                <a16:creationId xmlns:a16="http://schemas.microsoft.com/office/drawing/2014/main" id="{44A6429B-D44F-4FF8-8FF0-3E76C4793551}"/>
              </a:ext>
            </a:extLst>
          </p:cNvPr>
          <p:cNvGrpSpPr/>
          <p:nvPr/>
        </p:nvGrpSpPr>
        <p:grpSpPr>
          <a:xfrm>
            <a:off x="6624355" y="3940529"/>
            <a:ext cx="2541849" cy="2463494"/>
            <a:chOff x="1983340" y="2234977"/>
            <a:chExt cx="2541849" cy="2463494"/>
          </a:xfrm>
        </p:grpSpPr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92875457-3971-4C13-AFC4-DF1ACF94AC52}"/>
                </a:ext>
              </a:extLst>
            </p:cNvPr>
            <p:cNvGrpSpPr/>
            <p:nvPr/>
          </p:nvGrpSpPr>
          <p:grpSpPr>
            <a:xfrm rot="16755985">
              <a:off x="2997083" y="2205341"/>
              <a:ext cx="557500" cy="2401772"/>
              <a:chOff x="2733346" y="1831098"/>
              <a:chExt cx="1150676" cy="3042524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8DC2AAB-CE13-4602-9BE4-1F4CB60FCCCA}"/>
                  </a:ext>
                </a:extLst>
              </p:cNvPr>
              <p:cNvSpPr/>
              <p:nvPr/>
            </p:nvSpPr>
            <p:spPr>
              <a:xfrm>
                <a:off x="2733346" y="1831098"/>
                <a:ext cx="1150676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F5643AAB-0C26-4F79-8787-CF37B05F417D}"/>
                  </a:ext>
                </a:extLst>
              </p:cNvPr>
              <p:cNvSpPr/>
              <p:nvPr/>
            </p:nvSpPr>
            <p:spPr>
              <a:xfrm>
                <a:off x="2797509" y="1831098"/>
                <a:ext cx="102235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A9AD481-382A-4511-93D9-6BF4961628D8}"/>
                  </a:ext>
                </a:extLst>
              </p:cNvPr>
              <p:cNvSpPr/>
              <p:nvPr/>
            </p:nvSpPr>
            <p:spPr>
              <a:xfrm>
                <a:off x="2896597" y="1831098"/>
                <a:ext cx="8241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3CD1BDD-523C-444A-A987-87BF51369650}"/>
                  </a:ext>
                </a:extLst>
              </p:cNvPr>
              <p:cNvSpPr/>
              <p:nvPr/>
            </p:nvSpPr>
            <p:spPr>
              <a:xfrm>
                <a:off x="2972797" y="1831098"/>
                <a:ext cx="6717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A5C4162E-68D2-4BA2-8C42-70CB0B30AB91}"/>
                  </a:ext>
                </a:extLst>
              </p:cNvPr>
              <p:cNvSpPr/>
              <p:nvPr/>
            </p:nvSpPr>
            <p:spPr>
              <a:xfrm>
                <a:off x="3023432" y="1831098"/>
                <a:ext cx="57050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DCD623C-7046-489D-A9C1-9A4EF0277841}"/>
                  </a:ext>
                </a:extLst>
              </p:cNvPr>
              <p:cNvSpPr/>
              <p:nvPr/>
            </p:nvSpPr>
            <p:spPr>
              <a:xfrm>
                <a:off x="3118683" y="1831098"/>
                <a:ext cx="38000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EC21F416-AD48-47EE-96DF-18C665295A88}"/>
                  </a:ext>
                </a:extLst>
              </p:cNvPr>
              <p:cNvSpPr/>
              <p:nvPr/>
            </p:nvSpPr>
            <p:spPr>
              <a:xfrm>
                <a:off x="3182268" y="1831098"/>
                <a:ext cx="25283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D5F53F5-F44D-42C2-8E42-B6A7F5E67740}"/>
                  </a:ext>
                </a:extLst>
              </p:cNvPr>
              <p:cNvSpPr/>
              <p:nvPr/>
            </p:nvSpPr>
            <p:spPr>
              <a:xfrm>
                <a:off x="3242593" y="1831098"/>
                <a:ext cx="13218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4FE27A70-2232-4B59-8AB3-556DBA8E8E7A}"/>
                  </a:ext>
                </a:extLst>
              </p:cNvPr>
              <p:cNvSpPr/>
              <p:nvPr/>
            </p:nvSpPr>
            <p:spPr>
              <a:xfrm>
                <a:off x="3285824" y="1831098"/>
                <a:ext cx="4572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6" name="グループ化 1135">
              <a:extLst>
                <a:ext uri="{FF2B5EF4-FFF2-40B4-BE49-F238E27FC236}">
                  <a16:creationId xmlns:a16="http://schemas.microsoft.com/office/drawing/2014/main" id="{403BDDBC-A015-4A02-B2FF-6A87644A9329}"/>
                </a:ext>
              </a:extLst>
            </p:cNvPr>
            <p:cNvGrpSpPr/>
            <p:nvPr/>
          </p:nvGrpSpPr>
          <p:grpSpPr>
            <a:xfrm rot="3379002">
              <a:off x="3007324" y="2168968"/>
              <a:ext cx="493881" cy="2541849"/>
              <a:chOff x="2733346" y="1831098"/>
              <a:chExt cx="1150676" cy="3042524"/>
            </a:xfrm>
          </p:grpSpPr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E27A05F-BF87-4020-B0BB-EE90D2BB755D}"/>
                  </a:ext>
                </a:extLst>
              </p:cNvPr>
              <p:cNvSpPr/>
              <p:nvPr/>
            </p:nvSpPr>
            <p:spPr>
              <a:xfrm>
                <a:off x="2733346" y="1831098"/>
                <a:ext cx="1150676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54833C16-437C-4200-9DAD-5172B9C3B906}"/>
                  </a:ext>
                </a:extLst>
              </p:cNvPr>
              <p:cNvSpPr/>
              <p:nvPr/>
            </p:nvSpPr>
            <p:spPr>
              <a:xfrm>
                <a:off x="2797509" y="1831098"/>
                <a:ext cx="102235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1AB62B5-2086-4238-A0F8-FD7C68895C97}"/>
                  </a:ext>
                </a:extLst>
              </p:cNvPr>
              <p:cNvSpPr/>
              <p:nvPr/>
            </p:nvSpPr>
            <p:spPr>
              <a:xfrm>
                <a:off x="2896597" y="1831098"/>
                <a:ext cx="8241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4B59744E-70CF-45F0-9C93-8F2903A826C5}"/>
                  </a:ext>
                </a:extLst>
              </p:cNvPr>
              <p:cNvSpPr/>
              <p:nvPr/>
            </p:nvSpPr>
            <p:spPr>
              <a:xfrm>
                <a:off x="2972797" y="1831098"/>
                <a:ext cx="6717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81AF2F94-7731-4F2B-90D7-A7F55413D8F6}"/>
                  </a:ext>
                </a:extLst>
              </p:cNvPr>
              <p:cNvSpPr/>
              <p:nvPr/>
            </p:nvSpPr>
            <p:spPr>
              <a:xfrm>
                <a:off x="3023432" y="1831098"/>
                <a:ext cx="57050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9A7EEA2-D72A-45E6-90DC-F79519742087}"/>
                  </a:ext>
                </a:extLst>
              </p:cNvPr>
              <p:cNvSpPr/>
              <p:nvPr/>
            </p:nvSpPr>
            <p:spPr>
              <a:xfrm>
                <a:off x="3118683" y="1831098"/>
                <a:ext cx="38000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467BE29A-F25C-454D-B142-08A668540CB9}"/>
                  </a:ext>
                </a:extLst>
              </p:cNvPr>
              <p:cNvSpPr/>
              <p:nvPr/>
            </p:nvSpPr>
            <p:spPr>
              <a:xfrm>
                <a:off x="3182268" y="1831098"/>
                <a:ext cx="25283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8A45C7B3-B4F7-4310-A5D2-AA44928A6FC1}"/>
                  </a:ext>
                </a:extLst>
              </p:cNvPr>
              <p:cNvSpPr/>
              <p:nvPr/>
            </p:nvSpPr>
            <p:spPr>
              <a:xfrm>
                <a:off x="3242593" y="1831098"/>
                <a:ext cx="13218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0FA1F94F-7330-440F-8E86-A6CE200683C8}"/>
                  </a:ext>
                </a:extLst>
              </p:cNvPr>
              <p:cNvSpPr/>
              <p:nvPr/>
            </p:nvSpPr>
            <p:spPr>
              <a:xfrm>
                <a:off x="3285824" y="1831098"/>
                <a:ext cx="4572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56CFCEAD-DD74-47FB-9E1A-44DB15392ACD}"/>
                </a:ext>
              </a:extLst>
            </p:cNvPr>
            <p:cNvGrpSpPr/>
            <p:nvPr/>
          </p:nvGrpSpPr>
          <p:grpSpPr>
            <a:xfrm rot="778867">
              <a:off x="2879848" y="2445561"/>
              <a:ext cx="628199" cy="1940118"/>
              <a:chOff x="2733346" y="1831098"/>
              <a:chExt cx="1150676" cy="3042524"/>
            </a:xfrm>
          </p:grpSpPr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766423A7-97A8-4371-85E7-4CC8C1E8FEA8}"/>
                  </a:ext>
                </a:extLst>
              </p:cNvPr>
              <p:cNvSpPr/>
              <p:nvPr/>
            </p:nvSpPr>
            <p:spPr>
              <a:xfrm>
                <a:off x="2733346" y="1831098"/>
                <a:ext cx="1150676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7532C888-7EC2-40E4-AEC9-F31C339311AF}"/>
                  </a:ext>
                </a:extLst>
              </p:cNvPr>
              <p:cNvSpPr/>
              <p:nvPr/>
            </p:nvSpPr>
            <p:spPr>
              <a:xfrm>
                <a:off x="2797509" y="1831098"/>
                <a:ext cx="102235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B82C2F28-9975-49FC-85DF-DD599ADBFCA7}"/>
                  </a:ext>
                </a:extLst>
              </p:cNvPr>
              <p:cNvSpPr/>
              <p:nvPr/>
            </p:nvSpPr>
            <p:spPr>
              <a:xfrm>
                <a:off x="2896597" y="1831098"/>
                <a:ext cx="8241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D17BEFD3-9253-4841-9A88-0EB839C31F59}"/>
                  </a:ext>
                </a:extLst>
              </p:cNvPr>
              <p:cNvSpPr/>
              <p:nvPr/>
            </p:nvSpPr>
            <p:spPr>
              <a:xfrm>
                <a:off x="2972797" y="1831098"/>
                <a:ext cx="6717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3E699497-E6FE-422D-B1E1-A359069DF28D}"/>
                  </a:ext>
                </a:extLst>
              </p:cNvPr>
              <p:cNvSpPr/>
              <p:nvPr/>
            </p:nvSpPr>
            <p:spPr>
              <a:xfrm>
                <a:off x="3023432" y="1831098"/>
                <a:ext cx="57050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16E1F0A-2A03-4D2B-8F16-0A970F80CCB1}"/>
                  </a:ext>
                </a:extLst>
              </p:cNvPr>
              <p:cNvSpPr/>
              <p:nvPr/>
            </p:nvSpPr>
            <p:spPr>
              <a:xfrm>
                <a:off x="3118683" y="1831098"/>
                <a:ext cx="38000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678E51BE-B076-4A5F-946F-282A2B62C601}"/>
                  </a:ext>
                </a:extLst>
              </p:cNvPr>
              <p:cNvSpPr/>
              <p:nvPr/>
            </p:nvSpPr>
            <p:spPr>
              <a:xfrm>
                <a:off x="3182268" y="1831098"/>
                <a:ext cx="25283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4085EFC-B25E-4CA1-B794-6F86E125F5A0}"/>
                  </a:ext>
                </a:extLst>
              </p:cNvPr>
              <p:cNvSpPr/>
              <p:nvPr/>
            </p:nvSpPr>
            <p:spPr>
              <a:xfrm>
                <a:off x="3242593" y="1831098"/>
                <a:ext cx="13218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AD2FB814-D31C-4194-BD6C-44721B25D01F}"/>
                  </a:ext>
                </a:extLst>
              </p:cNvPr>
              <p:cNvSpPr/>
              <p:nvPr/>
            </p:nvSpPr>
            <p:spPr>
              <a:xfrm>
                <a:off x="3285824" y="1831098"/>
                <a:ext cx="4572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CE9DE064-0952-4538-8255-A30BEDC9D18E}"/>
                </a:ext>
              </a:extLst>
            </p:cNvPr>
            <p:cNvGrpSpPr/>
            <p:nvPr/>
          </p:nvGrpSpPr>
          <p:grpSpPr>
            <a:xfrm rot="18979749">
              <a:off x="3054301" y="2234977"/>
              <a:ext cx="534122" cy="2463494"/>
              <a:chOff x="2733346" y="1831098"/>
              <a:chExt cx="1150676" cy="3042524"/>
            </a:xfrm>
          </p:grpSpPr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CDE2EB83-4FC6-4DAB-B6A7-EB5F042B8954}"/>
                  </a:ext>
                </a:extLst>
              </p:cNvPr>
              <p:cNvSpPr/>
              <p:nvPr/>
            </p:nvSpPr>
            <p:spPr>
              <a:xfrm>
                <a:off x="2733346" y="1831098"/>
                <a:ext cx="1150676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2A0DA816-8356-49C9-98C9-0FE0677155E5}"/>
                  </a:ext>
                </a:extLst>
              </p:cNvPr>
              <p:cNvSpPr/>
              <p:nvPr/>
            </p:nvSpPr>
            <p:spPr>
              <a:xfrm>
                <a:off x="2797509" y="1831098"/>
                <a:ext cx="102235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84F57F71-7A10-4D59-A6DF-1900691C1724}"/>
                  </a:ext>
                </a:extLst>
              </p:cNvPr>
              <p:cNvSpPr/>
              <p:nvPr/>
            </p:nvSpPr>
            <p:spPr>
              <a:xfrm>
                <a:off x="2896597" y="1831098"/>
                <a:ext cx="8241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3521EC13-5611-46BA-B332-7B463776D8AE}"/>
                  </a:ext>
                </a:extLst>
              </p:cNvPr>
              <p:cNvSpPr/>
              <p:nvPr/>
            </p:nvSpPr>
            <p:spPr>
              <a:xfrm>
                <a:off x="2972797" y="1831098"/>
                <a:ext cx="67177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7F4E45AB-6584-4218-A011-A22AB8A07FF3}"/>
                  </a:ext>
                </a:extLst>
              </p:cNvPr>
              <p:cNvSpPr/>
              <p:nvPr/>
            </p:nvSpPr>
            <p:spPr>
              <a:xfrm>
                <a:off x="3023432" y="1831098"/>
                <a:ext cx="570504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F20C6945-A9D1-472A-8526-3CA9D3418D40}"/>
                  </a:ext>
                </a:extLst>
              </p:cNvPr>
              <p:cNvSpPr/>
              <p:nvPr/>
            </p:nvSpPr>
            <p:spPr>
              <a:xfrm>
                <a:off x="3118683" y="1831098"/>
                <a:ext cx="38000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7D1FA0F4-8E0B-4EB0-B5E4-6E3692EE5C6B}"/>
                  </a:ext>
                </a:extLst>
              </p:cNvPr>
              <p:cNvSpPr/>
              <p:nvPr/>
            </p:nvSpPr>
            <p:spPr>
              <a:xfrm>
                <a:off x="3182268" y="1831098"/>
                <a:ext cx="25283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AF7E9C0B-4472-4DCF-829C-713931964B00}"/>
                  </a:ext>
                </a:extLst>
              </p:cNvPr>
              <p:cNvSpPr/>
              <p:nvPr/>
            </p:nvSpPr>
            <p:spPr>
              <a:xfrm>
                <a:off x="3242593" y="1831098"/>
                <a:ext cx="132182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B4127585-B213-43AC-B260-D9E83815B5E0}"/>
                  </a:ext>
                </a:extLst>
              </p:cNvPr>
              <p:cNvSpPr/>
              <p:nvPr/>
            </p:nvSpPr>
            <p:spPr>
              <a:xfrm>
                <a:off x="3285824" y="1831098"/>
                <a:ext cx="45720" cy="3042524"/>
              </a:xfrm>
              <a:custGeom>
                <a:avLst/>
                <a:gdLst>
                  <a:gd name="connsiteX0" fmla="*/ 332681 w 1424796"/>
                  <a:gd name="connsiteY0" fmla="*/ 0 h 3045124"/>
                  <a:gd name="connsiteX1" fmla="*/ 1092115 w 1424796"/>
                  <a:gd name="connsiteY1" fmla="*/ 0 h 3045124"/>
                  <a:gd name="connsiteX2" fmla="*/ 1110707 w 1424796"/>
                  <a:gd name="connsiteY2" fmla="*/ 29132 h 3045124"/>
                  <a:gd name="connsiteX3" fmla="*/ 1424796 w 1424796"/>
                  <a:gd name="connsiteY3" fmla="*/ 1552755 h 3045124"/>
                  <a:gd name="connsiteX4" fmla="*/ 1165550 w 1424796"/>
                  <a:gd name="connsiteY4" fmla="*/ 2970603 h 3045124"/>
                  <a:gd name="connsiteX5" fmla="*/ 1126912 w 1424796"/>
                  <a:gd name="connsiteY5" fmla="*/ 3045124 h 3045124"/>
                  <a:gd name="connsiteX6" fmla="*/ 297885 w 1424796"/>
                  <a:gd name="connsiteY6" fmla="*/ 3045124 h 3045124"/>
                  <a:gd name="connsiteX7" fmla="*/ 259247 w 1424796"/>
                  <a:gd name="connsiteY7" fmla="*/ 2970603 h 3045124"/>
                  <a:gd name="connsiteX8" fmla="*/ 0 w 1424796"/>
                  <a:gd name="connsiteY8" fmla="*/ 1552755 h 3045124"/>
                  <a:gd name="connsiteX9" fmla="*/ 314089 w 1424796"/>
                  <a:gd name="connsiteY9" fmla="*/ 29132 h 3045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4796" h="3045124">
                    <a:moveTo>
                      <a:pt x="332681" y="0"/>
                    </a:moveTo>
                    <a:lnTo>
                      <a:pt x="1092115" y="0"/>
                    </a:lnTo>
                    <a:lnTo>
                      <a:pt x="1110707" y="29132"/>
                    </a:lnTo>
                    <a:cubicBezTo>
                      <a:pt x="1300206" y="359331"/>
                      <a:pt x="1424796" y="918516"/>
                      <a:pt x="1424796" y="1552755"/>
                    </a:cubicBezTo>
                    <a:cubicBezTo>
                      <a:pt x="1424796" y="2123571"/>
                      <a:pt x="1323878" y="2633592"/>
                      <a:pt x="1165550" y="2970603"/>
                    </a:cubicBezTo>
                    <a:lnTo>
                      <a:pt x="1126912" y="3045124"/>
                    </a:lnTo>
                    <a:lnTo>
                      <a:pt x="297885" y="3045124"/>
                    </a:lnTo>
                    <a:lnTo>
                      <a:pt x="259247" y="2970603"/>
                    </a:lnTo>
                    <a:cubicBezTo>
                      <a:pt x="100918" y="2633592"/>
                      <a:pt x="0" y="2123571"/>
                      <a:pt x="0" y="1552755"/>
                    </a:cubicBezTo>
                    <a:cubicBezTo>
                      <a:pt x="0" y="918516"/>
                      <a:pt x="124590" y="359331"/>
                      <a:pt x="314089" y="29132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39" name="フリーフォーム: 図形 1138">
              <a:extLst>
                <a:ext uri="{FF2B5EF4-FFF2-40B4-BE49-F238E27FC236}">
                  <a16:creationId xmlns:a16="http://schemas.microsoft.com/office/drawing/2014/main" id="{0FE9580A-13DA-4F4F-9CBF-2E35923EFB80}"/>
                </a:ext>
              </a:extLst>
            </p:cNvPr>
            <p:cNvSpPr/>
            <p:nvPr/>
          </p:nvSpPr>
          <p:spPr>
            <a:xfrm>
              <a:off x="2639591" y="2906519"/>
              <a:ext cx="1273484" cy="968846"/>
            </a:xfrm>
            <a:custGeom>
              <a:avLst/>
              <a:gdLst>
                <a:gd name="connsiteX0" fmla="*/ 636742 w 1273484"/>
                <a:gd name="connsiteY0" fmla="*/ 0 h 968846"/>
                <a:gd name="connsiteX1" fmla="*/ 1273484 w 1273484"/>
                <a:gd name="connsiteY1" fmla="*/ 436798 h 968846"/>
                <a:gd name="connsiteX2" fmla="*/ 1271035 w 1273484"/>
                <a:gd name="connsiteY2" fmla="*/ 453467 h 968846"/>
                <a:gd name="connsiteX3" fmla="*/ 1273484 w 1273484"/>
                <a:gd name="connsiteY3" fmla="*/ 470136 h 968846"/>
                <a:gd name="connsiteX4" fmla="*/ 1270685 w 1273484"/>
                <a:gd name="connsiteY4" fmla="*/ 489186 h 968846"/>
                <a:gd name="connsiteX5" fmla="*/ 1273484 w 1273484"/>
                <a:gd name="connsiteY5" fmla="*/ 508236 h 968846"/>
                <a:gd name="connsiteX6" fmla="*/ 1271734 w 1273484"/>
                <a:gd name="connsiteY6" fmla="*/ 520142 h 968846"/>
                <a:gd name="connsiteX7" fmla="*/ 1273484 w 1273484"/>
                <a:gd name="connsiteY7" fmla="*/ 532048 h 968846"/>
                <a:gd name="connsiteX8" fmla="*/ 636742 w 1273484"/>
                <a:gd name="connsiteY8" fmla="*/ 968846 h 968846"/>
                <a:gd name="connsiteX9" fmla="*/ 0 w 1273484"/>
                <a:gd name="connsiteY9" fmla="*/ 532048 h 968846"/>
                <a:gd name="connsiteX10" fmla="*/ 1750 w 1273484"/>
                <a:gd name="connsiteY10" fmla="*/ 520142 h 968846"/>
                <a:gd name="connsiteX11" fmla="*/ 0 w 1273484"/>
                <a:gd name="connsiteY11" fmla="*/ 508236 h 968846"/>
                <a:gd name="connsiteX12" fmla="*/ 2800 w 1273484"/>
                <a:gd name="connsiteY12" fmla="*/ 489186 h 968846"/>
                <a:gd name="connsiteX13" fmla="*/ 0 w 1273484"/>
                <a:gd name="connsiteY13" fmla="*/ 470136 h 968846"/>
                <a:gd name="connsiteX14" fmla="*/ 2450 w 1273484"/>
                <a:gd name="connsiteY14" fmla="*/ 453467 h 968846"/>
                <a:gd name="connsiteX15" fmla="*/ 0 w 1273484"/>
                <a:gd name="connsiteY15" fmla="*/ 436798 h 968846"/>
                <a:gd name="connsiteX16" fmla="*/ 636742 w 1273484"/>
                <a:gd name="connsiteY16" fmla="*/ 0 h 96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73484" h="968846">
                  <a:moveTo>
                    <a:pt x="636742" y="0"/>
                  </a:moveTo>
                  <a:cubicBezTo>
                    <a:pt x="988405" y="0"/>
                    <a:pt x="1273484" y="195561"/>
                    <a:pt x="1273484" y="436798"/>
                  </a:cubicBezTo>
                  <a:lnTo>
                    <a:pt x="1271035" y="453467"/>
                  </a:lnTo>
                  <a:lnTo>
                    <a:pt x="1273484" y="470136"/>
                  </a:lnTo>
                  <a:lnTo>
                    <a:pt x="1270685" y="489186"/>
                  </a:lnTo>
                  <a:lnTo>
                    <a:pt x="1273484" y="508236"/>
                  </a:lnTo>
                  <a:lnTo>
                    <a:pt x="1271734" y="520142"/>
                  </a:lnTo>
                  <a:lnTo>
                    <a:pt x="1273484" y="532048"/>
                  </a:lnTo>
                  <a:cubicBezTo>
                    <a:pt x="1273484" y="773285"/>
                    <a:pt x="988405" y="968846"/>
                    <a:pt x="636742" y="968846"/>
                  </a:cubicBezTo>
                  <a:cubicBezTo>
                    <a:pt x="285079" y="968846"/>
                    <a:pt x="0" y="773285"/>
                    <a:pt x="0" y="532048"/>
                  </a:cubicBezTo>
                  <a:lnTo>
                    <a:pt x="1750" y="520142"/>
                  </a:lnTo>
                  <a:lnTo>
                    <a:pt x="0" y="508236"/>
                  </a:lnTo>
                  <a:lnTo>
                    <a:pt x="2800" y="489186"/>
                  </a:lnTo>
                  <a:lnTo>
                    <a:pt x="0" y="470136"/>
                  </a:lnTo>
                  <a:lnTo>
                    <a:pt x="2450" y="453467"/>
                  </a:lnTo>
                  <a:lnTo>
                    <a:pt x="0" y="436798"/>
                  </a:lnTo>
                  <a:cubicBezTo>
                    <a:pt x="0" y="195561"/>
                    <a:pt x="285079" y="0"/>
                    <a:pt x="636742" y="0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rgbClr val="4472C4">
                    <a:lumMod val="5000"/>
                    <a:lumOff val="95000"/>
                  </a:srgbClr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0" name="フリーフォーム: 図形 1139">
              <a:extLst>
                <a:ext uri="{FF2B5EF4-FFF2-40B4-BE49-F238E27FC236}">
                  <a16:creationId xmlns:a16="http://schemas.microsoft.com/office/drawing/2014/main" id="{01BB01F6-73BA-4E11-9AD9-38B826B3B7B0}"/>
                </a:ext>
              </a:extLst>
            </p:cNvPr>
            <p:cNvSpPr/>
            <p:nvPr/>
          </p:nvSpPr>
          <p:spPr>
            <a:xfrm>
              <a:off x="2639591" y="2873183"/>
              <a:ext cx="1273484" cy="936817"/>
            </a:xfrm>
            <a:custGeom>
              <a:avLst/>
              <a:gdLst>
                <a:gd name="connsiteX0" fmla="*/ 636742 w 1273484"/>
                <a:gd name="connsiteY0" fmla="*/ 0 h 936817"/>
                <a:gd name="connsiteX1" fmla="*/ 1273484 w 1273484"/>
                <a:gd name="connsiteY1" fmla="*/ 451740 h 936817"/>
                <a:gd name="connsiteX2" fmla="*/ 1271116 w 1273484"/>
                <a:gd name="connsiteY2" fmla="*/ 468409 h 936817"/>
                <a:gd name="connsiteX3" fmla="*/ 1273484 w 1273484"/>
                <a:gd name="connsiteY3" fmla="*/ 485077 h 936817"/>
                <a:gd name="connsiteX4" fmla="*/ 636742 w 1273484"/>
                <a:gd name="connsiteY4" fmla="*/ 936817 h 936817"/>
                <a:gd name="connsiteX5" fmla="*/ 0 w 1273484"/>
                <a:gd name="connsiteY5" fmla="*/ 485077 h 936817"/>
                <a:gd name="connsiteX6" fmla="*/ 2369 w 1273484"/>
                <a:gd name="connsiteY6" fmla="*/ 468409 h 936817"/>
                <a:gd name="connsiteX7" fmla="*/ 0 w 1273484"/>
                <a:gd name="connsiteY7" fmla="*/ 451740 h 936817"/>
                <a:gd name="connsiteX8" fmla="*/ 636742 w 1273484"/>
                <a:gd name="connsiteY8" fmla="*/ 0 h 936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3484" h="936817">
                  <a:moveTo>
                    <a:pt x="636742" y="0"/>
                  </a:moveTo>
                  <a:cubicBezTo>
                    <a:pt x="988405" y="0"/>
                    <a:pt x="1273484" y="202251"/>
                    <a:pt x="1273484" y="451740"/>
                  </a:cubicBezTo>
                  <a:lnTo>
                    <a:pt x="1271116" y="468409"/>
                  </a:lnTo>
                  <a:lnTo>
                    <a:pt x="1273484" y="485077"/>
                  </a:lnTo>
                  <a:cubicBezTo>
                    <a:pt x="1273484" y="734566"/>
                    <a:pt x="988405" y="936817"/>
                    <a:pt x="636742" y="936817"/>
                  </a:cubicBezTo>
                  <a:cubicBezTo>
                    <a:pt x="285079" y="936817"/>
                    <a:pt x="0" y="734566"/>
                    <a:pt x="0" y="485077"/>
                  </a:cubicBezTo>
                  <a:lnTo>
                    <a:pt x="2369" y="468409"/>
                  </a:lnTo>
                  <a:lnTo>
                    <a:pt x="0" y="451740"/>
                  </a:lnTo>
                  <a:cubicBezTo>
                    <a:pt x="0" y="202251"/>
                    <a:pt x="285079" y="0"/>
                    <a:pt x="6367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4800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lin ang="10800000" scaled="1"/>
              <a:tileRect/>
            </a:gra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1" name="楕円 1140">
              <a:extLst>
                <a:ext uri="{FF2B5EF4-FFF2-40B4-BE49-F238E27FC236}">
                  <a16:creationId xmlns:a16="http://schemas.microsoft.com/office/drawing/2014/main" id="{94F3336D-F2E1-435E-B307-E321C6E75D25}"/>
                </a:ext>
              </a:extLst>
            </p:cNvPr>
            <p:cNvSpPr/>
            <p:nvPr/>
          </p:nvSpPr>
          <p:spPr>
            <a:xfrm>
              <a:off x="2639592" y="2873183"/>
              <a:ext cx="1273483" cy="903480"/>
            </a:xfrm>
            <a:prstGeom prst="ellipse">
              <a:avLst/>
            </a:prstGeom>
            <a:gradFill flip="none" rotWithShape="1">
              <a:gsLst>
                <a:gs pos="48000">
                  <a:srgbClr val="FF6600"/>
                </a:gs>
                <a:gs pos="100000">
                  <a:srgbClr val="FF9933"/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2" name="楕円 1141">
              <a:extLst>
                <a:ext uri="{FF2B5EF4-FFF2-40B4-BE49-F238E27FC236}">
                  <a16:creationId xmlns:a16="http://schemas.microsoft.com/office/drawing/2014/main" id="{4EFA9EF1-6AD7-4AAA-8CF3-D782CA60815B}"/>
                </a:ext>
              </a:extLst>
            </p:cNvPr>
            <p:cNvSpPr/>
            <p:nvPr/>
          </p:nvSpPr>
          <p:spPr>
            <a:xfrm>
              <a:off x="2639592" y="2849371"/>
              <a:ext cx="1273483" cy="903480"/>
            </a:xfrm>
            <a:prstGeom prst="ellipse">
              <a:avLst/>
            </a:prstGeom>
            <a:gradFill flip="none" rotWithShape="1">
              <a:gsLst>
                <a:gs pos="48000">
                  <a:srgbClr val="FF6600"/>
                </a:gs>
                <a:gs pos="100000">
                  <a:srgbClr val="FF9933"/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4274568E-9ACE-446F-8FE6-31BF0E451246}"/>
                </a:ext>
              </a:extLst>
            </p:cNvPr>
            <p:cNvSpPr/>
            <p:nvPr/>
          </p:nvSpPr>
          <p:spPr>
            <a:xfrm>
              <a:off x="2648740" y="3338805"/>
              <a:ext cx="907940" cy="436755"/>
            </a:xfrm>
            <a:custGeom>
              <a:avLst/>
              <a:gdLst>
                <a:gd name="connsiteX0" fmla="*/ 280138 w 907940"/>
                <a:gd name="connsiteY0" fmla="*/ 0 h 436755"/>
                <a:gd name="connsiteX1" fmla="*/ 903944 w 907940"/>
                <a:gd name="connsiteY1" fmla="*/ 360699 h 436755"/>
                <a:gd name="connsiteX2" fmla="*/ 907940 w 907940"/>
                <a:gd name="connsiteY2" fmla="*/ 388821 h 436755"/>
                <a:gd name="connsiteX3" fmla="*/ 875650 w 907940"/>
                <a:gd name="connsiteY3" fmla="*/ 401255 h 436755"/>
                <a:gd name="connsiteX4" fmla="*/ 627801 w 907940"/>
                <a:gd name="connsiteY4" fmla="*/ 436755 h 436755"/>
                <a:gd name="connsiteX5" fmla="*/ 3996 w 907940"/>
                <a:gd name="connsiteY5" fmla="*/ 76056 h 436755"/>
                <a:gd name="connsiteX6" fmla="*/ 0 w 907940"/>
                <a:gd name="connsiteY6" fmla="*/ 47934 h 436755"/>
                <a:gd name="connsiteX7" fmla="*/ 32290 w 907940"/>
                <a:gd name="connsiteY7" fmla="*/ 35500 h 436755"/>
                <a:gd name="connsiteX8" fmla="*/ 280138 w 907940"/>
                <a:gd name="connsiteY8" fmla="*/ 0 h 43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7940" h="436755">
                  <a:moveTo>
                    <a:pt x="280138" y="0"/>
                  </a:moveTo>
                  <a:cubicBezTo>
                    <a:pt x="587843" y="0"/>
                    <a:pt x="844570" y="154849"/>
                    <a:pt x="903944" y="360699"/>
                  </a:cubicBezTo>
                  <a:lnTo>
                    <a:pt x="907940" y="388821"/>
                  </a:lnTo>
                  <a:lnTo>
                    <a:pt x="875650" y="401255"/>
                  </a:lnTo>
                  <a:cubicBezTo>
                    <a:pt x="799471" y="424114"/>
                    <a:pt x="715717" y="436755"/>
                    <a:pt x="627801" y="436755"/>
                  </a:cubicBezTo>
                  <a:cubicBezTo>
                    <a:pt x="320096" y="436755"/>
                    <a:pt x="63369" y="281907"/>
                    <a:pt x="3996" y="76056"/>
                  </a:cubicBezTo>
                  <a:lnTo>
                    <a:pt x="0" y="47934"/>
                  </a:lnTo>
                  <a:lnTo>
                    <a:pt x="32290" y="35500"/>
                  </a:lnTo>
                  <a:cubicBezTo>
                    <a:pt x="108468" y="12641"/>
                    <a:pt x="192223" y="0"/>
                    <a:pt x="280138" y="0"/>
                  </a:cubicBezTo>
                  <a:close/>
                </a:path>
              </a:pathLst>
            </a:custGeom>
            <a:gradFill flip="none" rotWithShape="1">
              <a:gsLst>
                <a:gs pos="48000">
                  <a:srgbClr val="FF6600"/>
                </a:gs>
                <a:gs pos="100000">
                  <a:srgbClr val="FF9933"/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4" name="フリーフォーム: 図形 1143">
              <a:extLst>
                <a:ext uri="{FF2B5EF4-FFF2-40B4-BE49-F238E27FC236}">
                  <a16:creationId xmlns:a16="http://schemas.microsoft.com/office/drawing/2014/main" id="{7ACA007B-2EC3-4221-AEEF-158AA979941D}"/>
                </a:ext>
              </a:extLst>
            </p:cNvPr>
            <p:cNvSpPr/>
            <p:nvPr/>
          </p:nvSpPr>
          <p:spPr>
            <a:xfrm>
              <a:off x="2824292" y="2849371"/>
              <a:ext cx="1011703" cy="374842"/>
            </a:xfrm>
            <a:custGeom>
              <a:avLst/>
              <a:gdLst>
                <a:gd name="connsiteX0" fmla="*/ 451083 w 1011703"/>
                <a:gd name="connsiteY0" fmla="*/ 0 h 374842"/>
                <a:gd name="connsiteX1" fmla="*/ 979080 w 1011703"/>
                <a:gd name="connsiteY1" fmla="*/ 199168 h 374842"/>
                <a:gd name="connsiteX2" fmla="*/ 1011703 w 1011703"/>
                <a:gd name="connsiteY2" fmla="*/ 241810 h 374842"/>
                <a:gd name="connsiteX3" fmla="*/ 1010865 w 1011703"/>
                <a:gd name="connsiteY3" fmla="*/ 242531 h 374842"/>
                <a:gd name="connsiteX4" fmla="*/ 560620 w 1011703"/>
                <a:gd name="connsiteY4" fmla="*/ 374842 h 374842"/>
                <a:gd name="connsiteX5" fmla="*/ 32624 w 1011703"/>
                <a:gd name="connsiteY5" fmla="*/ 175674 h 374842"/>
                <a:gd name="connsiteX6" fmla="*/ 0 w 1011703"/>
                <a:gd name="connsiteY6" fmla="*/ 133033 h 374842"/>
                <a:gd name="connsiteX7" fmla="*/ 839 w 1011703"/>
                <a:gd name="connsiteY7" fmla="*/ 132312 h 374842"/>
                <a:gd name="connsiteX8" fmla="*/ 451083 w 1011703"/>
                <a:gd name="connsiteY8" fmla="*/ 0 h 37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1703" h="374842">
                  <a:moveTo>
                    <a:pt x="451083" y="0"/>
                  </a:moveTo>
                  <a:cubicBezTo>
                    <a:pt x="670873" y="0"/>
                    <a:pt x="864653" y="79004"/>
                    <a:pt x="979080" y="199168"/>
                  </a:cubicBezTo>
                  <a:lnTo>
                    <a:pt x="1011703" y="241810"/>
                  </a:lnTo>
                  <a:lnTo>
                    <a:pt x="1010865" y="242531"/>
                  </a:lnTo>
                  <a:cubicBezTo>
                    <a:pt x="895637" y="324279"/>
                    <a:pt x="736452" y="374842"/>
                    <a:pt x="560620" y="374842"/>
                  </a:cubicBezTo>
                  <a:cubicBezTo>
                    <a:pt x="340831" y="374842"/>
                    <a:pt x="147051" y="295838"/>
                    <a:pt x="32624" y="175674"/>
                  </a:cubicBezTo>
                  <a:lnTo>
                    <a:pt x="0" y="133033"/>
                  </a:lnTo>
                  <a:lnTo>
                    <a:pt x="839" y="132312"/>
                  </a:lnTo>
                  <a:cubicBezTo>
                    <a:pt x="116066" y="50563"/>
                    <a:pt x="275252" y="0"/>
                    <a:pt x="451083" y="0"/>
                  </a:cubicBezTo>
                  <a:close/>
                </a:path>
              </a:pathLst>
            </a:custGeom>
            <a:gradFill flip="none" rotWithShape="1">
              <a:gsLst>
                <a:gs pos="48000">
                  <a:srgbClr val="FF6600"/>
                </a:gs>
                <a:gs pos="100000">
                  <a:srgbClr val="FF9933"/>
                </a:gs>
              </a:gsLst>
              <a:lin ang="8100000" scaled="1"/>
              <a:tileRect/>
            </a:gra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42720AF7-B1BA-4FF6-954C-2558668D32BB}"/>
                </a:ext>
              </a:extLst>
            </p:cNvPr>
            <p:cNvSpPr/>
            <p:nvPr/>
          </p:nvSpPr>
          <p:spPr>
            <a:xfrm rot="428664">
              <a:off x="3042364" y="2947650"/>
              <a:ext cx="596657" cy="153988"/>
            </a:xfrm>
            <a:custGeom>
              <a:avLst/>
              <a:gdLst>
                <a:gd name="connsiteX0" fmla="*/ 1819033 w 1819033"/>
                <a:gd name="connsiteY0" fmla="*/ 0 h 402590"/>
                <a:gd name="connsiteX1" fmla="*/ 1773117 w 1819033"/>
                <a:gd name="connsiteY1" fmla="*/ 201295 h 402590"/>
                <a:gd name="connsiteX2" fmla="*/ 1819033 w 1819033"/>
                <a:gd name="connsiteY2" fmla="*/ 402590 h 402590"/>
                <a:gd name="connsiteX3" fmla="*/ 1727200 w 1819033"/>
                <a:gd name="connsiteY3" fmla="*/ 201295 h 402590"/>
                <a:gd name="connsiteX4" fmla="*/ 1819033 w 1819033"/>
                <a:gd name="connsiteY4" fmla="*/ 0 h 402590"/>
                <a:gd name="connsiteX5" fmla="*/ 1663458 w 1819033"/>
                <a:gd name="connsiteY5" fmla="*/ 0 h 402590"/>
                <a:gd name="connsiteX6" fmla="*/ 1617542 w 1819033"/>
                <a:gd name="connsiteY6" fmla="*/ 201295 h 402590"/>
                <a:gd name="connsiteX7" fmla="*/ 1663458 w 1819033"/>
                <a:gd name="connsiteY7" fmla="*/ 402590 h 402590"/>
                <a:gd name="connsiteX8" fmla="*/ 1571625 w 1819033"/>
                <a:gd name="connsiteY8" fmla="*/ 201295 h 402590"/>
                <a:gd name="connsiteX9" fmla="*/ 1663458 w 1819033"/>
                <a:gd name="connsiteY9" fmla="*/ 0 h 402590"/>
                <a:gd name="connsiteX10" fmla="*/ 1492008 w 1819033"/>
                <a:gd name="connsiteY10" fmla="*/ 0 h 402590"/>
                <a:gd name="connsiteX11" fmla="*/ 1446092 w 1819033"/>
                <a:gd name="connsiteY11" fmla="*/ 201295 h 402590"/>
                <a:gd name="connsiteX12" fmla="*/ 1492008 w 1819033"/>
                <a:gd name="connsiteY12" fmla="*/ 402590 h 402590"/>
                <a:gd name="connsiteX13" fmla="*/ 1400175 w 1819033"/>
                <a:gd name="connsiteY13" fmla="*/ 201295 h 402590"/>
                <a:gd name="connsiteX14" fmla="*/ 1492008 w 1819033"/>
                <a:gd name="connsiteY14" fmla="*/ 0 h 402590"/>
                <a:gd name="connsiteX15" fmla="*/ 1336433 w 1819033"/>
                <a:gd name="connsiteY15" fmla="*/ 0 h 402590"/>
                <a:gd name="connsiteX16" fmla="*/ 1290517 w 1819033"/>
                <a:gd name="connsiteY16" fmla="*/ 201295 h 402590"/>
                <a:gd name="connsiteX17" fmla="*/ 1336433 w 1819033"/>
                <a:gd name="connsiteY17" fmla="*/ 402590 h 402590"/>
                <a:gd name="connsiteX18" fmla="*/ 1244600 w 1819033"/>
                <a:gd name="connsiteY18" fmla="*/ 201295 h 402590"/>
                <a:gd name="connsiteX19" fmla="*/ 1336433 w 1819033"/>
                <a:gd name="connsiteY19" fmla="*/ 0 h 402590"/>
                <a:gd name="connsiteX20" fmla="*/ 1193558 w 1819033"/>
                <a:gd name="connsiteY20" fmla="*/ 0 h 402590"/>
                <a:gd name="connsiteX21" fmla="*/ 1147642 w 1819033"/>
                <a:gd name="connsiteY21" fmla="*/ 201295 h 402590"/>
                <a:gd name="connsiteX22" fmla="*/ 1193558 w 1819033"/>
                <a:gd name="connsiteY22" fmla="*/ 402590 h 402590"/>
                <a:gd name="connsiteX23" fmla="*/ 1101725 w 1819033"/>
                <a:gd name="connsiteY23" fmla="*/ 201295 h 402590"/>
                <a:gd name="connsiteX24" fmla="*/ 1193558 w 1819033"/>
                <a:gd name="connsiteY24" fmla="*/ 0 h 402590"/>
                <a:gd name="connsiteX25" fmla="*/ 1037983 w 1819033"/>
                <a:gd name="connsiteY25" fmla="*/ 0 h 402590"/>
                <a:gd name="connsiteX26" fmla="*/ 992067 w 1819033"/>
                <a:gd name="connsiteY26" fmla="*/ 201295 h 402590"/>
                <a:gd name="connsiteX27" fmla="*/ 1037983 w 1819033"/>
                <a:gd name="connsiteY27" fmla="*/ 402590 h 402590"/>
                <a:gd name="connsiteX28" fmla="*/ 946150 w 1819033"/>
                <a:gd name="connsiteY28" fmla="*/ 201295 h 402590"/>
                <a:gd name="connsiteX29" fmla="*/ 1037983 w 1819033"/>
                <a:gd name="connsiteY29" fmla="*/ 0 h 402590"/>
                <a:gd name="connsiteX30" fmla="*/ 910983 w 1819033"/>
                <a:gd name="connsiteY30" fmla="*/ 0 h 402590"/>
                <a:gd name="connsiteX31" fmla="*/ 865067 w 1819033"/>
                <a:gd name="connsiteY31" fmla="*/ 201295 h 402590"/>
                <a:gd name="connsiteX32" fmla="*/ 910983 w 1819033"/>
                <a:gd name="connsiteY32" fmla="*/ 402590 h 402590"/>
                <a:gd name="connsiteX33" fmla="*/ 819150 w 1819033"/>
                <a:gd name="connsiteY33" fmla="*/ 201295 h 402590"/>
                <a:gd name="connsiteX34" fmla="*/ 910983 w 1819033"/>
                <a:gd name="connsiteY34" fmla="*/ 0 h 402590"/>
                <a:gd name="connsiteX35" fmla="*/ 755408 w 1819033"/>
                <a:gd name="connsiteY35" fmla="*/ 0 h 402590"/>
                <a:gd name="connsiteX36" fmla="*/ 709492 w 1819033"/>
                <a:gd name="connsiteY36" fmla="*/ 201295 h 402590"/>
                <a:gd name="connsiteX37" fmla="*/ 755408 w 1819033"/>
                <a:gd name="connsiteY37" fmla="*/ 402590 h 402590"/>
                <a:gd name="connsiteX38" fmla="*/ 663575 w 1819033"/>
                <a:gd name="connsiteY38" fmla="*/ 201295 h 402590"/>
                <a:gd name="connsiteX39" fmla="*/ 755408 w 1819033"/>
                <a:gd name="connsiteY39" fmla="*/ 0 h 402590"/>
                <a:gd name="connsiteX40" fmla="*/ 577608 w 1819033"/>
                <a:gd name="connsiteY40" fmla="*/ 0 h 402590"/>
                <a:gd name="connsiteX41" fmla="*/ 531692 w 1819033"/>
                <a:gd name="connsiteY41" fmla="*/ 201295 h 402590"/>
                <a:gd name="connsiteX42" fmla="*/ 577608 w 1819033"/>
                <a:gd name="connsiteY42" fmla="*/ 402590 h 402590"/>
                <a:gd name="connsiteX43" fmla="*/ 485775 w 1819033"/>
                <a:gd name="connsiteY43" fmla="*/ 201295 h 402590"/>
                <a:gd name="connsiteX44" fmla="*/ 577608 w 1819033"/>
                <a:gd name="connsiteY44" fmla="*/ 0 h 402590"/>
                <a:gd name="connsiteX45" fmla="*/ 422033 w 1819033"/>
                <a:gd name="connsiteY45" fmla="*/ 0 h 402590"/>
                <a:gd name="connsiteX46" fmla="*/ 376117 w 1819033"/>
                <a:gd name="connsiteY46" fmla="*/ 201295 h 402590"/>
                <a:gd name="connsiteX47" fmla="*/ 422033 w 1819033"/>
                <a:gd name="connsiteY47" fmla="*/ 402590 h 402590"/>
                <a:gd name="connsiteX48" fmla="*/ 330200 w 1819033"/>
                <a:gd name="connsiteY48" fmla="*/ 201295 h 402590"/>
                <a:gd name="connsiteX49" fmla="*/ 422033 w 1819033"/>
                <a:gd name="connsiteY49" fmla="*/ 0 h 402590"/>
                <a:gd name="connsiteX50" fmla="*/ 247408 w 1819033"/>
                <a:gd name="connsiteY50" fmla="*/ 0 h 402590"/>
                <a:gd name="connsiteX51" fmla="*/ 201492 w 1819033"/>
                <a:gd name="connsiteY51" fmla="*/ 201295 h 402590"/>
                <a:gd name="connsiteX52" fmla="*/ 247408 w 1819033"/>
                <a:gd name="connsiteY52" fmla="*/ 402590 h 402590"/>
                <a:gd name="connsiteX53" fmla="*/ 155575 w 1819033"/>
                <a:gd name="connsiteY53" fmla="*/ 201295 h 402590"/>
                <a:gd name="connsiteX54" fmla="*/ 247408 w 1819033"/>
                <a:gd name="connsiteY54" fmla="*/ 0 h 402590"/>
                <a:gd name="connsiteX55" fmla="*/ 91833 w 1819033"/>
                <a:gd name="connsiteY55" fmla="*/ 0 h 402590"/>
                <a:gd name="connsiteX56" fmla="*/ 45917 w 1819033"/>
                <a:gd name="connsiteY56" fmla="*/ 201295 h 402590"/>
                <a:gd name="connsiteX57" fmla="*/ 91833 w 1819033"/>
                <a:gd name="connsiteY57" fmla="*/ 402590 h 402590"/>
                <a:gd name="connsiteX58" fmla="*/ 0 w 1819033"/>
                <a:gd name="connsiteY58" fmla="*/ 201295 h 402590"/>
                <a:gd name="connsiteX59" fmla="*/ 91833 w 1819033"/>
                <a:gd name="connsiteY59" fmla="*/ 0 h 40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19033" h="402590">
                  <a:moveTo>
                    <a:pt x="1819033" y="0"/>
                  </a:moveTo>
                  <a:cubicBezTo>
                    <a:pt x="1790128" y="47519"/>
                    <a:pt x="1773117" y="122096"/>
                    <a:pt x="1773117" y="201295"/>
                  </a:cubicBezTo>
                  <a:cubicBezTo>
                    <a:pt x="1773117" y="280494"/>
                    <a:pt x="1790128" y="355071"/>
                    <a:pt x="1819033" y="402590"/>
                  </a:cubicBezTo>
                  <a:cubicBezTo>
                    <a:pt x="1768315" y="402590"/>
                    <a:pt x="1727200" y="312467"/>
                    <a:pt x="1727200" y="201295"/>
                  </a:cubicBezTo>
                  <a:cubicBezTo>
                    <a:pt x="1727200" y="90123"/>
                    <a:pt x="1768315" y="0"/>
                    <a:pt x="1819033" y="0"/>
                  </a:cubicBezTo>
                  <a:close/>
                  <a:moveTo>
                    <a:pt x="1663458" y="0"/>
                  </a:moveTo>
                  <a:cubicBezTo>
                    <a:pt x="1634553" y="47519"/>
                    <a:pt x="1617542" y="122096"/>
                    <a:pt x="1617542" y="201295"/>
                  </a:cubicBezTo>
                  <a:cubicBezTo>
                    <a:pt x="1617542" y="280494"/>
                    <a:pt x="1634553" y="355071"/>
                    <a:pt x="1663458" y="402590"/>
                  </a:cubicBezTo>
                  <a:cubicBezTo>
                    <a:pt x="1612740" y="402590"/>
                    <a:pt x="1571625" y="312467"/>
                    <a:pt x="1571625" y="201295"/>
                  </a:cubicBezTo>
                  <a:cubicBezTo>
                    <a:pt x="1571625" y="90123"/>
                    <a:pt x="1612740" y="0"/>
                    <a:pt x="1663458" y="0"/>
                  </a:cubicBezTo>
                  <a:close/>
                  <a:moveTo>
                    <a:pt x="1492008" y="0"/>
                  </a:moveTo>
                  <a:cubicBezTo>
                    <a:pt x="1463103" y="47519"/>
                    <a:pt x="1446092" y="122096"/>
                    <a:pt x="1446092" y="201295"/>
                  </a:cubicBezTo>
                  <a:cubicBezTo>
                    <a:pt x="1446092" y="280494"/>
                    <a:pt x="1463103" y="355071"/>
                    <a:pt x="1492008" y="402590"/>
                  </a:cubicBezTo>
                  <a:cubicBezTo>
                    <a:pt x="1441290" y="402590"/>
                    <a:pt x="1400175" y="312467"/>
                    <a:pt x="1400175" y="201295"/>
                  </a:cubicBezTo>
                  <a:cubicBezTo>
                    <a:pt x="1400175" y="90123"/>
                    <a:pt x="1441290" y="0"/>
                    <a:pt x="1492008" y="0"/>
                  </a:cubicBezTo>
                  <a:close/>
                  <a:moveTo>
                    <a:pt x="1336433" y="0"/>
                  </a:moveTo>
                  <a:cubicBezTo>
                    <a:pt x="1307528" y="47519"/>
                    <a:pt x="1290517" y="122096"/>
                    <a:pt x="1290517" y="201295"/>
                  </a:cubicBezTo>
                  <a:cubicBezTo>
                    <a:pt x="1290517" y="280494"/>
                    <a:pt x="1307528" y="355071"/>
                    <a:pt x="1336433" y="402590"/>
                  </a:cubicBezTo>
                  <a:cubicBezTo>
                    <a:pt x="1285715" y="402590"/>
                    <a:pt x="1244600" y="312467"/>
                    <a:pt x="1244600" y="201295"/>
                  </a:cubicBezTo>
                  <a:cubicBezTo>
                    <a:pt x="1244600" y="90123"/>
                    <a:pt x="1285715" y="0"/>
                    <a:pt x="1336433" y="0"/>
                  </a:cubicBezTo>
                  <a:close/>
                  <a:moveTo>
                    <a:pt x="1193558" y="0"/>
                  </a:moveTo>
                  <a:cubicBezTo>
                    <a:pt x="1164653" y="47519"/>
                    <a:pt x="1147642" y="122096"/>
                    <a:pt x="1147642" y="201295"/>
                  </a:cubicBezTo>
                  <a:cubicBezTo>
                    <a:pt x="1147642" y="280494"/>
                    <a:pt x="1164653" y="355071"/>
                    <a:pt x="1193558" y="402590"/>
                  </a:cubicBezTo>
                  <a:cubicBezTo>
                    <a:pt x="1142840" y="402590"/>
                    <a:pt x="1101725" y="312467"/>
                    <a:pt x="1101725" y="201295"/>
                  </a:cubicBezTo>
                  <a:cubicBezTo>
                    <a:pt x="1101725" y="90123"/>
                    <a:pt x="1142840" y="0"/>
                    <a:pt x="1193558" y="0"/>
                  </a:cubicBezTo>
                  <a:close/>
                  <a:moveTo>
                    <a:pt x="1037983" y="0"/>
                  </a:moveTo>
                  <a:cubicBezTo>
                    <a:pt x="1009078" y="47519"/>
                    <a:pt x="992067" y="122096"/>
                    <a:pt x="992067" y="201295"/>
                  </a:cubicBezTo>
                  <a:cubicBezTo>
                    <a:pt x="992067" y="280494"/>
                    <a:pt x="1009078" y="355071"/>
                    <a:pt x="1037983" y="402590"/>
                  </a:cubicBezTo>
                  <a:cubicBezTo>
                    <a:pt x="987265" y="402590"/>
                    <a:pt x="946150" y="312467"/>
                    <a:pt x="946150" y="201295"/>
                  </a:cubicBezTo>
                  <a:cubicBezTo>
                    <a:pt x="946150" y="90123"/>
                    <a:pt x="987265" y="0"/>
                    <a:pt x="1037983" y="0"/>
                  </a:cubicBezTo>
                  <a:close/>
                  <a:moveTo>
                    <a:pt x="910983" y="0"/>
                  </a:moveTo>
                  <a:cubicBezTo>
                    <a:pt x="882078" y="47519"/>
                    <a:pt x="865067" y="122096"/>
                    <a:pt x="865067" y="201295"/>
                  </a:cubicBezTo>
                  <a:cubicBezTo>
                    <a:pt x="865067" y="280494"/>
                    <a:pt x="882078" y="355071"/>
                    <a:pt x="910983" y="402590"/>
                  </a:cubicBezTo>
                  <a:cubicBezTo>
                    <a:pt x="860265" y="402590"/>
                    <a:pt x="819150" y="312467"/>
                    <a:pt x="819150" y="201295"/>
                  </a:cubicBezTo>
                  <a:cubicBezTo>
                    <a:pt x="819150" y="90123"/>
                    <a:pt x="860265" y="0"/>
                    <a:pt x="910983" y="0"/>
                  </a:cubicBezTo>
                  <a:close/>
                  <a:moveTo>
                    <a:pt x="755408" y="0"/>
                  </a:moveTo>
                  <a:cubicBezTo>
                    <a:pt x="726503" y="47519"/>
                    <a:pt x="709492" y="122096"/>
                    <a:pt x="709492" y="201295"/>
                  </a:cubicBezTo>
                  <a:cubicBezTo>
                    <a:pt x="709492" y="280494"/>
                    <a:pt x="726503" y="355071"/>
                    <a:pt x="755408" y="402590"/>
                  </a:cubicBezTo>
                  <a:cubicBezTo>
                    <a:pt x="704690" y="402590"/>
                    <a:pt x="663575" y="312467"/>
                    <a:pt x="663575" y="201295"/>
                  </a:cubicBezTo>
                  <a:cubicBezTo>
                    <a:pt x="663575" y="90123"/>
                    <a:pt x="704690" y="0"/>
                    <a:pt x="755408" y="0"/>
                  </a:cubicBezTo>
                  <a:close/>
                  <a:moveTo>
                    <a:pt x="577608" y="0"/>
                  </a:moveTo>
                  <a:cubicBezTo>
                    <a:pt x="548703" y="47519"/>
                    <a:pt x="531692" y="122096"/>
                    <a:pt x="531692" y="201295"/>
                  </a:cubicBezTo>
                  <a:cubicBezTo>
                    <a:pt x="531692" y="280494"/>
                    <a:pt x="548703" y="355071"/>
                    <a:pt x="577608" y="402590"/>
                  </a:cubicBezTo>
                  <a:cubicBezTo>
                    <a:pt x="526890" y="402590"/>
                    <a:pt x="485775" y="312467"/>
                    <a:pt x="485775" y="201295"/>
                  </a:cubicBezTo>
                  <a:cubicBezTo>
                    <a:pt x="485775" y="90123"/>
                    <a:pt x="526890" y="0"/>
                    <a:pt x="577608" y="0"/>
                  </a:cubicBezTo>
                  <a:close/>
                  <a:moveTo>
                    <a:pt x="422033" y="0"/>
                  </a:moveTo>
                  <a:cubicBezTo>
                    <a:pt x="393128" y="47519"/>
                    <a:pt x="376117" y="122096"/>
                    <a:pt x="376117" y="201295"/>
                  </a:cubicBezTo>
                  <a:cubicBezTo>
                    <a:pt x="376117" y="280494"/>
                    <a:pt x="393128" y="355071"/>
                    <a:pt x="422033" y="402590"/>
                  </a:cubicBezTo>
                  <a:cubicBezTo>
                    <a:pt x="371315" y="402590"/>
                    <a:pt x="330200" y="312467"/>
                    <a:pt x="330200" y="201295"/>
                  </a:cubicBezTo>
                  <a:cubicBezTo>
                    <a:pt x="330200" y="90123"/>
                    <a:pt x="371315" y="0"/>
                    <a:pt x="422033" y="0"/>
                  </a:cubicBezTo>
                  <a:close/>
                  <a:moveTo>
                    <a:pt x="247408" y="0"/>
                  </a:moveTo>
                  <a:cubicBezTo>
                    <a:pt x="218503" y="47519"/>
                    <a:pt x="201492" y="122096"/>
                    <a:pt x="201492" y="201295"/>
                  </a:cubicBezTo>
                  <a:cubicBezTo>
                    <a:pt x="201492" y="280494"/>
                    <a:pt x="218503" y="355071"/>
                    <a:pt x="247408" y="402590"/>
                  </a:cubicBezTo>
                  <a:cubicBezTo>
                    <a:pt x="196690" y="402590"/>
                    <a:pt x="155575" y="312467"/>
                    <a:pt x="155575" y="201295"/>
                  </a:cubicBezTo>
                  <a:cubicBezTo>
                    <a:pt x="155575" y="90123"/>
                    <a:pt x="196690" y="0"/>
                    <a:pt x="247408" y="0"/>
                  </a:cubicBezTo>
                  <a:close/>
                  <a:moveTo>
                    <a:pt x="91833" y="0"/>
                  </a:moveTo>
                  <a:cubicBezTo>
                    <a:pt x="62928" y="47519"/>
                    <a:pt x="45917" y="122096"/>
                    <a:pt x="45917" y="201295"/>
                  </a:cubicBezTo>
                  <a:cubicBezTo>
                    <a:pt x="45917" y="280494"/>
                    <a:pt x="62928" y="355071"/>
                    <a:pt x="91833" y="402590"/>
                  </a:cubicBezTo>
                  <a:cubicBezTo>
                    <a:pt x="41115" y="402590"/>
                    <a:pt x="0" y="312467"/>
                    <a:pt x="0" y="201295"/>
                  </a:cubicBezTo>
                  <a:cubicBezTo>
                    <a:pt x="0" y="90123"/>
                    <a:pt x="41115" y="0"/>
                    <a:pt x="91833" y="0"/>
                  </a:cubicBezTo>
                  <a:close/>
                </a:path>
              </a:pathLst>
            </a:custGeom>
            <a:solidFill>
              <a:sysClr val="window" lastClr="FFFFFF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7BEF4607-6630-4E92-A7FE-B86768CB88C0}"/>
                </a:ext>
              </a:extLst>
            </p:cNvPr>
            <p:cNvGrpSpPr/>
            <p:nvPr/>
          </p:nvGrpSpPr>
          <p:grpSpPr>
            <a:xfrm>
              <a:off x="2633437" y="3003349"/>
              <a:ext cx="949587" cy="546293"/>
              <a:chOff x="2633437" y="3003349"/>
              <a:chExt cx="949587" cy="546293"/>
            </a:xfrm>
          </p:grpSpPr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9B52B0B9-EE61-4E49-A131-0EA6501C1C68}"/>
                  </a:ext>
                </a:extLst>
              </p:cNvPr>
              <p:cNvSpPr/>
              <p:nvPr/>
            </p:nvSpPr>
            <p:spPr>
              <a:xfrm>
                <a:off x="2633437" y="3003349"/>
                <a:ext cx="949587" cy="546293"/>
              </a:xfrm>
              <a:custGeom>
                <a:avLst/>
                <a:gdLst>
                  <a:gd name="connsiteX0" fmla="*/ 379566 w 949587"/>
                  <a:gd name="connsiteY0" fmla="*/ 0 h 546293"/>
                  <a:gd name="connsiteX1" fmla="*/ 907563 w 949587"/>
                  <a:gd name="connsiteY1" fmla="*/ 199168 h 546293"/>
                  <a:gd name="connsiteX2" fmla="*/ 949587 w 949587"/>
                  <a:gd name="connsiteY2" fmla="*/ 254097 h 546293"/>
                  <a:gd name="connsiteX3" fmla="*/ 942458 w 949587"/>
                  <a:gd name="connsiteY3" fmla="*/ 270391 h 546293"/>
                  <a:gd name="connsiteX4" fmla="*/ 355754 w 949587"/>
                  <a:gd name="connsiteY4" fmla="*/ 546293 h 546293"/>
                  <a:gd name="connsiteX5" fmla="*/ 196623 w 949587"/>
                  <a:gd name="connsiteY5" fmla="*/ 532071 h 546293"/>
                  <a:gd name="connsiteX6" fmla="*/ 65581 w 949587"/>
                  <a:gd name="connsiteY6" fmla="*/ 495493 h 546293"/>
                  <a:gd name="connsiteX7" fmla="*/ 50039 w 949587"/>
                  <a:gd name="connsiteY7" fmla="*/ 475178 h 546293"/>
                  <a:gd name="connsiteX8" fmla="*/ 0 w 949587"/>
                  <a:gd name="connsiteY8" fmla="*/ 299340 h 546293"/>
                  <a:gd name="connsiteX9" fmla="*/ 108746 w 949587"/>
                  <a:gd name="connsiteY9" fmla="*/ 46768 h 546293"/>
                  <a:gd name="connsiteX10" fmla="*/ 115094 w 949587"/>
                  <a:gd name="connsiteY10" fmla="*/ 41309 h 546293"/>
                  <a:gd name="connsiteX11" fmla="*/ 190219 w 949587"/>
                  <a:gd name="connsiteY11" fmla="*/ 20309 h 546293"/>
                  <a:gd name="connsiteX12" fmla="*/ 379566 w 949587"/>
                  <a:gd name="connsiteY12" fmla="*/ 0 h 546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49587" h="546293">
                    <a:moveTo>
                      <a:pt x="379566" y="0"/>
                    </a:moveTo>
                    <a:cubicBezTo>
                      <a:pt x="599356" y="0"/>
                      <a:pt x="793136" y="79004"/>
                      <a:pt x="907563" y="199168"/>
                    </a:cubicBezTo>
                    <a:lnTo>
                      <a:pt x="949587" y="254097"/>
                    </a:lnTo>
                    <a:lnTo>
                      <a:pt x="942458" y="270391"/>
                    </a:lnTo>
                    <a:cubicBezTo>
                      <a:pt x="845795" y="432527"/>
                      <a:pt x="619502" y="546293"/>
                      <a:pt x="355754" y="546293"/>
                    </a:cubicBezTo>
                    <a:cubicBezTo>
                      <a:pt x="300807" y="546293"/>
                      <a:pt x="247485" y="541355"/>
                      <a:pt x="196623" y="532071"/>
                    </a:cubicBezTo>
                    <a:lnTo>
                      <a:pt x="65581" y="495493"/>
                    </a:lnTo>
                    <a:lnTo>
                      <a:pt x="50039" y="475178"/>
                    </a:lnTo>
                    <a:cubicBezTo>
                      <a:pt x="17818" y="421132"/>
                      <a:pt x="0" y="361712"/>
                      <a:pt x="0" y="299340"/>
                    </a:cubicBezTo>
                    <a:cubicBezTo>
                      <a:pt x="0" y="205782"/>
                      <a:pt x="40090" y="118866"/>
                      <a:pt x="108746" y="46768"/>
                    </a:cubicBezTo>
                    <a:lnTo>
                      <a:pt x="115094" y="41309"/>
                    </a:lnTo>
                    <a:lnTo>
                      <a:pt x="190219" y="20309"/>
                    </a:lnTo>
                    <a:cubicBezTo>
                      <a:pt x="250034" y="7111"/>
                      <a:pt x="313630" y="0"/>
                      <a:pt x="379566" y="0"/>
                    </a:cubicBezTo>
                    <a:close/>
                  </a:path>
                </a:pathLst>
              </a:custGeom>
              <a:gradFill flip="none" rotWithShape="1">
                <a:gsLst>
                  <a:gs pos="48000">
                    <a:srgbClr val="FF6600"/>
                  </a:gs>
                  <a:gs pos="100000">
                    <a:srgbClr val="FF9933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75840A49-BDCC-4086-86EB-229C2F47444E}"/>
                  </a:ext>
                </a:extLst>
              </p:cNvPr>
              <p:cNvSpPr/>
              <p:nvPr/>
            </p:nvSpPr>
            <p:spPr>
              <a:xfrm rot="428664">
                <a:off x="2766139" y="3061950"/>
                <a:ext cx="596657" cy="153988"/>
              </a:xfrm>
              <a:custGeom>
                <a:avLst/>
                <a:gdLst>
                  <a:gd name="connsiteX0" fmla="*/ 1819033 w 1819033"/>
                  <a:gd name="connsiteY0" fmla="*/ 0 h 402590"/>
                  <a:gd name="connsiteX1" fmla="*/ 1773117 w 1819033"/>
                  <a:gd name="connsiteY1" fmla="*/ 201295 h 402590"/>
                  <a:gd name="connsiteX2" fmla="*/ 1819033 w 1819033"/>
                  <a:gd name="connsiteY2" fmla="*/ 402590 h 402590"/>
                  <a:gd name="connsiteX3" fmla="*/ 1727200 w 1819033"/>
                  <a:gd name="connsiteY3" fmla="*/ 201295 h 402590"/>
                  <a:gd name="connsiteX4" fmla="*/ 1819033 w 1819033"/>
                  <a:gd name="connsiteY4" fmla="*/ 0 h 402590"/>
                  <a:gd name="connsiteX5" fmla="*/ 1663458 w 1819033"/>
                  <a:gd name="connsiteY5" fmla="*/ 0 h 402590"/>
                  <a:gd name="connsiteX6" fmla="*/ 1617542 w 1819033"/>
                  <a:gd name="connsiteY6" fmla="*/ 201295 h 402590"/>
                  <a:gd name="connsiteX7" fmla="*/ 1663458 w 1819033"/>
                  <a:gd name="connsiteY7" fmla="*/ 402590 h 402590"/>
                  <a:gd name="connsiteX8" fmla="*/ 1571625 w 1819033"/>
                  <a:gd name="connsiteY8" fmla="*/ 201295 h 402590"/>
                  <a:gd name="connsiteX9" fmla="*/ 1663458 w 1819033"/>
                  <a:gd name="connsiteY9" fmla="*/ 0 h 402590"/>
                  <a:gd name="connsiteX10" fmla="*/ 1492008 w 1819033"/>
                  <a:gd name="connsiteY10" fmla="*/ 0 h 402590"/>
                  <a:gd name="connsiteX11" fmla="*/ 1446092 w 1819033"/>
                  <a:gd name="connsiteY11" fmla="*/ 201295 h 402590"/>
                  <a:gd name="connsiteX12" fmla="*/ 1492008 w 1819033"/>
                  <a:gd name="connsiteY12" fmla="*/ 402590 h 402590"/>
                  <a:gd name="connsiteX13" fmla="*/ 1400175 w 1819033"/>
                  <a:gd name="connsiteY13" fmla="*/ 201295 h 402590"/>
                  <a:gd name="connsiteX14" fmla="*/ 1492008 w 1819033"/>
                  <a:gd name="connsiteY14" fmla="*/ 0 h 402590"/>
                  <a:gd name="connsiteX15" fmla="*/ 1336433 w 1819033"/>
                  <a:gd name="connsiteY15" fmla="*/ 0 h 402590"/>
                  <a:gd name="connsiteX16" fmla="*/ 1290517 w 1819033"/>
                  <a:gd name="connsiteY16" fmla="*/ 201295 h 402590"/>
                  <a:gd name="connsiteX17" fmla="*/ 1336433 w 1819033"/>
                  <a:gd name="connsiteY17" fmla="*/ 402590 h 402590"/>
                  <a:gd name="connsiteX18" fmla="*/ 1244600 w 1819033"/>
                  <a:gd name="connsiteY18" fmla="*/ 201295 h 402590"/>
                  <a:gd name="connsiteX19" fmla="*/ 1336433 w 1819033"/>
                  <a:gd name="connsiteY19" fmla="*/ 0 h 402590"/>
                  <a:gd name="connsiteX20" fmla="*/ 1193558 w 1819033"/>
                  <a:gd name="connsiteY20" fmla="*/ 0 h 402590"/>
                  <a:gd name="connsiteX21" fmla="*/ 1147642 w 1819033"/>
                  <a:gd name="connsiteY21" fmla="*/ 201295 h 402590"/>
                  <a:gd name="connsiteX22" fmla="*/ 1193558 w 1819033"/>
                  <a:gd name="connsiteY22" fmla="*/ 402590 h 402590"/>
                  <a:gd name="connsiteX23" fmla="*/ 1101725 w 1819033"/>
                  <a:gd name="connsiteY23" fmla="*/ 201295 h 402590"/>
                  <a:gd name="connsiteX24" fmla="*/ 1193558 w 1819033"/>
                  <a:gd name="connsiteY24" fmla="*/ 0 h 402590"/>
                  <a:gd name="connsiteX25" fmla="*/ 1037983 w 1819033"/>
                  <a:gd name="connsiteY25" fmla="*/ 0 h 402590"/>
                  <a:gd name="connsiteX26" fmla="*/ 992067 w 1819033"/>
                  <a:gd name="connsiteY26" fmla="*/ 201295 h 402590"/>
                  <a:gd name="connsiteX27" fmla="*/ 1037983 w 1819033"/>
                  <a:gd name="connsiteY27" fmla="*/ 402590 h 402590"/>
                  <a:gd name="connsiteX28" fmla="*/ 946150 w 1819033"/>
                  <a:gd name="connsiteY28" fmla="*/ 201295 h 402590"/>
                  <a:gd name="connsiteX29" fmla="*/ 1037983 w 1819033"/>
                  <a:gd name="connsiteY29" fmla="*/ 0 h 402590"/>
                  <a:gd name="connsiteX30" fmla="*/ 910983 w 1819033"/>
                  <a:gd name="connsiteY30" fmla="*/ 0 h 402590"/>
                  <a:gd name="connsiteX31" fmla="*/ 865067 w 1819033"/>
                  <a:gd name="connsiteY31" fmla="*/ 201295 h 402590"/>
                  <a:gd name="connsiteX32" fmla="*/ 910983 w 1819033"/>
                  <a:gd name="connsiteY32" fmla="*/ 402590 h 402590"/>
                  <a:gd name="connsiteX33" fmla="*/ 819150 w 1819033"/>
                  <a:gd name="connsiteY33" fmla="*/ 201295 h 402590"/>
                  <a:gd name="connsiteX34" fmla="*/ 910983 w 1819033"/>
                  <a:gd name="connsiteY34" fmla="*/ 0 h 402590"/>
                  <a:gd name="connsiteX35" fmla="*/ 755408 w 1819033"/>
                  <a:gd name="connsiteY35" fmla="*/ 0 h 402590"/>
                  <a:gd name="connsiteX36" fmla="*/ 709492 w 1819033"/>
                  <a:gd name="connsiteY36" fmla="*/ 201295 h 402590"/>
                  <a:gd name="connsiteX37" fmla="*/ 755408 w 1819033"/>
                  <a:gd name="connsiteY37" fmla="*/ 402590 h 402590"/>
                  <a:gd name="connsiteX38" fmla="*/ 663575 w 1819033"/>
                  <a:gd name="connsiteY38" fmla="*/ 201295 h 402590"/>
                  <a:gd name="connsiteX39" fmla="*/ 755408 w 1819033"/>
                  <a:gd name="connsiteY39" fmla="*/ 0 h 402590"/>
                  <a:gd name="connsiteX40" fmla="*/ 577608 w 1819033"/>
                  <a:gd name="connsiteY40" fmla="*/ 0 h 402590"/>
                  <a:gd name="connsiteX41" fmla="*/ 531692 w 1819033"/>
                  <a:gd name="connsiteY41" fmla="*/ 201295 h 402590"/>
                  <a:gd name="connsiteX42" fmla="*/ 577608 w 1819033"/>
                  <a:gd name="connsiteY42" fmla="*/ 402590 h 402590"/>
                  <a:gd name="connsiteX43" fmla="*/ 485775 w 1819033"/>
                  <a:gd name="connsiteY43" fmla="*/ 201295 h 402590"/>
                  <a:gd name="connsiteX44" fmla="*/ 577608 w 1819033"/>
                  <a:gd name="connsiteY44" fmla="*/ 0 h 402590"/>
                  <a:gd name="connsiteX45" fmla="*/ 422033 w 1819033"/>
                  <a:gd name="connsiteY45" fmla="*/ 0 h 402590"/>
                  <a:gd name="connsiteX46" fmla="*/ 376117 w 1819033"/>
                  <a:gd name="connsiteY46" fmla="*/ 201295 h 402590"/>
                  <a:gd name="connsiteX47" fmla="*/ 422033 w 1819033"/>
                  <a:gd name="connsiteY47" fmla="*/ 402590 h 402590"/>
                  <a:gd name="connsiteX48" fmla="*/ 330200 w 1819033"/>
                  <a:gd name="connsiteY48" fmla="*/ 201295 h 402590"/>
                  <a:gd name="connsiteX49" fmla="*/ 422033 w 1819033"/>
                  <a:gd name="connsiteY49" fmla="*/ 0 h 402590"/>
                  <a:gd name="connsiteX50" fmla="*/ 247408 w 1819033"/>
                  <a:gd name="connsiteY50" fmla="*/ 0 h 402590"/>
                  <a:gd name="connsiteX51" fmla="*/ 201492 w 1819033"/>
                  <a:gd name="connsiteY51" fmla="*/ 201295 h 402590"/>
                  <a:gd name="connsiteX52" fmla="*/ 247408 w 1819033"/>
                  <a:gd name="connsiteY52" fmla="*/ 402590 h 402590"/>
                  <a:gd name="connsiteX53" fmla="*/ 155575 w 1819033"/>
                  <a:gd name="connsiteY53" fmla="*/ 201295 h 402590"/>
                  <a:gd name="connsiteX54" fmla="*/ 247408 w 1819033"/>
                  <a:gd name="connsiteY54" fmla="*/ 0 h 402590"/>
                  <a:gd name="connsiteX55" fmla="*/ 91833 w 1819033"/>
                  <a:gd name="connsiteY55" fmla="*/ 0 h 402590"/>
                  <a:gd name="connsiteX56" fmla="*/ 45917 w 1819033"/>
                  <a:gd name="connsiteY56" fmla="*/ 201295 h 402590"/>
                  <a:gd name="connsiteX57" fmla="*/ 91833 w 1819033"/>
                  <a:gd name="connsiteY57" fmla="*/ 402590 h 402590"/>
                  <a:gd name="connsiteX58" fmla="*/ 0 w 1819033"/>
                  <a:gd name="connsiteY58" fmla="*/ 201295 h 402590"/>
                  <a:gd name="connsiteX59" fmla="*/ 91833 w 1819033"/>
                  <a:gd name="connsiteY59" fmla="*/ 0 h 4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819033" h="402590">
                    <a:moveTo>
                      <a:pt x="1819033" y="0"/>
                    </a:moveTo>
                    <a:cubicBezTo>
                      <a:pt x="1790128" y="47519"/>
                      <a:pt x="1773117" y="122096"/>
                      <a:pt x="1773117" y="201295"/>
                    </a:cubicBezTo>
                    <a:cubicBezTo>
                      <a:pt x="1773117" y="280494"/>
                      <a:pt x="1790128" y="355071"/>
                      <a:pt x="1819033" y="402590"/>
                    </a:cubicBezTo>
                    <a:cubicBezTo>
                      <a:pt x="1768315" y="402590"/>
                      <a:pt x="1727200" y="312467"/>
                      <a:pt x="1727200" y="201295"/>
                    </a:cubicBezTo>
                    <a:cubicBezTo>
                      <a:pt x="1727200" y="90123"/>
                      <a:pt x="1768315" y="0"/>
                      <a:pt x="1819033" y="0"/>
                    </a:cubicBezTo>
                    <a:close/>
                    <a:moveTo>
                      <a:pt x="1663458" y="0"/>
                    </a:moveTo>
                    <a:cubicBezTo>
                      <a:pt x="1634553" y="47519"/>
                      <a:pt x="1617542" y="122096"/>
                      <a:pt x="1617542" y="201295"/>
                    </a:cubicBezTo>
                    <a:cubicBezTo>
                      <a:pt x="1617542" y="280494"/>
                      <a:pt x="1634553" y="355071"/>
                      <a:pt x="1663458" y="402590"/>
                    </a:cubicBezTo>
                    <a:cubicBezTo>
                      <a:pt x="1612740" y="402590"/>
                      <a:pt x="1571625" y="312467"/>
                      <a:pt x="1571625" y="201295"/>
                    </a:cubicBezTo>
                    <a:cubicBezTo>
                      <a:pt x="1571625" y="90123"/>
                      <a:pt x="1612740" y="0"/>
                      <a:pt x="1663458" y="0"/>
                    </a:cubicBezTo>
                    <a:close/>
                    <a:moveTo>
                      <a:pt x="1492008" y="0"/>
                    </a:moveTo>
                    <a:cubicBezTo>
                      <a:pt x="1463103" y="47519"/>
                      <a:pt x="1446092" y="122096"/>
                      <a:pt x="1446092" y="201295"/>
                    </a:cubicBezTo>
                    <a:cubicBezTo>
                      <a:pt x="1446092" y="280494"/>
                      <a:pt x="1463103" y="355071"/>
                      <a:pt x="1492008" y="402590"/>
                    </a:cubicBezTo>
                    <a:cubicBezTo>
                      <a:pt x="1441290" y="402590"/>
                      <a:pt x="1400175" y="312467"/>
                      <a:pt x="1400175" y="201295"/>
                    </a:cubicBezTo>
                    <a:cubicBezTo>
                      <a:pt x="1400175" y="90123"/>
                      <a:pt x="1441290" y="0"/>
                      <a:pt x="1492008" y="0"/>
                    </a:cubicBezTo>
                    <a:close/>
                    <a:moveTo>
                      <a:pt x="1336433" y="0"/>
                    </a:moveTo>
                    <a:cubicBezTo>
                      <a:pt x="1307528" y="47519"/>
                      <a:pt x="1290517" y="122096"/>
                      <a:pt x="1290517" y="201295"/>
                    </a:cubicBezTo>
                    <a:cubicBezTo>
                      <a:pt x="1290517" y="280494"/>
                      <a:pt x="1307528" y="355071"/>
                      <a:pt x="1336433" y="402590"/>
                    </a:cubicBezTo>
                    <a:cubicBezTo>
                      <a:pt x="1285715" y="402590"/>
                      <a:pt x="1244600" y="312467"/>
                      <a:pt x="1244600" y="201295"/>
                    </a:cubicBezTo>
                    <a:cubicBezTo>
                      <a:pt x="1244600" y="90123"/>
                      <a:pt x="1285715" y="0"/>
                      <a:pt x="1336433" y="0"/>
                    </a:cubicBezTo>
                    <a:close/>
                    <a:moveTo>
                      <a:pt x="1193558" y="0"/>
                    </a:moveTo>
                    <a:cubicBezTo>
                      <a:pt x="1164653" y="47519"/>
                      <a:pt x="1147642" y="122096"/>
                      <a:pt x="1147642" y="201295"/>
                    </a:cubicBezTo>
                    <a:cubicBezTo>
                      <a:pt x="1147642" y="280494"/>
                      <a:pt x="1164653" y="355071"/>
                      <a:pt x="1193558" y="402590"/>
                    </a:cubicBezTo>
                    <a:cubicBezTo>
                      <a:pt x="1142840" y="402590"/>
                      <a:pt x="1101725" y="312467"/>
                      <a:pt x="1101725" y="201295"/>
                    </a:cubicBezTo>
                    <a:cubicBezTo>
                      <a:pt x="1101725" y="90123"/>
                      <a:pt x="1142840" y="0"/>
                      <a:pt x="1193558" y="0"/>
                    </a:cubicBezTo>
                    <a:close/>
                    <a:moveTo>
                      <a:pt x="1037983" y="0"/>
                    </a:moveTo>
                    <a:cubicBezTo>
                      <a:pt x="1009078" y="47519"/>
                      <a:pt x="992067" y="122096"/>
                      <a:pt x="992067" y="201295"/>
                    </a:cubicBezTo>
                    <a:cubicBezTo>
                      <a:pt x="992067" y="280494"/>
                      <a:pt x="1009078" y="355071"/>
                      <a:pt x="1037983" y="402590"/>
                    </a:cubicBezTo>
                    <a:cubicBezTo>
                      <a:pt x="987265" y="402590"/>
                      <a:pt x="946150" y="312467"/>
                      <a:pt x="946150" y="201295"/>
                    </a:cubicBezTo>
                    <a:cubicBezTo>
                      <a:pt x="946150" y="90123"/>
                      <a:pt x="987265" y="0"/>
                      <a:pt x="1037983" y="0"/>
                    </a:cubicBezTo>
                    <a:close/>
                    <a:moveTo>
                      <a:pt x="910983" y="0"/>
                    </a:moveTo>
                    <a:cubicBezTo>
                      <a:pt x="882078" y="47519"/>
                      <a:pt x="865067" y="122096"/>
                      <a:pt x="865067" y="201295"/>
                    </a:cubicBezTo>
                    <a:cubicBezTo>
                      <a:pt x="865067" y="280494"/>
                      <a:pt x="882078" y="355071"/>
                      <a:pt x="910983" y="402590"/>
                    </a:cubicBezTo>
                    <a:cubicBezTo>
                      <a:pt x="860265" y="402590"/>
                      <a:pt x="819150" y="312467"/>
                      <a:pt x="819150" y="201295"/>
                    </a:cubicBezTo>
                    <a:cubicBezTo>
                      <a:pt x="819150" y="90123"/>
                      <a:pt x="860265" y="0"/>
                      <a:pt x="910983" y="0"/>
                    </a:cubicBezTo>
                    <a:close/>
                    <a:moveTo>
                      <a:pt x="755408" y="0"/>
                    </a:moveTo>
                    <a:cubicBezTo>
                      <a:pt x="726503" y="47519"/>
                      <a:pt x="709492" y="122096"/>
                      <a:pt x="709492" y="201295"/>
                    </a:cubicBezTo>
                    <a:cubicBezTo>
                      <a:pt x="709492" y="280494"/>
                      <a:pt x="726503" y="355071"/>
                      <a:pt x="755408" y="402590"/>
                    </a:cubicBezTo>
                    <a:cubicBezTo>
                      <a:pt x="704690" y="402590"/>
                      <a:pt x="663575" y="312467"/>
                      <a:pt x="663575" y="201295"/>
                    </a:cubicBezTo>
                    <a:cubicBezTo>
                      <a:pt x="663575" y="90123"/>
                      <a:pt x="704690" y="0"/>
                      <a:pt x="755408" y="0"/>
                    </a:cubicBezTo>
                    <a:close/>
                    <a:moveTo>
                      <a:pt x="577608" y="0"/>
                    </a:moveTo>
                    <a:cubicBezTo>
                      <a:pt x="548703" y="47519"/>
                      <a:pt x="531692" y="122096"/>
                      <a:pt x="531692" y="201295"/>
                    </a:cubicBezTo>
                    <a:cubicBezTo>
                      <a:pt x="531692" y="280494"/>
                      <a:pt x="548703" y="355071"/>
                      <a:pt x="577608" y="402590"/>
                    </a:cubicBezTo>
                    <a:cubicBezTo>
                      <a:pt x="526890" y="402590"/>
                      <a:pt x="485775" y="312467"/>
                      <a:pt x="485775" y="201295"/>
                    </a:cubicBezTo>
                    <a:cubicBezTo>
                      <a:pt x="485775" y="90123"/>
                      <a:pt x="526890" y="0"/>
                      <a:pt x="577608" y="0"/>
                    </a:cubicBezTo>
                    <a:close/>
                    <a:moveTo>
                      <a:pt x="422033" y="0"/>
                    </a:moveTo>
                    <a:cubicBezTo>
                      <a:pt x="393128" y="47519"/>
                      <a:pt x="376117" y="122096"/>
                      <a:pt x="376117" y="201295"/>
                    </a:cubicBezTo>
                    <a:cubicBezTo>
                      <a:pt x="376117" y="280494"/>
                      <a:pt x="393128" y="355071"/>
                      <a:pt x="422033" y="402590"/>
                    </a:cubicBezTo>
                    <a:cubicBezTo>
                      <a:pt x="371315" y="402590"/>
                      <a:pt x="330200" y="312467"/>
                      <a:pt x="330200" y="201295"/>
                    </a:cubicBezTo>
                    <a:cubicBezTo>
                      <a:pt x="330200" y="90123"/>
                      <a:pt x="371315" y="0"/>
                      <a:pt x="422033" y="0"/>
                    </a:cubicBezTo>
                    <a:close/>
                    <a:moveTo>
                      <a:pt x="247408" y="0"/>
                    </a:moveTo>
                    <a:cubicBezTo>
                      <a:pt x="218503" y="47519"/>
                      <a:pt x="201492" y="122096"/>
                      <a:pt x="201492" y="201295"/>
                    </a:cubicBezTo>
                    <a:cubicBezTo>
                      <a:pt x="201492" y="280494"/>
                      <a:pt x="218503" y="355071"/>
                      <a:pt x="247408" y="402590"/>
                    </a:cubicBezTo>
                    <a:cubicBezTo>
                      <a:pt x="196690" y="402590"/>
                      <a:pt x="155575" y="312467"/>
                      <a:pt x="155575" y="201295"/>
                    </a:cubicBezTo>
                    <a:cubicBezTo>
                      <a:pt x="155575" y="90123"/>
                      <a:pt x="196690" y="0"/>
                      <a:pt x="247408" y="0"/>
                    </a:cubicBezTo>
                    <a:close/>
                    <a:moveTo>
                      <a:pt x="91833" y="0"/>
                    </a:moveTo>
                    <a:cubicBezTo>
                      <a:pt x="62928" y="47519"/>
                      <a:pt x="45917" y="122096"/>
                      <a:pt x="45917" y="201295"/>
                    </a:cubicBezTo>
                    <a:cubicBezTo>
                      <a:pt x="45917" y="280494"/>
                      <a:pt x="62928" y="355071"/>
                      <a:pt x="91833" y="402590"/>
                    </a:cubicBezTo>
                    <a:cubicBezTo>
                      <a:pt x="41115" y="402590"/>
                      <a:pt x="0" y="312467"/>
                      <a:pt x="0" y="201295"/>
                    </a:cubicBezTo>
                    <a:cubicBezTo>
                      <a:pt x="0" y="90123"/>
                      <a:pt x="41115" y="0"/>
                      <a:pt x="918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D0C6CF40-3926-4870-B853-CF5014670F40}"/>
                  </a:ext>
                </a:extLst>
              </p:cNvPr>
              <p:cNvSpPr/>
              <p:nvPr/>
            </p:nvSpPr>
            <p:spPr>
              <a:xfrm rot="428664">
                <a:off x="2711370" y="3283407"/>
                <a:ext cx="596657" cy="153988"/>
              </a:xfrm>
              <a:custGeom>
                <a:avLst/>
                <a:gdLst>
                  <a:gd name="connsiteX0" fmla="*/ 1819033 w 1819033"/>
                  <a:gd name="connsiteY0" fmla="*/ 0 h 402590"/>
                  <a:gd name="connsiteX1" fmla="*/ 1773117 w 1819033"/>
                  <a:gd name="connsiteY1" fmla="*/ 201295 h 402590"/>
                  <a:gd name="connsiteX2" fmla="*/ 1819033 w 1819033"/>
                  <a:gd name="connsiteY2" fmla="*/ 402590 h 402590"/>
                  <a:gd name="connsiteX3" fmla="*/ 1727200 w 1819033"/>
                  <a:gd name="connsiteY3" fmla="*/ 201295 h 402590"/>
                  <a:gd name="connsiteX4" fmla="*/ 1819033 w 1819033"/>
                  <a:gd name="connsiteY4" fmla="*/ 0 h 402590"/>
                  <a:gd name="connsiteX5" fmla="*/ 1663458 w 1819033"/>
                  <a:gd name="connsiteY5" fmla="*/ 0 h 402590"/>
                  <a:gd name="connsiteX6" fmla="*/ 1617542 w 1819033"/>
                  <a:gd name="connsiteY6" fmla="*/ 201295 h 402590"/>
                  <a:gd name="connsiteX7" fmla="*/ 1663458 w 1819033"/>
                  <a:gd name="connsiteY7" fmla="*/ 402590 h 402590"/>
                  <a:gd name="connsiteX8" fmla="*/ 1571625 w 1819033"/>
                  <a:gd name="connsiteY8" fmla="*/ 201295 h 402590"/>
                  <a:gd name="connsiteX9" fmla="*/ 1663458 w 1819033"/>
                  <a:gd name="connsiteY9" fmla="*/ 0 h 402590"/>
                  <a:gd name="connsiteX10" fmla="*/ 1492008 w 1819033"/>
                  <a:gd name="connsiteY10" fmla="*/ 0 h 402590"/>
                  <a:gd name="connsiteX11" fmla="*/ 1446092 w 1819033"/>
                  <a:gd name="connsiteY11" fmla="*/ 201295 h 402590"/>
                  <a:gd name="connsiteX12" fmla="*/ 1492008 w 1819033"/>
                  <a:gd name="connsiteY12" fmla="*/ 402590 h 402590"/>
                  <a:gd name="connsiteX13" fmla="*/ 1400175 w 1819033"/>
                  <a:gd name="connsiteY13" fmla="*/ 201295 h 402590"/>
                  <a:gd name="connsiteX14" fmla="*/ 1492008 w 1819033"/>
                  <a:gd name="connsiteY14" fmla="*/ 0 h 402590"/>
                  <a:gd name="connsiteX15" fmla="*/ 1336433 w 1819033"/>
                  <a:gd name="connsiteY15" fmla="*/ 0 h 402590"/>
                  <a:gd name="connsiteX16" fmla="*/ 1290517 w 1819033"/>
                  <a:gd name="connsiteY16" fmla="*/ 201295 h 402590"/>
                  <a:gd name="connsiteX17" fmla="*/ 1336433 w 1819033"/>
                  <a:gd name="connsiteY17" fmla="*/ 402590 h 402590"/>
                  <a:gd name="connsiteX18" fmla="*/ 1244600 w 1819033"/>
                  <a:gd name="connsiteY18" fmla="*/ 201295 h 402590"/>
                  <a:gd name="connsiteX19" fmla="*/ 1336433 w 1819033"/>
                  <a:gd name="connsiteY19" fmla="*/ 0 h 402590"/>
                  <a:gd name="connsiteX20" fmla="*/ 1193558 w 1819033"/>
                  <a:gd name="connsiteY20" fmla="*/ 0 h 402590"/>
                  <a:gd name="connsiteX21" fmla="*/ 1147642 w 1819033"/>
                  <a:gd name="connsiteY21" fmla="*/ 201295 h 402590"/>
                  <a:gd name="connsiteX22" fmla="*/ 1193558 w 1819033"/>
                  <a:gd name="connsiteY22" fmla="*/ 402590 h 402590"/>
                  <a:gd name="connsiteX23" fmla="*/ 1101725 w 1819033"/>
                  <a:gd name="connsiteY23" fmla="*/ 201295 h 402590"/>
                  <a:gd name="connsiteX24" fmla="*/ 1193558 w 1819033"/>
                  <a:gd name="connsiteY24" fmla="*/ 0 h 402590"/>
                  <a:gd name="connsiteX25" fmla="*/ 1037983 w 1819033"/>
                  <a:gd name="connsiteY25" fmla="*/ 0 h 402590"/>
                  <a:gd name="connsiteX26" fmla="*/ 992067 w 1819033"/>
                  <a:gd name="connsiteY26" fmla="*/ 201295 h 402590"/>
                  <a:gd name="connsiteX27" fmla="*/ 1037983 w 1819033"/>
                  <a:gd name="connsiteY27" fmla="*/ 402590 h 402590"/>
                  <a:gd name="connsiteX28" fmla="*/ 946150 w 1819033"/>
                  <a:gd name="connsiteY28" fmla="*/ 201295 h 402590"/>
                  <a:gd name="connsiteX29" fmla="*/ 1037983 w 1819033"/>
                  <a:gd name="connsiteY29" fmla="*/ 0 h 402590"/>
                  <a:gd name="connsiteX30" fmla="*/ 910983 w 1819033"/>
                  <a:gd name="connsiteY30" fmla="*/ 0 h 402590"/>
                  <a:gd name="connsiteX31" fmla="*/ 865067 w 1819033"/>
                  <a:gd name="connsiteY31" fmla="*/ 201295 h 402590"/>
                  <a:gd name="connsiteX32" fmla="*/ 910983 w 1819033"/>
                  <a:gd name="connsiteY32" fmla="*/ 402590 h 402590"/>
                  <a:gd name="connsiteX33" fmla="*/ 819150 w 1819033"/>
                  <a:gd name="connsiteY33" fmla="*/ 201295 h 402590"/>
                  <a:gd name="connsiteX34" fmla="*/ 910983 w 1819033"/>
                  <a:gd name="connsiteY34" fmla="*/ 0 h 402590"/>
                  <a:gd name="connsiteX35" fmla="*/ 755408 w 1819033"/>
                  <a:gd name="connsiteY35" fmla="*/ 0 h 402590"/>
                  <a:gd name="connsiteX36" fmla="*/ 709492 w 1819033"/>
                  <a:gd name="connsiteY36" fmla="*/ 201295 h 402590"/>
                  <a:gd name="connsiteX37" fmla="*/ 755408 w 1819033"/>
                  <a:gd name="connsiteY37" fmla="*/ 402590 h 402590"/>
                  <a:gd name="connsiteX38" fmla="*/ 663575 w 1819033"/>
                  <a:gd name="connsiteY38" fmla="*/ 201295 h 402590"/>
                  <a:gd name="connsiteX39" fmla="*/ 755408 w 1819033"/>
                  <a:gd name="connsiteY39" fmla="*/ 0 h 402590"/>
                  <a:gd name="connsiteX40" fmla="*/ 577608 w 1819033"/>
                  <a:gd name="connsiteY40" fmla="*/ 0 h 402590"/>
                  <a:gd name="connsiteX41" fmla="*/ 531692 w 1819033"/>
                  <a:gd name="connsiteY41" fmla="*/ 201295 h 402590"/>
                  <a:gd name="connsiteX42" fmla="*/ 577608 w 1819033"/>
                  <a:gd name="connsiteY42" fmla="*/ 402590 h 402590"/>
                  <a:gd name="connsiteX43" fmla="*/ 485775 w 1819033"/>
                  <a:gd name="connsiteY43" fmla="*/ 201295 h 402590"/>
                  <a:gd name="connsiteX44" fmla="*/ 577608 w 1819033"/>
                  <a:gd name="connsiteY44" fmla="*/ 0 h 402590"/>
                  <a:gd name="connsiteX45" fmla="*/ 422033 w 1819033"/>
                  <a:gd name="connsiteY45" fmla="*/ 0 h 402590"/>
                  <a:gd name="connsiteX46" fmla="*/ 376117 w 1819033"/>
                  <a:gd name="connsiteY46" fmla="*/ 201295 h 402590"/>
                  <a:gd name="connsiteX47" fmla="*/ 422033 w 1819033"/>
                  <a:gd name="connsiteY47" fmla="*/ 402590 h 402590"/>
                  <a:gd name="connsiteX48" fmla="*/ 330200 w 1819033"/>
                  <a:gd name="connsiteY48" fmla="*/ 201295 h 402590"/>
                  <a:gd name="connsiteX49" fmla="*/ 422033 w 1819033"/>
                  <a:gd name="connsiteY49" fmla="*/ 0 h 402590"/>
                  <a:gd name="connsiteX50" fmla="*/ 247408 w 1819033"/>
                  <a:gd name="connsiteY50" fmla="*/ 0 h 402590"/>
                  <a:gd name="connsiteX51" fmla="*/ 201492 w 1819033"/>
                  <a:gd name="connsiteY51" fmla="*/ 201295 h 402590"/>
                  <a:gd name="connsiteX52" fmla="*/ 247408 w 1819033"/>
                  <a:gd name="connsiteY52" fmla="*/ 402590 h 402590"/>
                  <a:gd name="connsiteX53" fmla="*/ 155575 w 1819033"/>
                  <a:gd name="connsiteY53" fmla="*/ 201295 h 402590"/>
                  <a:gd name="connsiteX54" fmla="*/ 247408 w 1819033"/>
                  <a:gd name="connsiteY54" fmla="*/ 0 h 402590"/>
                  <a:gd name="connsiteX55" fmla="*/ 91833 w 1819033"/>
                  <a:gd name="connsiteY55" fmla="*/ 0 h 402590"/>
                  <a:gd name="connsiteX56" fmla="*/ 45917 w 1819033"/>
                  <a:gd name="connsiteY56" fmla="*/ 201295 h 402590"/>
                  <a:gd name="connsiteX57" fmla="*/ 91833 w 1819033"/>
                  <a:gd name="connsiteY57" fmla="*/ 402590 h 402590"/>
                  <a:gd name="connsiteX58" fmla="*/ 0 w 1819033"/>
                  <a:gd name="connsiteY58" fmla="*/ 201295 h 402590"/>
                  <a:gd name="connsiteX59" fmla="*/ 91833 w 1819033"/>
                  <a:gd name="connsiteY59" fmla="*/ 0 h 4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819033" h="402590">
                    <a:moveTo>
                      <a:pt x="1819033" y="0"/>
                    </a:moveTo>
                    <a:cubicBezTo>
                      <a:pt x="1790128" y="47519"/>
                      <a:pt x="1773117" y="122096"/>
                      <a:pt x="1773117" y="201295"/>
                    </a:cubicBezTo>
                    <a:cubicBezTo>
                      <a:pt x="1773117" y="280494"/>
                      <a:pt x="1790128" y="355071"/>
                      <a:pt x="1819033" y="402590"/>
                    </a:cubicBezTo>
                    <a:cubicBezTo>
                      <a:pt x="1768315" y="402590"/>
                      <a:pt x="1727200" y="312467"/>
                      <a:pt x="1727200" y="201295"/>
                    </a:cubicBezTo>
                    <a:cubicBezTo>
                      <a:pt x="1727200" y="90123"/>
                      <a:pt x="1768315" y="0"/>
                      <a:pt x="1819033" y="0"/>
                    </a:cubicBezTo>
                    <a:close/>
                    <a:moveTo>
                      <a:pt x="1663458" y="0"/>
                    </a:moveTo>
                    <a:cubicBezTo>
                      <a:pt x="1634553" y="47519"/>
                      <a:pt x="1617542" y="122096"/>
                      <a:pt x="1617542" y="201295"/>
                    </a:cubicBezTo>
                    <a:cubicBezTo>
                      <a:pt x="1617542" y="280494"/>
                      <a:pt x="1634553" y="355071"/>
                      <a:pt x="1663458" y="402590"/>
                    </a:cubicBezTo>
                    <a:cubicBezTo>
                      <a:pt x="1612740" y="402590"/>
                      <a:pt x="1571625" y="312467"/>
                      <a:pt x="1571625" y="201295"/>
                    </a:cubicBezTo>
                    <a:cubicBezTo>
                      <a:pt x="1571625" y="90123"/>
                      <a:pt x="1612740" y="0"/>
                      <a:pt x="1663458" y="0"/>
                    </a:cubicBezTo>
                    <a:close/>
                    <a:moveTo>
                      <a:pt x="1492008" y="0"/>
                    </a:moveTo>
                    <a:cubicBezTo>
                      <a:pt x="1463103" y="47519"/>
                      <a:pt x="1446092" y="122096"/>
                      <a:pt x="1446092" y="201295"/>
                    </a:cubicBezTo>
                    <a:cubicBezTo>
                      <a:pt x="1446092" y="280494"/>
                      <a:pt x="1463103" y="355071"/>
                      <a:pt x="1492008" y="402590"/>
                    </a:cubicBezTo>
                    <a:cubicBezTo>
                      <a:pt x="1441290" y="402590"/>
                      <a:pt x="1400175" y="312467"/>
                      <a:pt x="1400175" y="201295"/>
                    </a:cubicBezTo>
                    <a:cubicBezTo>
                      <a:pt x="1400175" y="90123"/>
                      <a:pt x="1441290" y="0"/>
                      <a:pt x="1492008" y="0"/>
                    </a:cubicBezTo>
                    <a:close/>
                    <a:moveTo>
                      <a:pt x="1336433" y="0"/>
                    </a:moveTo>
                    <a:cubicBezTo>
                      <a:pt x="1307528" y="47519"/>
                      <a:pt x="1290517" y="122096"/>
                      <a:pt x="1290517" y="201295"/>
                    </a:cubicBezTo>
                    <a:cubicBezTo>
                      <a:pt x="1290517" y="280494"/>
                      <a:pt x="1307528" y="355071"/>
                      <a:pt x="1336433" y="402590"/>
                    </a:cubicBezTo>
                    <a:cubicBezTo>
                      <a:pt x="1285715" y="402590"/>
                      <a:pt x="1244600" y="312467"/>
                      <a:pt x="1244600" y="201295"/>
                    </a:cubicBezTo>
                    <a:cubicBezTo>
                      <a:pt x="1244600" y="90123"/>
                      <a:pt x="1285715" y="0"/>
                      <a:pt x="1336433" y="0"/>
                    </a:cubicBezTo>
                    <a:close/>
                    <a:moveTo>
                      <a:pt x="1193558" y="0"/>
                    </a:moveTo>
                    <a:cubicBezTo>
                      <a:pt x="1164653" y="47519"/>
                      <a:pt x="1147642" y="122096"/>
                      <a:pt x="1147642" y="201295"/>
                    </a:cubicBezTo>
                    <a:cubicBezTo>
                      <a:pt x="1147642" y="280494"/>
                      <a:pt x="1164653" y="355071"/>
                      <a:pt x="1193558" y="402590"/>
                    </a:cubicBezTo>
                    <a:cubicBezTo>
                      <a:pt x="1142840" y="402590"/>
                      <a:pt x="1101725" y="312467"/>
                      <a:pt x="1101725" y="201295"/>
                    </a:cubicBezTo>
                    <a:cubicBezTo>
                      <a:pt x="1101725" y="90123"/>
                      <a:pt x="1142840" y="0"/>
                      <a:pt x="1193558" y="0"/>
                    </a:cubicBezTo>
                    <a:close/>
                    <a:moveTo>
                      <a:pt x="1037983" y="0"/>
                    </a:moveTo>
                    <a:cubicBezTo>
                      <a:pt x="1009078" y="47519"/>
                      <a:pt x="992067" y="122096"/>
                      <a:pt x="992067" y="201295"/>
                    </a:cubicBezTo>
                    <a:cubicBezTo>
                      <a:pt x="992067" y="280494"/>
                      <a:pt x="1009078" y="355071"/>
                      <a:pt x="1037983" y="402590"/>
                    </a:cubicBezTo>
                    <a:cubicBezTo>
                      <a:pt x="987265" y="402590"/>
                      <a:pt x="946150" y="312467"/>
                      <a:pt x="946150" y="201295"/>
                    </a:cubicBezTo>
                    <a:cubicBezTo>
                      <a:pt x="946150" y="90123"/>
                      <a:pt x="987265" y="0"/>
                      <a:pt x="1037983" y="0"/>
                    </a:cubicBezTo>
                    <a:close/>
                    <a:moveTo>
                      <a:pt x="910983" y="0"/>
                    </a:moveTo>
                    <a:cubicBezTo>
                      <a:pt x="882078" y="47519"/>
                      <a:pt x="865067" y="122096"/>
                      <a:pt x="865067" y="201295"/>
                    </a:cubicBezTo>
                    <a:cubicBezTo>
                      <a:pt x="865067" y="280494"/>
                      <a:pt x="882078" y="355071"/>
                      <a:pt x="910983" y="402590"/>
                    </a:cubicBezTo>
                    <a:cubicBezTo>
                      <a:pt x="860265" y="402590"/>
                      <a:pt x="819150" y="312467"/>
                      <a:pt x="819150" y="201295"/>
                    </a:cubicBezTo>
                    <a:cubicBezTo>
                      <a:pt x="819150" y="90123"/>
                      <a:pt x="860265" y="0"/>
                      <a:pt x="910983" y="0"/>
                    </a:cubicBezTo>
                    <a:close/>
                    <a:moveTo>
                      <a:pt x="755408" y="0"/>
                    </a:moveTo>
                    <a:cubicBezTo>
                      <a:pt x="726503" y="47519"/>
                      <a:pt x="709492" y="122096"/>
                      <a:pt x="709492" y="201295"/>
                    </a:cubicBezTo>
                    <a:cubicBezTo>
                      <a:pt x="709492" y="280494"/>
                      <a:pt x="726503" y="355071"/>
                      <a:pt x="755408" y="402590"/>
                    </a:cubicBezTo>
                    <a:cubicBezTo>
                      <a:pt x="704690" y="402590"/>
                      <a:pt x="663575" y="312467"/>
                      <a:pt x="663575" y="201295"/>
                    </a:cubicBezTo>
                    <a:cubicBezTo>
                      <a:pt x="663575" y="90123"/>
                      <a:pt x="704690" y="0"/>
                      <a:pt x="755408" y="0"/>
                    </a:cubicBezTo>
                    <a:close/>
                    <a:moveTo>
                      <a:pt x="577608" y="0"/>
                    </a:moveTo>
                    <a:cubicBezTo>
                      <a:pt x="548703" y="47519"/>
                      <a:pt x="531692" y="122096"/>
                      <a:pt x="531692" y="201295"/>
                    </a:cubicBezTo>
                    <a:cubicBezTo>
                      <a:pt x="531692" y="280494"/>
                      <a:pt x="548703" y="355071"/>
                      <a:pt x="577608" y="402590"/>
                    </a:cubicBezTo>
                    <a:cubicBezTo>
                      <a:pt x="526890" y="402590"/>
                      <a:pt x="485775" y="312467"/>
                      <a:pt x="485775" y="201295"/>
                    </a:cubicBezTo>
                    <a:cubicBezTo>
                      <a:pt x="485775" y="90123"/>
                      <a:pt x="526890" y="0"/>
                      <a:pt x="577608" y="0"/>
                    </a:cubicBezTo>
                    <a:close/>
                    <a:moveTo>
                      <a:pt x="422033" y="0"/>
                    </a:moveTo>
                    <a:cubicBezTo>
                      <a:pt x="393128" y="47519"/>
                      <a:pt x="376117" y="122096"/>
                      <a:pt x="376117" y="201295"/>
                    </a:cubicBezTo>
                    <a:cubicBezTo>
                      <a:pt x="376117" y="280494"/>
                      <a:pt x="393128" y="355071"/>
                      <a:pt x="422033" y="402590"/>
                    </a:cubicBezTo>
                    <a:cubicBezTo>
                      <a:pt x="371315" y="402590"/>
                      <a:pt x="330200" y="312467"/>
                      <a:pt x="330200" y="201295"/>
                    </a:cubicBezTo>
                    <a:cubicBezTo>
                      <a:pt x="330200" y="90123"/>
                      <a:pt x="371315" y="0"/>
                      <a:pt x="422033" y="0"/>
                    </a:cubicBezTo>
                    <a:close/>
                    <a:moveTo>
                      <a:pt x="247408" y="0"/>
                    </a:moveTo>
                    <a:cubicBezTo>
                      <a:pt x="218503" y="47519"/>
                      <a:pt x="201492" y="122096"/>
                      <a:pt x="201492" y="201295"/>
                    </a:cubicBezTo>
                    <a:cubicBezTo>
                      <a:pt x="201492" y="280494"/>
                      <a:pt x="218503" y="355071"/>
                      <a:pt x="247408" y="402590"/>
                    </a:cubicBezTo>
                    <a:cubicBezTo>
                      <a:pt x="196690" y="402590"/>
                      <a:pt x="155575" y="312467"/>
                      <a:pt x="155575" y="201295"/>
                    </a:cubicBezTo>
                    <a:cubicBezTo>
                      <a:pt x="155575" y="90123"/>
                      <a:pt x="196690" y="0"/>
                      <a:pt x="247408" y="0"/>
                    </a:cubicBezTo>
                    <a:close/>
                    <a:moveTo>
                      <a:pt x="91833" y="0"/>
                    </a:moveTo>
                    <a:cubicBezTo>
                      <a:pt x="62928" y="47519"/>
                      <a:pt x="45917" y="122096"/>
                      <a:pt x="45917" y="201295"/>
                    </a:cubicBezTo>
                    <a:cubicBezTo>
                      <a:pt x="45917" y="280494"/>
                      <a:pt x="62928" y="355071"/>
                      <a:pt x="91833" y="402590"/>
                    </a:cubicBezTo>
                    <a:cubicBezTo>
                      <a:pt x="41115" y="402590"/>
                      <a:pt x="0" y="312467"/>
                      <a:pt x="0" y="201295"/>
                    </a:cubicBezTo>
                    <a:cubicBezTo>
                      <a:pt x="0" y="90123"/>
                      <a:pt x="41115" y="0"/>
                      <a:pt x="918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8605D691-A4F8-442E-8C3D-593E8FCCAE41}"/>
                </a:ext>
              </a:extLst>
            </p:cNvPr>
            <p:cNvGrpSpPr/>
            <p:nvPr/>
          </p:nvGrpSpPr>
          <p:grpSpPr>
            <a:xfrm>
              <a:off x="2923497" y="3307039"/>
              <a:ext cx="995732" cy="479618"/>
              <a:chOff x="2923497" y="3307039"/>
              <a:chExt cx="995732" cy="479618"/>
            </a:xfrm>
          </p:grpSpPr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1B93C500-3C86-4C9A-840E-EBE8A7C01D72}"/>
                  </a:ext>
                </a:extLst>
              </p:cNvPr>
              <p:cNvSpPr/>
              <p:nvPr/>
            </p:nvSpPr>
            <p:spPr>
              <a:xfrm>
                <a:off x="2923497" y="3307039"/>
                <a:ext cx="995732" cy="479618"/>
              </a:xfrm>
              <a:custGeom>
                <a:avLst/>
                <a:gdLst>
                  <a:gd name="connsiteX0" fmla="*/ 628835 w 995732"/>
                  <a:gd name="connsiteY0" fmla="*/ 0 h 479618"/>
                  <a:gd name="connsiteX1" fmla="*/ 984844 w 995732"/>
                  <a:gd name="connsiteY1" fmla="*/ 77150 h 479618"/>
                  <a:gd name="connsiteX2" fmla="*/ 995732 w 995732"/>
                  <a:gd name="connsiteY2" fmla="*/ 83524 h 479618"/>
                  <a:gd name="connsiteX3" fmla="*/ 990703 w 995732"/>
                  <a:gd name="connsiteY3" fmla="*/ 118919 h 479618"/>
                  <a:gd name="connsiteX4" fmla="*/ 366897 w 995732"/>
                  <a:gd name="connsiteY4" fmla="*/ 479618 h 479618"/>
                  <a:gd name="connsiteX5" fmla="*/ 10889 w 995732"/>
                  <a:gd name="connsiteY5" fmla="*/ 402468 h 479618"/>
                  <a:gd name="connsiteX6" fmla="*/ 0 w 995732"/>
                  <a:gd name="connsiteY6" fmla="*/ 396094 h 479618"/>
                  <a:gd name="connsiteX7" fmla="*/ 5030 w 995732"/>
                  <a:gd name="connsiteY7" fmla="*/ 360699 h 479618"/>
                  <a:gd name="connsiteX8" fmla="*/ 628835 w 995732"/>
                  <a:gd name="connsiteY8" fmla="*/ 0 h 47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732" h="479618">
                    <a:moveTo>
                      <a:pt x="628835" y="0"/>
                    </a:moveTo>
                    <a:cubicBezTo>
                      <a:pt x="760709" y="0"/>
                      <a:pt x="883219" y="28442"/>
                      <a:pt x="984844" y="77150"/>
                    </a:cubicBezTo>
                    <a:lnTo>
                      <a:pt x="995732" y="83524"/>
                    </a:lnTo>
                    <a:lnTo>
                      <a:pt x="990703" y="118919"/>
                    </a:lnTo>
                    <a:cubicBezTo>
                      <a:pt x="931329" y="324770"/>
                      <a:pt x="674602" y="479618"/>
                      <a:pt x="366897" y="479618"/>
                    </a:cubicBezTo>
                    <a:cubicBezTo>
                      <a:pt x="235024" y="479618"/>
                      <a:pt x="112513" y="451177"/>
                      <a:pt x="10889" y="402468"/>
                    </a:cubicBezTo>
                    <a:lnTo>
                      <a:pt x="0" y="396094"/>
                    </a:lnTo>
                    <a:lnTo>
                      <a:pt x="5030" y="360699"/>
                    </a:lnTo>
                    <a:cubicBezTo>
                      <a:pt x="64403" y="154849"/>
                      <a:pt x="321130" y="0"/>
                      <a:pt x="628835" y="0"/>
                    </a:cubicBezTo>
                    <a:close/>
                  </a:path>
                </a:pathLst>
              </a:custGeom>
              <a:gradFill flip="none" rotWithShape="1">
                <a:gsLst>
                  <a:gs pos="48000">
                    <a:srgbClr val="FF6600"/>
                  </a:gs>
                  <a:gs pos="100000">
                    <a:srgbClr val="FF9933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D2A3F16-B77A-411E-BF85-35E34AFFF6A9}"/>
                  </a:ext>
                </a:extLst>
              </p:cNvPr>
              <p:cNvSpPr/>
              <p:nvPr/>
            </p:nvSpPr>
            <p:spPr>
              <a:xfrm rot="20556671">
                <a:off x="3089164" y="3408406"/>
                <a:ext cx="600309" cy="137434"/>
              </a:xfrm>
              <a:custGeom>
                <a:avLst/>
                <a:gdLst>
                  <a:gd name="connsiteX0" fmla="*/ 1819033 w 1819033"/>
                  <a:gd name="connsiteY0" fmla="*/ 0 h 402590"/>
                  <a:gd name="connsiteX1" fmla="*/ 1773117 w 1819033"/>
                  <a:gd name="connsiteY1" fmla="*/ 201295 h 402590"/>
                  <a:gd name="connsiteX2" fmla="*/ 1819033 w 1819033"/>
                  <a:gd name="connsiteY2" fmla="*/ 402590 h 402590"/>
                  <a:gd name="connsiteX3" fmla="*/ 1727200 w 1819033"/>
                  <a:gd name="connsiteY3" fmla="*/ 201295 h 402590"/>
                  <a:gd name="connsiteX4" fmla="*/ 1819033 w 1819033"/>
                  <a:gd name="connsiteY4" fmla="*/ 0 h 402590"/>
                  <a:gd name="connsiteX5" fmla="*/ 1663458 w 1819033"/>
                  <a:gd name="connsiteY5" fmla="*/ 0 h 402590"/>
                  <a:gd name="connsiteX6" fmla="*/ 1617542 w 1819033"/>
                  <a:gd name="connsiteY6" fmla="*/ 201295 h 402590"/>
                  <a:gd name="connsiteX7" fmla="*/ 1663458 w 1819033"/>
                  <a:gd name="connsiteY7" fmla="*/ 402590 h 402590"/>
                  <a:gd name="connsiteX8" fmla="*/ 1571625 w 1819033"/>
                  <a:gd name="connsiteY8" fmla="*/ 201295 h 402590"/>
                  <a:gd name="connsiteX9" fmla="*/ 1663458 w 1819033"/>
                  <a:gd name="connsiteY9" fmla="*/ 0 h 402590"/>
                  <a:gd name="connsiteX10" fmla="*/ 1492008 w 1819033"/>
                  <a:gd name="connsiteY10" fmla="*/ 0 h 402590"/>
                  <a:gd name="connsiteX11" fmla="*/ 1446092 w 1819033"/>
                  <a:gd name="connsiteY11" fmla="*/ 201295 h 402590"/>
                  <a:gd name="connsiteX12" fmla="*/ 1492008 w 1819033"/>
                  <a:gd name="connsiteY12" fmla="*/ 402590 h 402590"/>
                  <a:gd name="connsiteX13" fmla="*/ 1400175 w 1819033"/>
                  <a:gd name="connsiteY13" fmla="*/ 201295 h 402590"/>
                  <a:gd name="connsiteX14" fmla="*/ 1492008 w 1819033"/>
                  <a:gd name="connsiteY14" fmla="*/ 0 h 402590"/>
                  <a:gd name="connsiteX15" fmla="*/ 1336433 w 1819033"/>
                  <a:gd name="connsiteY15" fmla="*/ 0 h 402590"/>
                  <a:gd name="connsiteX16" fmla="*/ 1290517 w 1819033"/>
                  <a:gd name="connsiteY16" fmla="*/ 201295 h 402590"/>
                  <a:gd name="connsiteX17" fmla="*/ 1336433 w 1819033"/>
                  <a:gd name="connsiteY17" fmla="*/ 402590 h 402590"/>
                  <a:gd name="connsiteX18" fmla="*/ 1244600 w 1819033"/>
                  <a:gd name="connsiteY18" fmla="*/ 201295 h 402590"/>
                  <a:gd name="connsiteX19" fmla="*/ 1336433 w 1819033"/>
                  <a:gd name="connsiteY19" fmla="*/ 0 h 402590"/>
                  <a:gd name="connsiteX20" fmla="*/ 1193558 w 1819033"/>
                  <a:gd name="connsiteY20" fmla="*/ 0 h 402590"/>
                  <a:gd name="connsiteX21" fmla="*/ 1147642 w 1819033"/>
                  <a:gd name="connsiteY21" fmla="*/ 201295 h 402590"/>
                  <a:gd name="connsiteX22" fmla="*/ 1193558 w 1819033"/>
                  <a:gd name="connsiteY22" fmla="*/ 402590 h 402590"/>
                  <a:gd name="connsiteX23" fmla="*/ 1101725 w 1819033"/>
                  <a:gd name="connsiteY23" fmla="*/ 201295 h 402590"/>
                  <a:gd name="connsiteX24" fmla="*/ 1193558 w 1819033"/>
                  <a:gd name="connsiteY24" fmla="*/ 0 h 402590"/>
                  <a:gd name="connsiteX25" fmla="*/ 1037983 w 1819033"/>
                  <a:gd name="connsiteY25" fmla="*/ 0 h 402590"/>
                  <a:gd name="connsiteX26" fmla="*/ 992067 w 1819033"/>
                  <a:gd name="connsiteY26" fmla="*/ 201295 h 402590"/>
                  <a:gd name="connsiteX27" fmla="*/ 1037983 w 1819033"/>
                  <a:gd name="connsiteY27" fmla="*/ 402590 h 402590"/>
                  <a:gd name="connsiteX28" fmla="*/ 946150 w 1819033"/>
                  <a:gd name="connsiteY28" fmla="*/ 201295 h 402590"/>
                  <a:gd name="connsiteX29" fmla="*/ 1037983 w 1819033"/>
                  <a:gd name="connsiteY29" fmla="*/ 0 h 402590"/>
                  <a:gd name="connsiteX30" fmla="*/ 910983 w 1819033"/>
                  <a:gd name="connsiteY30" fmla="*/ 0 h 402590"/>
                  <a:gd name="connsiteX31" fmla="*/ 865067 w 1819033"/>
                  <a:gd name="connsiteY31" fmla="*/ 201295 h 402590"/>
                  <a:gd name="connsiteX32" fmla="*/ 910983 w 1819033"/>
                  <a:gd name="connsiteY32" fmla="*/ 402590 h 402590"/>
                  <a:gd name="connsiteX33" fmla="*/ 819150 w 1819033"/>
                  <a:gd name="connsiteY33" fmla="*/ 201295 h 402590"/>
                  <a:gd name="connsiteX34" fmla="*/ 910983 w 1819033"/>
                  <a:gd name="connsiteY34" fmla="*/ 0 h 402590"/>
                  <a:gd name="connsiteX35" fmla="*/ 755408 w 1819033"/>
                  <a:gd name="connsiteY35" fmla="*/ 0 h 402590"/>
                  <a:gd name="connsiteX36" fmla="*/ 709492 w 1819033"/>
                  <a:gd name="connsiteY36" fmla="*/ 201295 h 402590"/>
                  <a:gd name="connsiteX37" fmla="*/ 755408 w 1819033"/>
                  <a:gd name="connsiteY37" fmla="*/ 402590 h 402590"/>
                  <a:gd name="connsiteX38" fmla="*/ 663575 w 1819033"/>
                  <a:gd name="connsiteY38" fmla="*/ 201295 h 402590"/>
                  <a:gd name="connsiteX39" fmla="*/ 755408 w 1819033"/>
                  <a:gd name="connsiteY39" fmla="*/ 0 h 402590"/>
                  <a:gd name="connsiteX40" fmla="*/ 577608 w 1819033"/>
                  <a:gd name="connsiteY40" fmla="*/ 0 h 402590"/>
                  <a:gd name="connsiteX41" fmla="*/ 531692 w 1819033"/>
                  <a:gd name="connsiteY41" fmla="*/ 201295 h 402590"/>
                  <a:gd name="connsiteX42" fmla="*/ 577608 w 1819033"/>
                  <a:gd name="connsiteY42" fmla="*/ 402590 h 402590"/>
                  <a:gd name="connsiteX43" fmla="*/ 485775 w 1819033"/>
                  <a:gd name="connsiteY43" fmla="*/ 201295 h 402590"/>
                  <a:gd name="connsiteX44" fmla="*/ 577608 w 1819033"/>
                  <a:gd name="connsiteY44" fmla="*/ 0 h 402590"/>
                  <a:gd name="connsiteX45" fmla="*/ 422033 w 1819033"/>
                  <a:gd name="connsiteY45" fmla="*/ 0 h 402590"/>
                  <a:gd name="connsiteX46" fmla="*/ 376117 w 1819033"/>
                  <a:gd name="connsiteY46" fmla="*/ 201295 h 402590"/>
                  <a:gd name="connsiteX47" fmla="*/ 422033 w 1819033"/>
                  <a:gd name="connsiteY47" fmla="*/ 402590 h 402590"/>
                  <a:gd name="connsiteX48" fmla="*/ 330200 w 1819033"/>
                  <a:gd name="connsiteY48" fmla="*/ 201295 h 402590"/>
                  <a:gd name="connsiteX49" fmla="*/ 422033 w 1819033"/>
                  <a:gd name="connsiteY49" fmla="*/ 0 h 402590"/>
                  <a:gd name="connsiteX50" fmla="*/ 247408 w 1819033"/>
                  <a:gd name="connsiteY50" fmla="*/ 0 h 402590"/>
                  <a:gd name="connsiteX51" fmla="*/ 201492 w 1819033"/>
                  <a:gd name="connsiteY51" fmla="*/ 201295 h 402590"/>
                  <a:gd name="connsiteX52" fmla="*/ 247408 w 1819033"/>
                  <a:gd name="connsiteY52" fmla="*/ 402590 h 402590"/>
                  <a:gd name="connsiteX53" fmla="*/ 155575 w 1819033"/>
                  <a:gd name="connsiteY53" fmla="*/ 201295 h 402590"/>
                  <a:gd name="connsiteX54" fmla="*/ 247408 w 1819033"/>
                  <a:gd name="connsiteY54" fmla="*/ 0 h 402590"/>
                  <a:gd name="connsiteX55" fmla="*/ 91833 w 1819033"/>
                  <a:gd name="connsiteY55" fmla="*/ 0 h 402590"/>
                  <a:gd name="connsiteX56" fmla="*/ 45917 w 1819033"/>
                  <a:gd name="connsiteY56" fmla="*/ 201295 h 402590"/>
                  <a:gd name="connsiteX57" fmla="*/ 91833 w 1819033"/>
                  <a:gd name="connsiteY57" fmla="*/ 402590 h 402590"/>
                  <a:gd name="connsiteX58" fmla="*/ 0 w 1819033"/>
                  <a:gd name="connsiteY58" fmla="*/ 201295 h 402590"/>
                  <a:gd name="connsiteX59" fmla="*/ 91833 w 1819033"/>
                  <a:gd name="connsiteY59" fmla="*/ 0 h 4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819033" h="402590">
                    <a:moveTo>
                      <a:pt x="1819033" y="0"/>
                    </a:moveTo>
                    <a:cubicBezTo>
                      <a:pt x="1790128" y="47519"/>
                      <a:pt x="1773117" y="122096"/>
                      <a:pt x="1773117" y="201295"/>
                    </a:cubicBezTo>
                    <a:cubicBezTo>
                      <a:pt x="1773117" y="280494"/>
                      <a:pt x="1790128" y="355071"/>
                      <a:pt x="1819033" y="402590"/>
                    </a:cubicBezTo>
                    <a:cubicBezTo>
                      <a:pt x="1768315" y="402590"/>
                      <a:pt x="1727200" y="312467"/>
                      <a:pt x="1727200" y="201295"/>
                    </a:cubicBezTo>
                    <a:cubicBezTo>
                      <a:pt x="1727200" y="90123"/>
                      <a:pt x="1768315" y="0"/>
                      <a:pt x="1819033" y="0"/>
                    </a:cubicBezTo>
                    <a:close/>
                    <a:moveTo>
                      <a:pt x="1663458" y="0"/>
                    </a:moveTo>
                    <a:cubicBezTo>
                      <a:pt x="1634553" y="47519"/>
                      <a:pt x="1617542" y="122096"/>
                      <a:pt x="1617542" y="201295"/>
                    </a:cubicBezTo>
                    <a:cubicBezTo>
                      <a:pt x="1617542" y="280494"/>
                      <a:pt x="1634553" y="355071"/>
                      <a:pt x="1663458" y="402590"/>
                    </a:cubicBezTo>
                    <a:cubicBezTo>
                      <a:pt x="1612740" y="402590"/>
                      <a:pt x="1571625" y="312467"/>
                      <a:pt x="1571625" y="201295"/>
                    </a:cubicBezTo>
                    <a:cubicBezTo>
                      <a:pt x="1571625" y="90123"/>
                      <a:pt x="1612740" y="0"/>
                      <a:pt x="1663458" y="0"/>
                    </a:cubicBezTo>
                    <a:close/>
                    <a:moveTo>
                      <a:pt x="1492008" y="0"/>
                    </a:moveTo>
                    <a:cubicBezTo>
                      <a:pt x="1463103" y="47519"/>
                      <a:pt x="1446092" y="122096"/>
                      <a:pt x="1446092" y="201295"/>
                    </a:cubicBezTo>
                    <a:cubicBezTo>
                      <a:pt x="1446092" y="280494"/>
                      <a:pt x="1463103" y="355071"/>
                      <a:pt x="1492008" y="402590"/>
                    </a:cubicBezTo>
                    <a:cubicBezTo>
                      <a:pt x="1441290" y="402590"/>
                      <a:pt x="1400175" y="312467"/>
                      <a:pt x="1400175" y="201295"/>
                    </a:cubicBezTo>
                    <a:cubicBezTo>
                      <a:pt x="1400175" y="90123"/>
                      <a:pt x="1441290" y="0"/>
                      <a:pt x="1492008" y="0"/>
                    </a:cubicBezTo>
                    <a:close/>
                    <a:moveTo>
                      <a:pt x="1336433" y="0"/>
                    </a:moveTo>
                    <a:cubicBezTo>
                      <a:pt x="1307528" y="47519"/>
                      <a:pt x="1290517" y="122096"/>
                      <a:pt x="1290517" y="201295"/>
                    </a:cubicBezTo>
                    <a:cubicBezTo>
                      <a:pt x="1290517" y="280494"/>
                      <a:pt x="1307528" y="355071"/>
                      <a:pt x="1336433" y="402590"/>
                    </a:cubicBezTo>
                    <a:cubicBezTo>
                      <a:pt x="1285715" y="402590"/>
                      <a:pt x="1244600" y="312467"/>
                      <a:pt x="1244600" y="201295"/>
                    </a:cubicBezTo>
                    <a:cubicBezTo>
                      <a:pt x="1244600" y="90123"/>
                      <a:pt x="1285715" y="0"/>
                      <a:pt x="1336433" y="0"/>
                    </a:cubicBezTo>
                    <a:close/>
                    <a:moveTo>
                      <a:pt x="1193558" y="0"/>
                    </a:moveTo>
                    <a:cubicBezTo>
                      <a:pt x="1164653" y="47519"/>
                      <a:pt x="1147642" y="122096"/>
                      <a:pt x="1147642" y="201295"/>
                    </a:cubicBezTo>
                    <a:cubicBezTo>
                      <a:pt x="1147642" y="280494"/>
                      <a:pt x="1164653" y="355071"/>
                      <a:pt x="1193558" y="402590"/>
                    </a:cubicBezTo>
                    <a:cubicBezTo>
                      <a:pt x="1142840" y="402590"/>
                      <a:pt x="1101725" y="312467"/>
                      <a:pt x="1101725" y="201295"/>
                    </a:cubicBezTo>
                    <a:cubicBezTo>
                      <a:pt x="1101725" y="90123"/>
                      <a:pt x="1142840" y="0"/>
                      <a:pt x="1193558" y="0"/>
                    </a:cubicBezTo>
                    <a:close/>
                    <a:moveTo>
                      <a:pt x="1037983" y="0"/>
                    </a:moveTo>
                    <a:cubicBezTo>
                      <a:pt x="1009078" y="47519"/>
                      <a:pt x="992067" y="122096"/>
                      <a:pt x="992067" y="201295"/>
                    </a:cubicBezTo>
                    <a:cubicBezTo>
                      <a:pt x="992067" y="280494"/>
                      <a:pt x="1009078" y="355071"/>
                      <a:pt x="1037983" y="402590"/>
                    </a:cubicBezTo>
                    <a:cubicBezTo>
                      <a:pt x="987265" y="402590"/>
                      <a:pt x="946150" y="312467"/>
                      <a:pt x="946150" y="201295"/>
                    </a:cubicBezTo>
                    <a:cubicBezTo>
                      <a:pt x="946150" y="90123"/>
                      <a:pt x="987265" y="0"/>
                      <a:pt x="1037983" y="0"/>
                    </a:cubicBezTo>
                    <a:close/>
                    <a:moveTo>
                      <a:pt x="910983" y="0"/>
                    </a:moveTo>
                    <a:cubicBezTo>
                      <a:pt x="882078" y="47519"/>
                      <a:pt x="865067" y="122096"/>
                      <a:pt x="865067" y="201295"/>
                    </a:cubicBezTo>
                    <a:cubicBezTo>
                      <a:pt x="865067" y="280494"/>
                      <a:pt x="882078" y="355071"/>
                      <a:pt x="910983" y="402590"/>
                    </a:cubicBezTo>
                    <a:cubicBezTo>
                      <a:pt x="860265" y="402590"/>
                      <a:pt x="819150" y="312467"/>
                      <a:pt x="819150" y="201295"/>
                    </a:cubicBezTo>
                    <a:cubicBezTo>
                      <a:pt x="819150" y="90123"/>
                      <a:pt x="860265" y="0"/>
                      <a:pt x="910983" y="0"/>
                    </a:cubicBezTo>
                    <a:close/>
                    <a:moveTo>
                      <a:pt x="755408" y="0"/>
                    </a:moveTo>
                    <a:cubicBezTo>
                      <a:pt x="726503" y="47519"/>
                      <a:pt x="709492" y="122096"/>
                      <a:pt x="709492" y="201295"/>
                    </a:cubicBezTo>
                    <a:cubicBezTo>
                      <a:pt x="709492" y="280494"/>
                      <a:pt x="726503" y="355071"/>
                      <a:pt x="755408" y="402590"/>
                    </a:cubicBezTo>
                    <a:cubicBezTo>
                      <a:pt x="704690" y="402590"/>
                      <a:pt x="663575" y="312467"/>
                      <a:pt x="663575" y="201295"/>
                    </a:cubicBezTo>
                    <a:cubicBezTo>
                      <a:pt x="663575" y="90123"/>
                      <a:pt x="704690" y="0"/>
                      <a:pt x="755408" y="0"/>
                    </a:cubicBezTo>
                    <a:close/>
                    <a:moveTo>
                      <a:pt x="577608" y="0"/>
                    </a:moveTo>
                    <a:cubicBezTo>
                      <a:pt x="548703" y="47519"/>
                      <a:pt x="531692" y="122096"/>
                      <a:pt x="531692" y="201295"/>
                    </a:cubicBezTo>
                    <a:cubicBezTo>
                      <a:pt x="531692" y="280494"/>
                      <a:pt x="548703" y="355071"/>
                      <a:pt x="577608" y="402590"/>
                    </a:cubicBezTo>
                    <a:cubicBezTo>
                      <a:pt x="526890" y="402590"/>
                      <a:pt x="485775" y="312467"/>
                      <a:pt x="485775" y="201295"/>
                    </a:cubicBezTo>
                    <a:cubicBezTo>
                      <a:pt x="485775" y="90123"/>
                      <a:pt x="526890" y="0"/>
                      <a:pt x="577608" y="0"/>
                    </a:cubicBezTo>
                    <a:close/>
                    <a:moveTo>
                      <a:pt x="422033" y="0"/>
                    </a:moveTo>
                    <a:cubicBezTo>
                      <a:pt x="393128" y="47519"/>
                      <a:pt x="376117" y="122096"/>
                      <a:pt x="376117" y="201295"/>
                    </a:cubicBezTo>
                    <a:cubicBezTo>
                      <a:pt x="376117" y="280494"/>
                      <a:pt x="393128" y="355071"/>
                      <a:pt x="422033" y="402590"/>
                    </a:cubicBezTo>
                    <a:cubicBezTo>
                      <a:pt x="371315" y="402590"/>
                      <a:pt x="330200" y="312467"/>
                      <a:pt x="330200" y="201295"/>
                    </a:cubicBezTo>
                    <a:cubicBezTo>
                      <a:pt x="330200" y="90123"/>
                      <a:pt x="371315" y="0"/>
                      <a:pt x="422033" y="0"/>
                    </a:cubicBezTo>
                    <a:close/>
                    <a:moveTo>
                      <a:pt x="247408" y="0"/>
                    </a:moveTo>
                    <a:cubicBezTo>
                      <a:pt x="218503" y="47519"/>
                      <a:pt x="201492" y="122096"/>
                      <a:pt x="201492" y="201295"/>
                    </a:cubicBezTo>
                    <a:cubicBezTo>
                      <a:pt x="201492" y="280494"/>
                      <a:pt x="218503" y="355071"/>
                      <a:pt x="247408" y="402590"/>
                    </a:cubicBezTo>
                    <a:cubicBezTo>
                      <a:pt x="196690" y="402590"/>
                      <a:pt x="155575" y="312467"/>
                      <a:pt x="155575" y="201295"/>
                    </a:cubicBezTo>
                    <a:cubicBezTo>
                      <a:pt x="155575" y="90123"/>
                      <a:pt x="196690" y="0"/>
                      <a:pt x="247408" y="0"/>
                    </a:cubicBezTo>
                    <a:close/>
                    <a:moveTo>
                      <a:pt x="91833" y="0"/>
                    </a:moveTo>
                    <a:cubicBezTo>
                      <a:pt x="62928" y="47519"/>
                      <a:pt x="45917" y="122096"/>
                      <a:pt x="45917" y="201295"/>
                    </a:cubicBezTo>
                    <a:cubicBezTo>
                      <a:pt x="45917" y="280494"/>
                      <a:pt x="62928" y="355071"/>
                      <a:pt x="91833" y="402590"/>
                    </a:cubicBezTo>
                    <a:cubicBezTo>
                      <a:pt x="41115" y="402590"/>
                      <a:pt x="0" y="312467"/>
                      <a:pt x="0" y="201295"/>
                    </a:cubicBezTo>
                    <a:cubicBezTo>
                      <a:pt x="0" y="90123"/>
                      <a:pt x="41115" y="0"/>
                      <a:pt x="918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C7669D9-B945-496F-991A-765E89AD7D3A}"/>
                  </a:ext>
                </a:extLst>
              </p:cNvPr>
              <p:cNvSpPr/>
              <p:nvPr/>
            </p:nvSpPr>
            <p:spPr>
              <a:xfrm rot="20556671">
                <a:off x="3148057" y="3558362"/>
                <a:ext cx="600309" cy="137434"/>
              </a:xfrm>
              <a:custGeom>
                <a:avLst/>
                <a:gdLst>
                  <a:gd name="connsiteX0" fmla="*/ 1819033 w 1819033"/>
                  <a:gd name="connsiteY0" fmla="*/ 0 h 402590"/>
                  <a:gd name="connsiteX1" fmla="*/ 1773117 w 1819033"/>
                  <a:gd name="connsiteY1" fmla="*/ 201295 h 402590"/>
                  <a:gd name="connsiteX2" fmla="*/ 1819033 w 1819033"/>
                  <a:gd name="connsiteY2" fmla="*/ 402590 h 402590"/>
                  <a:gd name="connsiteX3" fmla="*/ 1727200 w 1819033"/>
                  <a:gd name="connsiteY3" fmla="*/ 201295 h 402590"/>
                  <a:gd name="connsiteX4" fmla="*/ 1819033 w 1819033"/>
                  <a:gd name="connsiteY4" fmla="*/ 0 h 402590"/>
                  <a:gd name="connsiteX5" fmla="*/ 1663458 w 1819033"/>
                  <a:gd name="connsiteY5" fmla="*/ 0 h 402590"/>
                  <a:gd name="connsiteX6" fmla="*/ 1617542 w 1819033"/>
                  <a:gd name="connsiteY6" fmla="*/ 201295 h 402590"/>
                  <a:gd name="connsiteX7" fmla="*/ 1663458 w 1819033"/>
                  <a:gd name="connsiteY7" fmla="*/ 402590 h 402590"/>
                  <a:gd name="connsiteX8" fmla="*/ 1571625 w 1819033"/>
                  <a:gd name="connsiteY8" fmla="*/ 201295 h 402590"/>
                  <a:gd name="connsiteX9" fmla="*/ 1663458 w 1819033"/>
                  <a:gd name="connsiteY9" fmla="*/ 0 h 402590"/>
                  <a:gd name="connsiteX10" fmla="*/ 1492008 w 1819033"/>
                  <a:gd name="connsiteY10" fmla="*/ 0 h 402590"/>
                  <a:gd name="connsiteX11" fmla="*/ 1446092 w 1819033"/>
                  <a:gd name="connsiteY11" fmla="*/ 201295 h 402590"/>
                  <a:gd name="connsiteX12" fmla="*/ 1492008 w 1819033"/>
                  <a:gd name="connsiteY12" fmla="*/ 402590 h 402590"/>
                  <a:gd name="connsiteX13" fmla="*/ 1400175 w 1819033"/>
                  <a:gd name="connsiteY13" fmla="*/ 201295 h 402590"/>
                  <a:gd name="connsiteX14" fmla="*/ 1492008 w 1819033"/>
                  <a:gd name="connsiteY14" fmla="*/ 0 h 402590"/>
                  <a:gd name="connsiteX15" fmla="*/ 1336433 w 1819033"/>
                  <a:gd name="connsiteY15" fmla="*/ 0 h 402590"/>
                  <a:gd name="connsiteX16" fmla="*/ 1290517 w 1819033"/>
                  <a:gd name="connsiteY16" fmla="*/ 201295 h 402590"/>
                  <a:gd name="connsiteX17" fmla="*/ 1336433 w 1819033"/>
                  <a:gd name="connsiteY17" fmla="*/ 402590 h 402590"/>
                  <a:gd name="connsiteX18" fmla="*/ 1244600 w 1819033"/>
                  <a:gd name="connsiteY18" fmla="*/ 201295 h 402590"/>
                  <a:gd name="connsiteX19" fmla="*/ 1336433 w 1819033"/>
                  <a:gd name="connsiteY19" fmla="*/ 0 h 402590"/>
                  <a:gd name="connsiteX20" fmla="*/ 1193558 w 1819033"/>
                  <a:gd name="connsiteY20" fmla="*/ 0 h 402590"/>
                  <a:gd name="connsiteX21" fmla="*/ 1147642 w 1819033"/>
                  <a:gd name="connsiteY21" fmla="*/ 201295 h 402590"/>
                  <a:gd name="connsiteX22" fmla="*/ 1193558 w 1819033"/>
                  <a:gd name="connsiteY22" fmla="*/ 402590 h 402590"/>
                  <a:gd name="connsiteX23" fmla="*/ 1101725 w 1819033"/>
                  <a:gd name="connsiteY23" fmla="*/ 201295 h 402590"/>
                  <a:gd name="connsiteX24" fmla="*/ 1193558 w 1819033"/>
                  <a:gd name="connsiteY24" fmla="*/ 0 h 402590"/>
                  <a:gd name="connsiteX25" fmla="*/ 1037983 w 1819033"/>
                  <a:gd name="connsiteY25" fmla="*/ 0 h 402590"/>
                  <a:gd name="connsiteX26" fmla="*/ 992067 w 1819033"/>
                  <a:gd name="connsiteY26" fmla="*/ 201295 h 402590"/>
                  <a:gd name="connsiteX27" fmla="*/ 1037983 w 1819033"/>
                  <a:gd name="connsiteY27" fmla="*/ 402590 h 402590"/>
                  <a:gd name="connsiteX28" fmla="*/ 946150 w 1819033"/>
                  <a:gd name="connsiteY28" fmla="*/ 201295 h 402590"/>
                  <a:gd name="connsiteX29" fmla="*/ 1037983 w 1819033"/>
                  <a:gd name="connsiteY29" fmla="*/ 0 h 402590"/>
                  <a:gd name="connsiteX30" fmla="*/ 910983 w 1819033"/>
                  <a:gd name="connsiteY30" fmla="*/ 0 h 402590"/>
                  <a:gd name="connsiteX31" fmla="*/ 865067 w 1819033"/>
                  <a:gd name="connsiteY31" fmla="*/ 201295 h 402590"/>
                  <a:gd name="connsiteX32" fmla="*/ 910983 w 1819033"/>
                  <a:gd name="connsiteY32" fmla="*/ 402590 h 402590"/>
                  <a:gd name="connsiteX33" fmla="*/ 819150 w 1819033"/>
                  <a:gd name="connsiteY33" fmla="*/ 201295 h 402590"/>
                  <a:gd name="connsiteX34" fmla="*/ 910983 w 1819033"/>
                  <a:gd name="connsiteY34" fmla="*/ 0 h 402590"/>
                  <a:gd name="connsiteX35" fmla="*/ 755408 w 1819033"/>
                  <a:gd name="connsiteY35" fmla="*/ 0 h 402590"/>
                  <a:gd name="connsiteX36" fmla="*/ 709492 w 1819033"/>
                  <a:gd name="connsiteY36" fmla="*/ 201295 h 402590"/>
                  <a:gd name="connsiteX37" fmla="*/ 755408 w 1819033"/>
                  <a:gd name="connsiteY37" fmla="*/ 402590 h 402590"/>
                  <a:gd name="connsiteX38" fmla="*/ 663575 w 1819033"/>
                  <a:gd name="connsiteY38" fmla="*/ 201295 h 402590"/>
                  <a:gd name="connsiteX39" fmla="*/ 755408 w 1819033"/>
                  <a:gd name="connsiteY39" fmla="*/ 0 h 402590"/>
                  <a:gd name="connsiteX40" fmla="*/ 577608 w 1819033"/>
                  <a:gd name="connsiteY40" fmla="*/ 0 h 402590"/>
                  <a:gd name="connsiteX41" fmla="*/ 531692 w 1819033"/>
                  <a:gd name="connsiteY41" fmla="*/ 201295 h 402590"/>
                  <a:gd name="connsiteX42" fmla="*/ 577608 w 1819033"/>
                  <a:gd name="connsiteY42" fmla="*/ 402590 h 402590"/>
                  <a:gd name="connsiteX43" fmla="*/ 485775 w 1819033"/>
                  <a:gd name="connsiteY43" fmla="*/ 201295 h 402590"/>
                  <a:gd name="connsiteX44" fmla="*/ 577608 w 1819033"/>
                  <a:gd name="connsiteY44" fmla="*/ 0 h 402590"/>
                  <a:gd name="connsiteX45" fmla="*/ 422033 w 1819033"/>
                  <a:gd name="connsiteY45" fmla="*/ 0 h 402590"/>
                  <a:gd name="connsiteX46" fmla="*/ 376117 w 1819033"/>
                  <a:gd name="connsiteY46" fmla="*/ 201295 h 402590"/>
                  <a:gd name="connsiteX47" fmla="*/ 422033 w 1819033"/>
                  <a:gd name="connsiteY47" fmla="*/ 402590 h 402590"/>
                  <a:gd name="connsiteX48" fmla="*/ 330200 w 1819033"/>
                  <a:gd name="connsiteY48" fmla="*/ 201295 h 402590"/>
                  <a:gd name="connsiteX49" fmla="*/ 422033 w 1819033"/>
                  <a:gd name="connsiteY49" fmla="*/ 0 h 402590"/>
                  <a:gd name="connsiteX50" fmla="*/ 247408 w 1819033"/>
                  <a:gd name="connsiteY50" fmla="*/ 0 h 402590"/>
                  <a:gd name="connsiteX51" fmla="*/ 201492 w 1819033"/>
                  <a:gd name="connsiteY51" fmla="*/ 201295 h 402590"/>
                  <a:gd name="connsiteX52" fmla="*/ 247408 w 1819033"/>
                  <a:gd name="connsiteY52" fmla="*/ 402590 h 402590"/>
                  <a:gd name="connsiteX53" fmla="*/ 155575 w 1819033"/>
                  <a:gd name="connsiteY53" fmla="*/ 201295 h 402590"/>
                  <a:gd name="connsiteX54" fmla="*/ 247408 w 1819033"/>
                  <a:gd name="connsiteY54" fmla="*/ 0 h 402590"/>
                  <a:gd name="connsiteX55" fmla="*/ 91833 w 1819033"/>
                  <a:gd name="connsiteY55" fmla="*/ 0 h 402590"/>
                  <a:gd name="connsiteX56" fmla="*/ 45917 w 1819033"/>
                  <a:gd name="connsiteY56" fmla="*/ 201295 h 402590"/>
                  <a:gd name="connsiteX57" fmla="*/ 91833 w 1819033"/>
                  <a:gd name="connsiteY57" fmla="*/ 402590 h 402590"/>
                  <a:gd name="connsiteX58" fmla="*/ 0 w 1819033"/>
                  <a:gd name="connsiteY58" fmla="*/ 201295 h 402590"/>
                  <a:gd name="connsiteX59" fmla="*/ 91833 w 1819033"/>
                  <a:gd name="connsiteY59" fmla="*/ 0 h 4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819033" h="402590">
                    <a:moveTo>
                      <a:pt x="1819033" y="0"/>
                    </a:moveTo>
                    <a:cubicBezTo>
                      <a:pt x="1790128" y="47519"/>
                      <a:pt x="1773117" y="122096"/>
                      <a:pt x="1773117" y="201295"/>
                    </a:cubicBezTo>
                    <a:cubicBezTo>
                      <a:pt x="1773117" y="280494"/>
                      <a:pt x="1790128" y="355071"/>
                      <a:pt x="1819033" y="402590"/>
                    </a:cubicBezTo>
                    <a:cubicBezTo>
                      <a:pt x="1768315" y="402590"/>
                      <a:pt x="1727200" y="312467"/>
                      <a:pt x="1727200" y="201295"/>
                    </a:cubicBezTo>
                    <a:cubicBezTo>
                      <a:pt x="1727200" y="90123"/>
                      <a:pt x="1768315" y="0"/>
                      <a:pt x="1819033" y="0"/>
                    </a:cubicBezTo>
                    <a:close/>
                    <a:moveTo>
                      <a:pt x="1663458" y="0"/>
                    </a:moveTo>
                    <a:cubicBezTo>
                      <a:pt x="1634553" y="47519"/>
                      <a:pt x="1617542" y="122096"/>
                      <a:pt x="1617542" y="201295"/>
                    </a:cubicBezTo>
                    <a:cubicBezTo>
                      <a:pt x="1617542" y="280494"/>
                      <a:pt x="1634553" y="355071"/>
                      <a:pt x="1663458" y="402590"/>
                    </a:cubicBezTo>
                    <a:cubicBezTo>
                      <a:pt x="1612740" y="402590"/>
                      <a:pt x="1571625" y="312467"/>
                      <a:pt x="1571625" y="201295"/>
                    </a:cubicBezTo>
                    <a:cubicBezTo>
                      <a:pt x="1571625" y="90123"/>
                      <a:pt x="1612740" y="0"/>
                      <a:pt x="1663458" y="0"/>
                    </a:cubicBezTo>
                    <a:close/>
                    <a:moveTo>
                      <a:pt x="1492008" y="0"/>
                    </a:moveTo>
                    <a:cubicBezTo>
                      <a:pt x="1463103" y="47519"/>
                      <a:pt x="1446092" y="122096"/>
                      <a:pt x="1446092" y="201295"/>
                    </a:cubicBezTo>
                    <a:cubicBezTo>
                      <a:pt x="1446092" y="280494"/>
                      <a:pt x="1463103" y="355071"/>
                      <a:pt x="1492008" y="402590"/>
                    </a:cubicBezTo>
                    <a:cubicBezTo>
                      <a:pt x="1441290" y="402590"/>
                      <a:pt x="1400175" y="312467"/>
                      <a:pt x="1400175" y="201295"/>
                    </a:cubicBezTo>
                    <a:cubicBezTo>
                      <a:pt x="1400175" y="90123"/>
                      <a:pt x="1441290" y="0"/>
                      <a:pt x="1492008" y="0"/>
                    </a:cubicBezTo>
                    <a:close/>
                    <a:moveTo>
                      <a:pt x="1336433" y="0"/>
                    </a:moveTo>
                    <a:cubicBezTo>
                      <a:pt x="1307528" y="47519"/>
                      <a:pt x="1290517" y="122096"/>
                      <a:pt x="1290517" y="201295"/>
                    </a:cubicBezTo>
                    <a:cubicBezTo>
                      <a:pt x="1290517" y="280494"/>
                      <a:pt x="1307528" y="355071"/>
                      <a:pt x="1336433" y="402590"/>
                    </a:cubicBezTo>
                    <a:cubicBezTo>
                      <a:pt x="1285715" y="402590"/>
                      <a:pt x="1244600" y="312467"/>
                      <a:pt x="1244600" y="201295"/>
                    </a:cubicBezTo>
                    <a:cubicBezTo>
                      <a:pt x="1244600" y="90123"/>
                      <a:pt x="1285715" y="0"/>
                      <a:pt x="1336433" y="0"/>
                    </a:cubicBezTo>
                    <a:close/>
                    <a:moveTo>
                      <a:pt x="1193558" y="0"/>
                    </a:moveTo>
                    <a:cubicBezTo>
                      <a:pt x="1164653" y="47519"/>
                      <a:pt x="1147642" y="122096"/>
                      <a:pt x="1147642" y="201295"/>
                    </a:cubicBezTo>
                    <a:cubicBezTo>
                      <a:pt x="1147642" y="280494"/>
                      <a:pt x="1164653" y="355071"/>
                      <a:pt x="1193558" y="402590"/>
                    </a:cubicBezTo>
                    <a:cubicBezTo>
                      <a:pt x="1142840" y="402590"/>
                      <a:pt x="1101725" y="312467"/>
                      <a:pt x="1101725" y="201295"/>
                    </a:cubicBezTo>
                    <a:cubicBezTo>
                      <a:pt x="1101725" y="90123"/>
                      <a:pt x="1142840" y="0"/>
                      <a:pt x="1193558" y="0"/>
                    </a:cubicBezTo>
                    <a:close/>
                    <a:moveTo>
                      <a:pt x="1037983" y="0"/>
                    </a:moveTo>
                    <a:cubicBezTo>
                      <a:pt x="1009078" y="47519"/>
                      <a:pt x="992067" y="122096"/>
                      <a:pt x="992067" y="201295"/>
                    </a:cubicBezTo>
                    <a:cubicBezTo>
                      <a:pt x="992067" y="280494"/>
                      <a:pt x="1009078" y="355071"/>
                      <a:pt x="1037983" y="402590"/>
                    </a:cubicBezTo>
                    <a:cubicBezTo>
                      <a:pt x="987265" y="402590"/>
                      <a:pt x="946150" y="312467"/>
                      <a:pt x="946150" y="201295"/>
                    </a:cubicBezTo>
                    <a:cubicBezTo>
                      <a:pt x="946150" y="90123"/>
                      <a:pt x="987265" y="0"/>
                      <a:pt x="1037983" y="0"/>
                    </a:cubicBezTo>
                    <a:close/>
                    <a:moveTo>
                      <a:pt x="910983" y="0"/>
                    </a:moveTo>
                    <a:cubicBezTo>
                      <a:pt x="882078" y="47519"/>
                      <a:pt x="865067" y="122096"/>
                      <a:pt x="865067" y="201295"/>
                    </a:cubicBezTo>
                    <a:cubicBezTo>
                      <a:pt x="865067" y="280494"/>
                      <a:pt x="882078" y="355071"/>
                      <a:pt x="910983" y="402590"/>
                    </a:cubicBezTo>
                    <a:cubicBezTo>
                      <a:pt x="860265" y="402590"/>
                      <a:pt x="819150" y="312467"/>
                      <a:pt x="819150" y="201295"/>
                    </a:cubicBezTo>
                    <a:cubicBezTo>
                      <a:pt x="819150" y="90123"/>
                      <a:pt x="860265" y="0"/>
                      <a:pt x="910983" y="0"/>
                    </a:cubicBezTo>
                    <a:close/>
                    <a:moveTo>
                      <a:pt x="755408" y="0"/>
                    </a:moveTo>
                    <a:cubicBezTo>
                      <a:pt x="726503" y="47519"/>
                      <a:pt x="709492" y="122096"/>
                      <a:pt x="709492" y="201295"/>
                    </a:cubicBezTo>
                    <a:cubicBezTo>
                      <a:pt x="709492" y="280494"/>
                      <a:pt x="726503" y="355071"/>
                      <a:pt x="755408" y="402590"/>
                    </a:cubicBezTo>
                    <a:cubicBezTo>
                      <a:pt x="704690" y="402590"/>
                      <a:pt x="663575" y="312467"/>
                      <a:pt x="663575" y="201295"/>
                    </a:cubicBezTo>
                    <a:cubicBezTo>
                      <a:pt x="663575" y="90123"/>
                      <a:pt x="704690" y="0"/>
                      <a:pt x="755408" y="0"/>
                    </a:cubicBezTo>
                    <a:close/>
                    <a:moveTo>
                      <a:pt x="577608" y="0"/>
                    </a:moveTo>
                    <a:cubicBezTo>
                      <a:pt x="548703" y="47519"/>
                      <a:pt x="531692" y="122096"/>
                      <a:pt x="531692" y="201295"/>
                    </a:cubicBezTo>
                    <a:cubicBezTo>
                      <a:pt x="531692" y="280494"/>
                      <a:pt x="548703" y="355071"/>
                      <a:pt x="577608" y="402590"/>
                    </a:cubicBezTo>
                    <a:cubicBezTo>
                      <a:pt x="526890" y="402590"/>
                      <a:pt x="485775" y="312467"/>
                      <a:pt x="485775" y="201295"/>
                    </a:cubicBezTo>
                    <a:cubicBezTo>
                      <a:pt x="485775" y="90123"/>
                      <a:pt x="526890" y="0"/>
                      <a:pt x="577608" y="0"/>
                    </a:cubicBezTo>
                    <a:close/>
                    <a:moveTo>
                      <a:pt x="422033" y="0"/>
                    </a:moveTo>
                    <a:cubicBezTo>
                      <a:pt x="393128" y="47519"/>
                      <a:pt x="376117" y="122096"/>
                      <a:pt x="376117" y="201295"/>
                    </a:cubicBezTo>
                    <a:cubicBezTo>
                      <a:pt x="376117" y="280494"/>
                      <a:pt x="393128" y="355071"/>
                      <a:pt x="422033" y="402590"/>
                    </a:cubicBezTo>
                    <a:cubicBezTo>
                      <a:pt x="371315" y="402590"/>
                      <a:pt x="330200" y="312467"/>
                      <a:pt x="330200" y="201295"/>
                    </a:cubicBezTo>
                    <a:cubicBezTo>
                      <a:pt x="330200" y="90123"/>
                      <a:pt x="371315" y="0"/>
                      <a:pt x="422033" y="0"/>
                    </a:cubicBezTo>
                    <a:close/>
                    <a:moveTo>
                      <a:pt x="247408" y="0"/>
                    </a:moveTo>
                    <a:cubicBezTo>
                      <a:pt x="218503" y="47519"/>
                      <a:pt x="201492" y="122096"/>
                      <a:pt x="201492" y="201295"/>
                    </a:cubicBezTo>
                    <a:cubicBezTo>
                      <a:pt x="201492" y="280494"/>
                      <a:pt x="218503" y="355071"/>
                      <a:pt x="247408" y="402590"/>
                    </a:cubicBezTo>
                    <a:cubicBezTo>
                      <a:pt x="196690" y="402590"/>
                      <a:pt x="155575" y="312467"/>
                      <a:pt x="155575" y="201295"/>
                    </a:cubicBezTo>
                    <a:cubicBezTo>
                      <a:pt x="155575" y="90123"/>
                      <a:pt x="196690" y="0"/>
                      <a:pt x="247408" y="0"/>
                    </a:cubicBezTo>
                    <a:close/>
                    <a:moveTo>
                      <a:pt x="91833" y="0"/>
                    </a:moveTo>
                    <a:cubicBezTo>
                      <a:pt x="62928" y="47519"/>
                      <a:pt x="45917" y="122096"/>
                      <a:pt x="45917" y="201295"/>
                    </a:cubicBezTo>
                    <a:cubicBezTo>
                      <a:pt x="45917" y="280494"/>
                      <a:pt x="62928" y="355071"/>
                      <a:pt x="91833" y="402590"/>
                    </a:cubicBezTo>
                    <a:cubicBezTo>
                      <a:pt x="41115" y="402590"/>
                      <a:pt x="0" y="312467"/>
                      <a:pt x="0" y="201295"/>
                    </a:cubicBezTo>
                    <a:cubicBezTo>
                      <a:pt x="0" y="90123"/>
                      <a:pt x="41115" y="0"/>
                      <a:pt x="918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987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667FFBF0-79FD-4439-902C-C65304825385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富山県と言えば</a:t>
            </a: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C25F078A-1534-4E7C-8EF2-2FA131EFDDE9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富山の薬売り</a:t>
            </a:r>
          </a:p>
        </p:txBody>
      </p: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7A0581E5-CB6B-44FA-BA5A-6F1933B5A38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寒ブリ</a:t>
            </a:r>
          </a:p>
        </p:txBody>
      </p:sp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0BE77CB4-CDBF-4323-984A-6AD1BFDC018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氷見うどん</a:t>
            </a:r>
          </a:p>
        </p:txBody>
      </p:sp>
      <p:sp>
        <p:nvSpPr>
          <p:cNvPr id="439" name="テキスト ボックス 438">
            <a:extLst>
              <a:ext uri="{FF2B5EF4-FFF2-40B4-BE49-F238E27FC236}">
                <a16:creationId xmlns:a16="http://schemas.microsoft.com/office/drawing/2014/main" id="{43C0DCFB-BC0E-4329-89C2-AA201948EC95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飛騨山脈</a:t>
            </a:r>
          </a:p>
        </p:txBody>
      </p:sp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DD5822C3-C2FD-46E5-81D4-5832DA4E39F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高岡漆器</a:t>
            </a:r>
          </a:p>
        </p:txBody>
      </p:sp>
      <p:sp>
        <p:nvSpPr>
          <p:cNvPr id="441" name="テキスト ボックス 440">
            <a:extLst>
              <a:ext uri="{FF2B5EF4-FFF2-40B4-BE49-F238E27FC236}">
                <a16:creationId xmlns:a16="http://schemas.microsoft.com/office/drawing/2014/main" id="{489E3297-1E3E-4EEB-97D0-0520F39F7BA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砺波夜高祭り</a:t>
            </a:r>
          </a:p>
        </p:txBody>
      </p: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557AD131-8C7D-4F09-A5B9-FA008813FCB4}"/>
              </a:ext>
            </a:extLst>
          </p:cNvPr>
          <p:cNvGrpSpPr/>
          <p:nvPr/>
        </p:nvGrpSpPr>
        <p:grpSpPr>
          <a:xfrm>
            <a:off x="1014488" y="1554300"/>
            <a:ext cx="2009623" cy="1390781"/>
            <a:chOff x="4334027" y="4249976"/>
            <a:chExt cx="2015973" cy="1395174"/>
          </a:xfrm>
        </p:grpSpPr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76F03302-6D5B-4FFA-87BE-782F546C7E63}"/>
                </a:ext>
              </a:extLst>
            </p:cNvPr>
            <p:cNvSpPr/>
            <p:nvPr/>
          </p:nvSpPr>
          <p:spPr>
            <a:xfrm>
              <a:off x="4921401" y="4249976"/>
              <a:ext cx="841224" cy="270692"/>
            </a:xfrm>
            <a:custGeom>
              <a:avLst/>
              <a:gdLst>
                <a:gd name="connsiteX0" fmla="*/ 98747 w 841224"/>
                <a:gd name="connsiteY0" fmla="*/ 68977 h 270692"/>
                <a:gd name="connsiteX1" fmla="*/ 64294 w 841224"/>
                <a:gd name="connsiteY1" fmla="*/ 103430 h 270692"/>
                <a:gd name="connsiteX2" fmla="*/ 64294 w 841224"/>
                <a:gd name="connsiteY2" fmla="*/ 205202 h 270692"/>
                <a:gd name="connsiteX3" fmla="*/ 98747 w 841224"/>
                <a:gd name="connsiteY3" fmla="*/ 239655 h 270692"/>
                <a:gd name="connsiteX4" fmla="*/ 742477 w 841224"/>
                <a:gd name="connsiteY4" fmla="*/ 239655 h 270692"/>
                <a:gd name="connsiteX5" fmla="*/ 776930 w 841224"/>
                <a:gd name="connsiteY5" fmla="*/ 205202 h 270692"/>
                <a:gd name="connsiteX6" fmla="*/ 776930 w 841224"/>
                <a:gd name="connsiteY6" fmla="*/ 103430 h 270692"/>
                <a:gd name="connsiteX7" fmla="*/ 742477 w 841224"/>
                <a:gd name="connsiteY7" fmla="*/ 68977 h 270692"/>
                <a:gd name="connsiteX8" fmla="*/ 54642 w 841224"/>
                <a:gd name="connsiteY8" fmla="*/ 0 h 270692"/>
                <a:gd name="connsiteX9" fmla="*/ 786582 w 841224"/>
                <a:gd name="connsiteY9" fmla="*/ 0 h 270692"/>
                <a:gd name="connsiteX10" fmla="*/ 841224 w 841224"/>
                <a:gd name="connsiteY10" fmla="*/ 54642 h 270692"/>
                <a:gd name="connsiteX11" fmla="*/ 841224 w 841224"/>
                <a:gd name="connsiteY11" fmla="*/ 216050 h 270692"/>
                <a:gd name="connsiteX12" fmla="*/ 786582 w 841224"/>
                <a:gd name="connsiteY12" fmla="*/ 270692 h 270692"/>
                <a:gd name="connsiteX13" fmla="*/ 54642 w 841224"/>
                <a:gd name="connsiteY13" fmla="*/ 270692 h 270692"/>
                <a:gd name="connsiteX14" fmla="*/ 0 w 841224"/>
                <a:gd name="connsiteY14" fmla="*/ 216050 h 270692"/>
                <a:gd name="connsiteX15" fmla="*/ 0 w 841224"/>
                <a:gd name="connsiteY15" fmla="*/ 54642 h 270692"/>
                <a:gd name="connsiteX16" fmla="*/ 54642 w 841224"/>
                <a:gd name="connsiteY16" fmla="*/ 0 h 27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1224" h="270692">
                  <a:moveTo>
                    <a:pt x="98747" y="68977"/>
                  </a:moveTo>
                  <a:cubicBezTo>
                    <a:pt x="79719" y="68977"/>
                    <a:pt x="64294" y="84402"/>
                    <a:pt x="64294" y="103430"/>
                  </a:cubicBezTo>
                  <a:lnTo>
                    <a:pt x="64294" y="205202"/>
                  </a:lnTo>
                  <a:cubicBezTo>
                    <a:pt x="64294" y="224230"/>
                    <a:pt x="79719" y="239655"/>
                    <a:pt x="98747" y="239655"/>
                  </a:cubicBezTo>
                  <a:lnTo>
                    <a:pt x="742477" y="239655"/>
                  </a:lnTo>
                  <a:cubicBezTo>
                    <a:pt x="761505" y="239655"/>
                    <a:pt x="776930" y="224230"/>
                    <a:pt x="776930" y="205202"/>
                  </a:cubicBezTo>
                  <a:lnTo>
                    <a:pt x="776930" y="103430"/>
                  </a:lnTo>
                  <a:cubicBezTo>
                    <a:pt x="776930" y="84402"/>
                    <a:pt x="761505" y="68977"/>
                    <a:pt x="742477" y="68977"/>
                  </a:cubicBezTo>
                  <a:close/>
                  <a:moveTo>
                    <a:pt x="54642" y="0"/>
                  </a:moveTo>
                  <a:lnTo>
                    <a:pt x="786582" y="0"/>
                  </a:lnTo>
                  <a:cubicBezTo>
                    <a:pt x="816760" y="0"/>
                    <a:pt x="841224" y="24464"/>
                    <a:pt x="841224" y="54642"/>
                  </a:cubicBezTo>
                  <a:lnTo>
                    <a:pt x="841224" y="216050"/>
                  </a:lnTo>
                  <a:cubicBezTo>
                    <a:pt x="841224" y="246228"/>
                    <a:pt x="816760" y="270692"/>
                    <a:pt x="786582" y="270692"/>
                  </a:cubicBezTo>
                  <a:lnTo>
                    <a:pt x="54642" y="270692"/>
                  </a:lnTo>
                  <a:cubicBezTo>
                    <a:pt x="24464" y="270692"/>
                    <a:pt x="0" y="246228"/>
                    <a:pt x="0" y="216050"/>
                  </a:cubicBezTo>
                  <a:lnTo>
                    <a:pt x="0" y="54642"/>
                  </a:lnTo>
                  <a:cubicBezTo>
                    <a:pt x="0" y="24464"/>
                    <a:pt x="24464" y="0"/>
                    <a:pt x="54642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5D5D3B9E-19E9-46DB-B6A2-99667D24F3D6}"/>
                </a:ext>
              </a:extLst>
            </p:cNvPr>
            <p:cNvSpPr/>
            <p:nvPr/>
          </p:nvSpPr>
          <p:spPr>
            <a:xfrm>
              <a:off x="4334027" y="4432282"/>
              <a:ext cx="2015973" cy="375939"/>
            </a:xfrm>
            <a:prstGeom prst="round2SameRect">
              <a:avLst>
                <a:gd name="adj1" fmla="val 17989"/>
                <a:gd name="adj2" fmla="val 0"/>
              </a:avLst>
            </a:prstGeom>
            <a:pattFill prst="dkHorz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6BD9A63F-ABE7-4A06-A0E3-1B5827E7D7C2}"/>
                </a:ext>
              </a:extLst>
            </p:cNvPr>
            <p:cNvSpPr/>
            <p:nvPr/>
          </p:nvSpPr>
          <p:spPr>
            <a:xfrm>
              <a:off x="4334027" y="4805433"/>
              <a:ext cx="2015973" cy="839717"/>
            </a:xfrm>
            <a:prstGeom prst="round2SameRect">
              <a:avLst>
                <a:gd name="adj1" fmla="val 0"/>
                <a:gd name="adj2" fmla="val 14538"/>
              </a:avLst>
            </a:prstGeom>
            <a:pattFill prst="dkHorz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14FEDFFB-CCE8-4C8B-973D-C7E7757CBB02}"/>
                </a:ext>
              </a:extLst>
            </p:cNvPr>
            <p:cNvSpPr/>
            <p:nvPr/>
          </p:nvSpPr>
          <p:spPr>
            <a:xfrm>
              <a:off x="5162737" y="5181372"/>
              <a:ext cx="358554" cy="358552"/>
            </a:xfrm>
            <a:custGeom>
              <a:avLst/>
              <a:gdLst>
                <a:gd name="connsiteX0" fmla="*/ 127001 w 409575"/>
                <a:gd name="connsiteY0" fmla="*/ 0 h 409575"/>
                <a:gd name="connsiteX1" fmla="*/ 282576 w 409575"/>
                <a:gd name="connsiteY1" fmla="*/ 0 h 409575"/>
                <a:gd name="connsiteX2" fmla="*/ 282576 w 409575"/>
                <a:gd name="connsiteY2" fmla="*/ 127000 h 409575"/>
                <a:gd name="connsiteX3" fmla="*/ 409575 w 409575"/>
                <a:gd name="connsiteY3" fmla="*/ 127000 h 409575"/>
                <a:gd name="connsiteX4" fmla="*/ 409575 w 409575"/>
                <a:gd name="connsiteY4" fmla="*/ 282575 h 409575"/>
                <a:gd name="connsiteX5" fmla="*/ 282576 w 409575"/>
                <a:gd name="connsiteY5" fmla="*/ 282575 h 409575"/>
                <a:gd name="connsiteX6" fmla="*/ 282576 w 409575"/>
                <a:gd name="connsiteY6" fmla="*/ 409575 h 409575"/>
                <a:gd name="connsiteX7" fmla="*/ 127001 w 409575"/>
                <a:gd name="connsiteY7" fmla="*/ 409575 h 409575"/>
                <a:gd name="connsiteX8" fmla="*/ 127001 w 409575"/>
                <a:gd name="connsiteY8" fmla="*/ 282575 h 409575"/>
                <a:gd name="connsiteX9" fmla="*/ 0 w 409575"/>
                <a:gd name="connsiteY9" fmla="*/ 282575 h 409575"/>
                <a:gd name="connsiteX10" fmla="*/ 0 w 409575"/>
                <a:gd name="connsiteY10" fmla="*/ 127000 h 409575"/>
                <a:gd name="connsiteX11" fmla="*/ 127001 w 409575"/>
                <a:gd name="connsiteY11" fmla="*/ 12700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575" h="409575">
                  <a:moveTo>
                    <a:pt x="127001" y="0"/>
                  </a:moveTo>
                  <a:lnTo>
                    <a:pt x="282576" y="0"/>
                  </a:lnTo>
                  <a:lnTo>
                    <a:pt x="282576" y="127000"/>
                  </a:lnTo>
                  <a:lnTo>
                    <a:pt x="409575" y="127000"/>
                  </a:lnTo>
                  <a:lnTo>
                    <a:pt x="409575" y="282575"/>
                  </a:lnTo>
                  <a:lnTo>
                    <a:pt x="282576" y="282575"/>
                  </a:lnTo>
                  <a:lnTo>
                    <a:pt x="282576" y="409575"/>
                  </a:lnTo>
                  <a:lnTo>
                    <a:pt x="127001" y="409575"/>
                  </a:lnTo>
                  <a:lnTo>
                    <a:pt x="127001" y="282575"/>
                  </a:lnTo>
                  <a:lnTo>
                    <a:pt x="0" y="282575"/>
                  </a:lnTo>
                  <a:lnTo>
                    <a:pt x="0" y="127000"/>
                  </a:lnTo>
                  <a:lnTo>
                    <a:pt x="127001" y="12700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7" name="四角形: 角を丸くする 446">
              <a:extLst>
                <a:ext uri="{FF2B5EF4-FFF2-40B4-BE49-F238E27FC236}">
                  <a16:creationId xmlns:a16="http://schemas.microsoft.com/office/drawing/2014/main" id="{EA1FF62D-1D09-47C8-B834-775E3F848B16}"/>
                </a:ext>
              </a:extLst>
            </p:cNvPr>
            <p:cNvSpPr/>
            <p:nvPr/>
          </p:nvSpPr>
          <p:spPr>
            <a:xfrm>
              <a:off x="5204770" y="4676775"/>
              <a:ext cx="274486" cy="270692"/>
            </a:xfrm>
            <a:prstGeom prst="round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8" name="四角形: 角を丸くする 447">
              <a:extLst>
                <a:ext uri="{FF2B5EF4-FFF2-40B4-BE49-F238E27FC236}">
                  <a16:creationId xmlns:a16="http://schemas.microsoft.com/office/drawing/2014/main" id="{36433172-3F73-41A2-983C-EE9486A485EF}"/>
                </a:ext>
              </a:extLst>
            </p:cNvPr>
            <p:cNvSpPr/>
            <p:nvPr/>
          </p:nvSpPr>
          <p:spPr>
            <a:xfrm>
              <a:off x="5235726" y="4724400"/>
              <a:ext cx="212574" cy="21972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9" name="四角形: 角を丸くする 448">
              <a:extLst>
                <a:ext uri="{FF2B5EF4-FFF2-40B4-BE49-F238E27FC236}">
                  <a16:creationId xmlns:a16="http://schemas.microsoft.com/office/drawing/2014/main" id="{778CA17E-42E2-4EF1-8681-707F97443FB2}"/>
                </a:ext>
              </a:extLst>
            </p:cNvPr>
            <p:cNvSpPr/>
            <p:nvPr/>
          </p:nvSpPr>
          <p:spPr>
            <a:xfrm>
              <a:off x="5235726" y="4757738"/>
              <a:ext cx="212574" cy="21972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0" name="四角形: 角を丸くする 449">
              <a:extLst>
                <a:ext uri="{FF2B5EF4-FFF2-40B4-BE49-F238E27FC236}">
                  <a16:creationId xmlns:a16="http://schemas.microsoft.com/office/drawing/2014/main" id="{A543CDF6-CED1-451B-BB9C-55D194A389F0}"/>
                </a:ext>
              </a:extLst>
            </p:cNvPr>
            <p:cNvSpPr/>
            <p:nvPr/>
          </p:nvSpPr>
          <p:spPr>
            <a:xfrm>
              <a:off x="5266682" y="4712494"/>
              <a:ext cx="150662" cy="199254"/>
            </a:xfrm>
            <a:prstGeom prst="roundRect">
              <a:avLst>
                <a:gd name="adj" fmla="val 9652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8F909A20-73C0-4C9F-BEB7-EB2FD7DDB1D1}"/>
              </a:ext>
            </a:extLst>
          </p:cNvPr>
          <p:cNvGrpSpPr/>
          <p:nvPr/>
        </p:nvGrpSpPr>
        <p:grpSpPr>
          <a:xfrm>
            <a:off x="769188" y="4468483"/>
            <a:ext cx="2500224" cy="1160054"/>
            <a:chOff x="4935405" y="4391022"/>
            <a:chExt cx="2623475" cy="1194207"/>
          </a:xfrm>
        </p:grpSpPr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DD1663BB-4FF0-4E3D-8E9F-D5254164D43A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rgbClr val="FFFF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E21C89E3-DFB0-483C-B04D-2D608FE9A5CD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461" name="月 460">
                <a:extLst>
                  <a:ext uri="{FF2B5EF4-FFF2-40B4-BE49-F238E27FC236}">
                    <a16:creationId xmlns:a16="http://schemas.microsoft.com/office/drawing/2014/main" id="{6A90A3C8-B245-4C13-9D12-E82CEFC1F093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月 278">
                <a:extLst>
                  <a:ext uri="{FF2B5EF4-FFF2-40B4-BE49-F238E27FC236}">
                    <a16:creationId xmlns:a16="http://schemas.microsoft.com/office/drawing/2014/main" id="{68800F24-41B5-436E-8CE6-EA3C3206D7C6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月 462">
                <a:extLst>
                  <a:ext uri="{FF2B5EF4-FFF2-40B4-BE49-F238E27FC236}">
                    <a16:creationId xmlns:a16="http://schemas.microsoft.com/office/drawing/2014/main" id="{34A79857-68D1-4025-BC3C-DCD604DD77DC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月 204">
                <a:extLst>
                  <a:ext uri="{FF2B5EF4-FFF2-40B4-BE49-F238E27FC236}">
                    <a16:creationId xmlns:a16="http://schemas.microsoft.com/office/drawing/2014/main" id="{B8074498-178D-4FB6-9400-DC6F52A430D2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B188C0B8-7888-407D-85BC-24FCC1128B45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5000">
                    <a:sysClr val="window" lastClr="FFFFFF"/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4FDBD0CB-A4C5-4B7C-8412-B86C451DF170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rgbClr val="4472C4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25A9FD9F-76C2-4AA4-A7B6-AA792DB17C16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46FAB6D2-FB73-485F-AC1F-FE56F26C72BA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BC0977AD-69D8-4C3B-BE5B-1808DD444007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D700F8F9-7568-4868-BF02-01322BF8991C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9C55B3AC-2D3A-4DE6-AF3F-4C52CC8650C8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CD31871F-7E72-41F5-A8AB-6EEB39C11FFA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6" name="月 455">
              <a:extLst>
                <a:ext uri="{FF2B5EF4-FFF2-40B4-BE49-F238E27FC236}">
                  <a16:creationId xmlns:a16="http://schemas.microsoft.com/office/drawing/2014/main" id="{4657EBEB-003B-42D9-B75B-126F8E9F7CCB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8E36CBB3-1713-4E0F-B836-2233BDCD5207}"/>
              </a:ext>
            </a:extLst>
          </p:cNvPr>
          <p:cNvGrpSpPr/>
          <p:nvPr/>
        </p:nvGrpSpPr>
        <p:grpSpPr>
          <a:xfrm>
            <a:off x="3789871" y="1188235"/>
            <a:ext cx="2326258" cy="2116054"/>
            <a:chOff x="3242526" y="4461118"/>
            <a:chExt cx="3321170" cy="3021066"/>
          </a:xfrm>
        </p:grpSpPr>
        <p:sp>
          <p:nvSpPr>
            <p:cNvPr id="469" name="楕円 3">
              <a:extLst>
                <a:ext uri="{FF2B5EF4-FFF2-40B4-BE49-F238E27FC236}">
                  <a16:creationId xmlns:a16="http://schemas.microsoft.com/office/drawing/2014/main" id="{F818707A-C801-4641-BE40-0DCE701C602E}"/>
                </a:ext>
              </a:extLst>
            </p:cNvPr>
            <p:cNvSpPr/>
            <p:nvPr/>
          </p:nvSpPr>
          <p:spPr>
            <a:xfrm flipV="1">
              <a:off x="4243190" y="6550532"/>
              <a:ext cx="1319842" cy="931652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0" name="楕円 3">
              <a:extLst>
                <a:ext uri="{FF2B5EF4-FFF2-40B4-BE49-F238E27FC236}">
                  <a16:creationId xmlns:a16="http://schemas.microsoft.com/office/drawing/2014/main" id="{DFB2BED0-339F-462F-9FD1-A45C26D6F1D4}"/>
                </a:ext>
              </a:extLst>
            </p:cNvPr>
            <p:cNvSpPr/>
            <p:nvPr/>
          </p:nvSpPr>
          <p:spPr>
            <a:xfrm>
              <a:off x="3242526" y="4461118"/>
              <a:ext cx="3321170" cy="2717321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/>
                </a:gs>
                <a:gs pos="0">
                  <a:sysClr val="windowText" lastClr="000000"/>
                </a:gs>
                <a:gs pos="5000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A7F0E799-AB29-4825-96CB-62546E15ADB0}"/>
                </a:ext>
              </a:extLst>
            </p:cNvPr>
            <p:cNvSpPr/>
            <p:nvPr/>
          </p:nvSpPr>
          <p:spPr>
            <a:xfrm>
              <a:off x="3361678" y="4556008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BBD7141B-9779-4024-BE9E-62BDF79C9631}"/>
                </a:ext>
              </a:extLst>
            </p:cNvPr>
            <p:cNvSpPr/>
            <p:nvPr/>
          </p:nvSpPr>
          <p:spPr>
            <a:xfrm>
              <a:off x="3383638" y="4840679"/>
              <a:ext cx="3038945" cy="1475119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8EB17A7A-40FA-4C2F-BAA3-4D3A162AEFAA}"/>
                </a:ext>
              </a:extLst>
            </p:cNvPr>
            <p:cNvGrpSpPr/>
            <p:nvPr/>
          </p:nvGrpSpPr>
          <p:grpSpPr>
            <a:xfrm>
              <a:off x="3554437" y="4904185"/>
              <a:ext cx="2705464" cy="1310686"/>
              <a:chOff x="5774653" y="1480033"/>
              <a:chExt cx="2748453" cy="1495242"/>
            </a:xfrm>
          </p:grpSpPr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EA92577B-C95D-4DF1-8394-955BB1FFE415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513" name="円: 塗りつぶしなし 512">
                  <a:extLst>
                    <a:ext uri="{FF2B5EF4-FFF2-40B4-BE49-F238E27FC236}">
                      <a16:creationId xmlns:a16="http://schemas.microsoft.com/office/drawing/2014/main" id="{9B00F1B4-13A8-484F-BC9F-9CE50A2B20CC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円: 塗りつぶしなし 513">
                  <a:extLst>
                    <a:ext uri="{FF2B5EF4-FFF2-40B4-BE49-F238E27FC236}">
                      <a16:creationId xmlns:a16="http://schemas.microsoft.com/office/drawing/2014/main" id="{21A11BDE-6758-471A-AF6D-17DD27A5BA37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円: 塗りつぶしなし 514">
                  <a:extLst>
                    <a:ext uri="{FF2B5EF4-FFF2-40B4-BE49-F238E27FC236}">
                      <a16:creationId xmlns:a16="http://schemas.microsoft.com/office/drawing/2014/main" id="{25286480-0C8D-46BF-8171-495FFDB9A0CC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円: 塗りつぶしなし 515">
                  <a:extLst>
                    <a:ext uri="{FF2B5EF4-FFF2-40B4-BE49-F238E27FC236}">
                      <a16:creationId xmlns:a16="http://schemas.microsoft.com/office/drawing/2014/main" id="{3FBBB128-D57A-4807-8AB2-9498F90E6CFE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円: 塗りつぶしなし 516">
                  <a:extLst>
                    <a:ext uri="{FF2B5EF4-FFF2-40B4-BE49-F238E27FC236}">
                      <a16:creationId xmlns:a16="http://schemas.microsoft.com/office/drawing/2014/main" id="{54070A3B-4836-41B0-BA36-82307E00A3CB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円: 塗りつぶしなし 517">
                  <a:extLst>
                    <a:ext uri="{FF2B5EF4-FFF2-40B4-BE49-F238E27FC236}">
                      <a16:creationId xmlns:a16="http://schemas.microsoft.com/office/drawing/2014/main" id="{793D3042-23D2-4F45-8B27-798B09F199DE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円: 塗りつぶしなし 518">
                  <a:extLst>
                    <a:ext uri="{FF2B5EF4-FFF2-40B4-BE49-F238E27FC236}">
                      <a16:creationId xmlns:a16="http://schemas.microsoft.com/office/drawing/2014/main" id="{93FACD91-6C50-4BC6-B31A-9E3B8A240E30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円: 塗りつぶしなし 519">
                  <a:extLst>
                    <a:ext uri="{FF2B5EF4-FFF2-40B4-BE49-F238E27FC236}">
                      <a16:creationId xmlns:a16="http://schemas.microsoft.com/office/drawing/2014/main" id="{66C764EB-E1FB-4AAF-B159-EFC2489A486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円: 塗りつぶしなし 520">
                  <a:extLst>
                    <a:ext uri="{FF2B5EF4-FFF2-40B4-BE49-F238E27FC236}">
                      <a16:creationId xmlns:a16="http://schemas.microsoft.com/office/drawing/2014/main" id="{82D8E595-313F-468A-BDC8-99428F73E839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円: 塗りつぶしなし 521">
                  <a:extLst>
                    <a:ext uri="{FF2B5EF4-FFF2-40B4-BE49-F238E27FC236}">
                      <a16:creationId xmlns:a16="http://schemas.microsoft.com/office/drawing/2014/main" id="{2B0D8243-9515-44BD-A9FF-C5A28BB57AD9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円: 塗りつぶしなし 522">
                  <a:extLst>
                    <a:ext uri="{FF2B5EF4-FFF2-40B4-BE49-F238E27FC236}">
                      <a16:creationId xmlns:a16="http://schemas.microsoft.com/office/drawing/2014/main" id="{CC7C2244-AFAD-4339-BD13-61F2F541539A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円: 塗りつぶしなし 523">
                  <a:extLst>
                    <a:ext uri="{FF2B5EF4-FFF2-40B4-BE49-F238E27FC236}">
                      <a16:creationId xmlns:a16="http://schemas.microsoft.com/office/drawing/2014/main" id="{ACF59B74-E633-4776-AC47-96A819AE61AD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円: 塗りつぶしなし 524">
                  <a:extLst>
                    <a:ext uri="{FF2B5EF4-FFF2-40B4-BE49-F238E27FC236}">
                      <a16:creationId xmlns:a16="http://schemas.microsoft.com/office/drawing/2014/main" id="{E2FB172B-9A59-43D1-80B2-ED3014074659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円: 塗りつぶしなし 525">
                  <a:extLst>
                    <a:ext uri="{FF2B5EF4-FFF2-40B4-BE49-F238E27FC236}">
                      <a16:creationId xmlns:a16="http://schemas.microsoft.com/office/drawing/2014/main" id="{47C24DE3-51CF-4D35-A3BF-97402B94004F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円: 塗りつぶしなし 526">
                  <a:extLst>
                    <a:ext uri="{FF2B5EF4-FFF2-40B4-BE49-F238E27FC236}">
                      <a16:creationId xmlns:a16="http://schemas.microsoft.com/office/drawing/2014/main" id="{AD47039E-D28F-469D-97D3-9BD672BBE75E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円: 塗りつぶしなし 527">
                  <a:extLst>
                    <a:ext uri="{FF2B5EF4-FFF2-40B4-BE49-F238E27FC236}">
                      <a16:creationId xmlns:a16="http://schemas.microsoft.com/office/drawing/2014/main" id="{2082E975-0A75-428C-B807-3AE6EE5DBC41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円: 塗りつぶしなし 528">
                  <a:extLst>
                    <a:ext uri="{FF2B5EF4-FFF2-40B4-BE49-F238E27FC236}">
                      <a16:creationId xmlns:a16="http://schemas.microsoft.com/office/drawing/2014/main" id="{43EBECDA-43A7-4480-8154-4D70DC61745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円: 塗りつぶしなし 529">
                  <a:extLst>
                    <a:ext uri="{FF2B5EF4-FFF2-40B4-BE49-F238E27FC236}">
                      <a16:creationId xmlns:a16="http://schemas.microsoft.com/office/drawing/2014/main" id="{5FAF1931-81ED-40DC-B897-FFC0750FD07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円: 塗りつぶしなし 530">
                  <a:extLst>
                    <a:ext uri="{FF2B5EF4-FFF2-40B4-BE49-F238E27FC236}">
                      <a16:creationId xmlns:a16="http://schemas.microsoft.com/office/drawing/2014/main" id="{FBE4ABE0-C379-4CC8-8CA0-DA20923F8E71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円: 塗りつぶしなし 531">
                  <a:extLst>
                    <a:ext uri="{FF2B5EF4-FFF2-40B4-BE49-F238E27FC236}">
                      <a16:creationId xmlns:a16="http://schemas.microsoft.com/office/drawing/2014/main" id="{C6B69C15-A1F3-4C6C-9EEF-29A9FB8DF117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58EF941-BD08-4918-A124-AF8C04F9519A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493" name="円: 塗りつぶしなし 492">
                  <a:extLst>
                    <a:ext uri="{FF2B5EF4-FFF2-40B4-BE49-F238E27FC236}">
                      <a16:creationId xmlns:a16="http://schemas.microsoft.com/office/drawing/2014/main" id="{9872EF88-2266-4398-85EA-9FA990255050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円: 塗りつぶしなし 493">
                  <a:extLst>
                    <a:ext uri="{FF2B5EF4-FFF2-40B4-BE49-F238E27FC236}">
                      <a16:creationId xmlns:a16="http://schemas.microsoft.com/office/drawing/2014/main" id="{8987D8C3-619B-4AEE-BF4F-C10089C1B484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円: 塗りつぶしなし 494">
                  <a:extLst>
                    <a:ext uri="{FF2B5EF4-FFF2-40B4-BE49-F238E27FC236}">
                      <a16:creationId xmlns:a16="http://schemas.microsoft.com/office/drawing/2014/main" id="{59BB46E8-1BC5-4DBC-BB84-E342D93DF96E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円: 塗りつぶしなし 495">
                  <a:extLst>
                    <a:ext uri="{FF2B5EF4-FFF2-40B4-BE49-F238E27FC236}">
                      <a16:creationId xmlns:a16="http://schemas.microsoft.com/office/drawing/2014/main" id="{E3B87534-3C25-4E98-B031-B2162670E968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円: 塗りつぶしなし 496">
                  <a:extLst>
                    <a:ext uri="{FF2B5EF4-FFF2-40B4-BE49-F238E27FC236}">
                      <a16:creationId xmlns:a16="http://schemas.microsoft.com/office/drawing/2014/main" id="{8C80407B-C66E-414A-A0A9-D00F908BB4AC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円: 塗りつぶしなし 497">
                  <a:extLst>
                    <a:ext uri="{FF2B5EF4-FFF2-40B4-BE49-F238E27FC236}">
                      <a16:creationId xmlns:a16="http://schemas.microsoft.com/office/drawing/2014/main" id="{1EA43D86-9868-4E1E-8C14-436B826E12F2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円: 塗りつぶしなし 498">
                  <a:extLst>
                    <a:ext uri="{FF2B5EF4-FFF2-40B4-BE49-F238E27FC236}">
                      <a16:creationId xmlns:a16="http://schemas.microsoft.com/office/drawing/2014/main" id="{FDC6F080-8348-4606-8426-37449D8C3F69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円: 塗りつぶしなし 499">
                  <a:extLst>
                    <a:ext uri="{FF2B5EF4-FFF2-40B4-BE49-F238E27FC236}">
                      <a16:creationId xmlns:a16="http://schemas.microsoft.com/office/drawing/2014/main" id="{06E9A47F-3323-41B5-9F57-1E8EC45E6C59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円: 塗りつぶしなし 500">
                  <a:extLst>
                    <a:ext uri="{FF2B5EF4-FFF2-40B4-BE49-F238E27FC236}">
                      <a16:creationId xmlns:a16="http://schemas.microsoft.com/office/drawing/2014/main" id="{060BB7C7-C73F-4E44-838E-97466AFEE1E5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円: 塗りつぶしなし 501">
                  <a:extLst>
                    <a:ext uri="{FF2B5EF4-FFF2-40B4-BE49-F238E27FC236}">
                      <a16:creationId xmlns:a16="http://schemas.microsoft.com/office/drawing/2014/main" id="{ADA5096E-7249-4CA0-9C5B-8B26B19E8964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円: 塗りつぶしなし 502">
                  <a:extLst>
                    <a:ext uri="{FF2B5EF4-FFF2-40B4-BE49-F238E27FC236}">
                      <a16:creationId xmlns:a16="http://schemas.microsoft.com/office/drawing/2014/main" id="{DB0CE54A-C982-460C-A121-BA545FF7C21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円: 塗りつぶしなし 503">
                  <a:extLst>
                    <a:ext uri="{FF2B5EF4-FFF2-40B4-BE49-F238E27FC236}">
                      <a16:creationId xmlns:a16="http://schemas.microsoft.com/office/drawing/2014/main" id="{D55B6C70-23F8-4333-9C94-C99457185C4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円: 塗りつぶしなし 504">
                  <a:extLst>
                    <a:ext uri="{FF2B5EF4-FFF2-40B4-BE49-F238E27FC236}">
                      <a16:creationId xmlns:a16="http://schemas.microsoft.com/office/drawing/2014/main" id="{B96C6761-3B8E-458D-A53E-6C0210B77A04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円: 塗りつぶしなし 505">
                  <a:extLst>
                    <a:ext uri="{FF2B5EF4-FFF2-40B4-BE49-F238E27FC236}">
                      <a16:creationId xmlns:a16="http://schemas.microsoft.com/office/drawing/2014/main" id="{52DC5E64-6779-44F3-941A-B7CD11FA574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円: 塗りつぶしなし 506">
                  <a:extLst>
                    <a:ext uri="{FF2B5EF4-FFF2-40B4-BE49-F238E27FC236}">
                      <a16:creationId xmlns:a16="http://schemas.microsoft.com/office/drawing/2014/main" id="{C6A29E91-1D60-44E7-8291-E756CF5C2FB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円: 塗りつぶしなし 507">
                  <a:extLst>
                    <a:ext uri="{FF2B5EF4-FFF2-40B4-BE49-F238E27FC236}">
                      <a16:creationId xmlns:a16="http://schemas.microsoft.com/office/drawing/2014/main" id="{99425038-A5CD-4EC1-A03D-41D6E2FEC365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円: 塗りつぶしなし 508">
                  <a:extLst>
                    <a:ext uri="{FF2B5EF4-FFF2-40B4-BE49-F238E27FC236}">
                      <a16:creationId xmlns:a16="http://schemas.microsoft.com/office/drawing/2014/main" id="{0B6DB06D-66A8-4FFF-9875-0C8D0FE91D7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円: 塗りつぶしなし 509">
                  <a:extLst>
                    <a:ext uri="{FF2B5EF4-FFF2-40B4-BE49-F238E27FC236}">
                      <a16:creationId xmlns:a16="http://schemas.microsoft.com/office/drawing/2014/main" id="{7EB00927-C8B5-41DA-A352-038B61AF5645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円: 塗りつぶしなし 510">
                  <a:extLst>
                    <a:ext uri="{FF2B5EF4-FFF2-40B4-BE49-F238E27FC236}">
                      <a16:creationId xmlns:a16="http://schemas.microsoft.com/office/drawing/2014/main" id="{D0A9B846-E01D-448D-BA20-13F4811ED90A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円: 塗りつぶしなし 511">
                  <a:extLst>
                    <a:ext uri="{FF2B5EF4-FFF2-40B4-BE49-F238E27FC236}">
                      <a16:creationId xmlns:a16="http://schemas.microsoft.com/office/drawing/2014/main" id="{BBB4735B-EFCC-4ED9-816D-6D728634489B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153072AE-D597-46DC-B8D2-3828A5465F0A}"/>
                </a:ext>
              </a:extLst>
            </p:cNvPr>
            <p:cNvGrpSpPr/>
            <p:nvPr/>
          </p:nvGrpSpPr>
          <p:grpSpPr>
            <a:xfrm rot="1254236">
              <a:off x="4870604" y="4654040"/>
              <a:ext cx="1094462" cy="489622"/>
              <a:chOff x="1324691" y="725886"/>
              <a:chExt cx="1221216" cy="546327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15137F24-5842-49B5-B7BC-842C0C8D4190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F7669E5E-E8A4-4330-8ED3-49CB2EED9CA8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CB0E6F4D-1EBA-4ACC-BC03-69A377758572}"/>
                </a:ext>
              </a:extLst>
            </p:cNvPr>
            <p:cNvGrpSpPr/>
            <p:nvPr/>
          </p:nvGrpSpPr>
          <p:grpSpPr>
            <a:xfrm rot="1254236">
              <a:off x="5304367" y="4895426"/>
              <a:ext cx="1094462" cy="489622"/>
              <a:chOff x="1324691" y="725886"/>
              <a:chExt cx="1221216" cy="546327"/>
            </a:xfrm>
          </p:grpSpPr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8C7BE747-EFB6-47CE-933A-DDE287349D9D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DC5D6A03-0A09-48AE-8A7B-F4B79090F483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6E559FD8-F87C-4B3A-867B-6519686017B4}"/>
                </a:ext>
              </a:extLst>
            </p:cNvPr>
            <p:cNvGrpSpPr/>
            <p:nvPr/>
          </p:nvGrpSpPr>
          <p:grpSpPr>
            <a:xfrm>
              <a:off x="4436166" y="5162890"/>
              <a:ext cx="1411402" cy="433796"/>
              <a:chOff x="2005957" y="699344"/>
              <a:chExt cx="2236451" cy="654559"/>
            </a:xfrm>
          </p:grpSpPr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C134B4D6-4E09-4456-AE32-2AC1E219D8EA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4B8345E2-1274-4928-8D1D-257293768B71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B0ED6820-2BCE-45F0-B4C0-D64A7FA6C4CF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409059B-6AB1-44DC-AE7D-F07AB2A8EFBB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8497BBDB-8267-49F1-8AE8-B0D07B25A195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582DACE0-7ACC-4E28-A3BC-0D7D56751AD3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2ED4F26-202E-4D0A-A29A-90B579ADD7AF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67CE529-1CE2-4F7F-9F2C-7AFE44CCF27B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92C71F82-3C97-41E3-A7FA-516C9F5ED7F1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5EB57AFA-CFB1-4B52-A556-0F5E9D7047E5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6AE9A4E6-C7FD-4A52-9CFA-56374D0D478A}"/>
              </a:ext>
            </a:extLst>
          </p:cNvPr>
          <p:cNvGrpSpPr/>
          <p:nvPr/>
        </p:nvGrpSpPr>
        <p:grpSpPr>
          <a:xfrm>
            <a:off x="6735337" y="1330067"/>
            <a:ext cx="2391410" cy="1798668"/>
            <a:chOff x="647700" y="1789763"/>
            <a:chExt cx="2667000" cy="2005950"/>
          </a:xfrm>
        </p:grpSpPr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7FE6F4A9-71CD-4A66-A3E6-7C5B96EE3482}"/>
                </a:ext>
              </a:extLst>
            </p:cNvPr>
            <p:cNvSpPr/>
            <p:nvPr/>
          </p:nvSpPr>
          <p:spPr>
            <a:xfrm>
              <a:off x="647700" y="1789763"/>
              <a:ext cx="2667000" cy="2005950"/>
            </a:xfrm>
            <a:custGeom>
              <a:avLst/>
              <a:gdLst>
                <a:gd name="connsiteX0" fmla="*/ 1333500 w 2667000"/>
                <a:gd name="connsiteY0" fmla="*/ 0 h 1924987"/>
                <a:gd name="connsiteX1" fmla="*/ 2667000 w 2667000"/>
                <a:gd name="connsiteY1" fmla="*/ 914400 h 1924987"/>
                <a:gd name="connsiteX2" fmla="*/ 2665948 w 2667000"/>
                <a:gd name="connsiteY2" fmla="*/ 928688 h 1924987"/>
                <a:gd name="connsiteX3" fmla="*/ 2667000 w 2667000"/>
                <a:gd name="connsiteY3" fmla="*/ 942976 h 1924987"/>
                <a:gd name="connsiteX4" fmla="*/ 2665773 w 2667000"/>
                <a:gd name="connsiteY4" fmla="*/ 959644 h 1924987"/>
                <a:gd name="connsiteX5" fmla="*/ 2667000 w 2667000"/>
                <a:gd name="connsiteY5" fmla="*/ 976313 h 1924987"/>
                <a:gd name="connsiteX6" fmla="*/ 2665738 w 2667000"/>
                <a:gd name="connsiteY6" fmla="*/ 993450 h 1924987"/>
                <a:gd name="connsiteX7" fmla="*/ 2667000 w 2667000"/>
                <a:gd name="connsiteY7" fmla="*/ 1010587 h 1924987"/>
                <a:gd name="connsiteX8" fmla="*/ 1333500 w 2667000"/>
                <a:gd name="connsiteY8" fmla="*/ 1924987 h 1924987"/>
                <a:gd name="connsiteX9" fmla="*/ 0 w 2667000"/>
                <a:gd name="connsiteY9" fmla="*/ 1010587 h 1924987"/>
                <a:gd name="connsiteX10" fmla="*/ 1262 w 2667000"/>
                <a:gd name="connsiteY10" fmla="*/ 993451 h 1924987"/>
                <a:gd name="connsiteX11" fmla="*/ 0 w 2667000"/>
                <a:gd name="connsiteY11" fmla="*/ 976313 h 1924987"/>
                <a:gd name="connsiteX12" fmla="*/ 1228 w 2667000"/>
                <a:gd name="connsiteY12" fmla="*/ 959644 h 1924987"/>
                <a:gd name="connsiteX13" fmla="*/ 0 w 2667000"/>
                <a:gd name="connsiteY13" fmla="*/ 942976 h 1924987"/>
                <a:gd name="connsiteX14" fmla="*/ 1052 w 2667000"/>
                <a:gd name="connsiteY14" fmla="*/ 928689 h 1924987"/>
                <a:gd name="connsiteX15" fmla="*/ 0 w 2667000"/>
                <a:gd name="connsiteY15" fmla="*/ 914400 h 1924987"/>
                <a:gd name="connsiteX16" fmla="*/ 1333500 w 2667000"/>
                <a:gd name="connsiteY16" fmla="*/ 0 h 1924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67000" h="1924987">
                  <a:moveTo>
                    <a:pt x="1333500" y="0"/>
                  </a:moveTo>
                  <a:cubicBezTo>
                    <a:pt x="2069972" y="0"/>
                    <a:pt x="2667000" y="409391"/>
                    <a:pt x="2667000" y="914400"/>
                  </a:cubicBezTo>
                  <a:lnTo>
                    <a:pt x="2665948" y="928688"/>
                  </a:lnTo>
                  <a:lnTo>
                    <a:pt x="2667000" y="942976"/>
                  </a:lnTo>
                  <a:lnTo>
                    <a:pt x="2665773" y="959644"/>
                  </a:lnTo>
                  <a:lnTo>
                    <a:pt x="2667000" y="976313"/>
                  </a:lnTo>
                  <a:lnTo>
                    <a:pt x="2665738" y="993450"/>
                  </a:lnTo>
                  <a:lnTo>
                    <a:pt x="2667000" y="1010587"/>
                  </a:lnTo>
                  <a:cubicBezTo>
                    <a:pt x="2667000" y="1515596"/>
                    <a:pt x="2069972" y="1924987"/>
                    <a:pt x="1333500" y="1924987"/>
                  </a:cubicBezTo>
                  <a:cubicBezTo>
                    <a:pt x="597028" y="1924987"/>
                    <a:pt x="0" y="1515596"/>
                    <a:pt x="0" y="1010587"/>
                  </a:cubicBezTo>
                  <a:lnTo>
                    <a:pt x="1262" y="993451"/>
                  </a:lnTo>
                  <a:lnTo>
                    <a:pt x="0" y="976313"/>
                  </a:lnTo>
                  <a:lnTo>
                    <a:pt x="1228" y="959644"/>
                  </a:lnTo>
                  <a:lnTo>
                    <a:pt x="0" y="942976"/>
                  </a:lnTo>
                  <a:lnTo>
                    <a:pt x="1052" y="928689"/>
                  </a:lnTo>
                  <a:lnTo>
                    <a:pt x="0" y="914400"/>
                  </a:lnTo>
                  <a:cubicBezTo>
                    <a:pt x="0" y="409391"/>
                    <a:pt x="597028" y="0"/>
                    <a:pt x="1333500" y="0"/>
                  </a:cubicBez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7ABEA012-1B2A-4C0E-9383-AD456015E742}"/>
                </a:ext>
              </a:extLst>
            </p:cNvPr>
            <p:cNvSpPr/>
            <p:nvPr/>
          </p:nvSpPr>
          <p:spPr>
            <a:xfrm rot="10800000">
              <a:off x="873284" y="3194907"/>
              <a:ext cx="2215835" cy="422645"/>
            </a:xfrm>
            <a:custGeom>
              <a:avLst/>
              <a:gdLst>
                <a:gd name="connsiteX0" fmla="*/ 9201 w 2215835"/>
                <a:gd name="connsiteY0" fmla="*/ 414007 h 422645"/>
                <a:gd name="connsiteX1" fmla="*/ 0 w 2215835"/>
                <a:gd name="connsiteY1" fmla="*/ 422645 h 422645"/>
                <a:gd name="connsiteX2" fmla="*/ 2158 w 2215835"/>
                <a:gd name="connsiteY2" fmla="*/ 420107 h 422645"/>
                <a:gd name="connsiteX3" fmla="*/ 2206632 w 2215835"/>
                <a:gd name="connsiteY3" fmla="*/ 414006 h 422645"/>
                <a:gd name="connsiteX4" fmla="*/ 2213676 w 2215835"/>
                <a:gd name="connsiteY4" fmla="*/ 420107 h 422645"/>
                <a:gd name="connsiteX5" fmla="*/ 2215835 w 2215835"/>
                <a:gd name="connsiteY5" fmla="*/ 422645 h 422645"/>
                <a:gd name="connsiteX6" fmla="*/ 1107917 w 2215835"/>
                <a:gd name="connsiteY6" fmla="*/ 0 h 422645"/>
                <a:gd name="connsiteX7" fmla="*/ 2050844 w 2215835"/>
                <a:gd name="connsiteY7" fmla="*/ 279086 h 422645"/>
                <a:gd name="connsiteX8" fmla="*/ 2115392 w 2215835"/>
                <a:gd name="connsiteY8" fmla="*/ 334988 h 422645"/>
                <a:gd name="connsiteX9" fmla="*/ 2067682 w 2215835"/>
                <a:gd name="connsiteY9" fmla="*/ 298136 h 422645"/>
                <a:gd name="connsiteX10" fmla="*/ 1107917 w 2215835"/>
                <a:gd name="connsiteY10" fmla="*/ 19050 h 422645"/>
                <a:gd name="connsiteX11" fmla="*/ 148152 w 2215835"/>
                <a:gd name="connsiteY11" fmla="*/ 298136 h 422645"/>
                <a:gd name="connsiteX12" fmla="*/ 100442 w 2215835"/>
                <a:gd name="connsiteY12" fmla="*/ 334988 h 422645"/>
                <a:gd name="connsiteX13" fmla="*/ 164990 w 2215835"/>
                <a:gd name="connsiteY13" fmla="*/ 279086 h 422645"/>
                <a:gd name="connsiteX14" fmla="*/ 1107917 w 2215835"/>
                <a:gd name="connsiteY14" fmla="*/ 0 h 422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5835" h="422645">
                  <a:moveTo>
                    <a:pt x="9201" y="414007"/>
                  </a:moveTo>
                  <a:lnTo>
                    <a:pt x="0" y="422645"/>
                  </a:lnTo>
                  <a:lnTo>
                    <a:pt x="2158" y="420107"/>
                  </a:lnTo>
                  <a:close/>
                  <a:moveTo>
                    <a:pt x="2206632" y="414006"/>
                  </a:moveTo>
                  <a:lnTo>
                    <a:pt x="2213676" y="420107"/>
                  </a:lnTo>
                  <a:lnTo>
                    <a:pt x="2215835" y="422645"/>
                  </a:lnTo>
                  <a:close/>
                  <a:moveTo>
                    <a:pt x="1107917" y="0"/>
                  </a:moveTo>
                  <a:cubicBezTo>
                    <a:pt x="1476153" y="0"/>
                    <a:pt x="1809528" y="106652"/>
                    <a:pt x="2050844" y="279086"/>
                  </a:cubicBezTo>
                  <a:lnTo>
                    <a:pt x="2115392" y="334988"/>
                  </a:lnTo>
                  <a:lnTo>
                    <a:pt x="2067682" y="298136"/>
                  </a:lnTo>
                  <a:cubicBezTo>
                    <a:pt x="1822057" y="125702"/>
                    <a:pt x="1482729" y="19050"/>
                    <a:pt x="1107917" y="19050"/>
                  </a:cubicBezTo>
                  <a:cubicBezTo>
                    <a:pt x="733105" y="19050"/>
                    <a:pt x="393777" y="125702"/>
                    <a:pt x="148152" y="298136"/>
                  </a:cubicBezTo>
                  <a:lnTo>
                    <a:pt x="100442" y="334988"/>
                  </a:lnTo>
                  <a:lnTo>
                    <a:pt x="164990" y="279086"/>
                  </a:lnTo>
                  <a:cubicBezTo>
                    <a:pt x="406306" y="106652"/>
                    <a:pt x="739681" y="0"/>
                    <a:pt x="110791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FB1C4D73-5B1D-48BF-9CDB-BC81072BCCE8}"/>
                </a:ext>
              </a:extLst>
            </p:cNvPr>
            <p:cNvSpPr/>
            <p:nvPr/>
          </p:nvSpPr>
          <p:spPr>
            <a:xfrm>
              <a:off x="740903" y="1909763"/>
              <a:ext cx="2488072" cy="165735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FF50276C-3754-43C5-BB62-16DBDF639C6F}"/>
                </a:ext>
              </a:extLst>
            </p:cNvPr>
            <p:cNvSpPr/>
            <p:nvPr/>
          </p:nvSpPr>
          <p:spPr>
            <a:xfrm>
              <a:off x="873284" y="1804257"/>
              <a:ext cx="2215835" cy="422645"/>
            </a:xfrm>
            <a:custGeom>
              <a:avLst/>
              <a:gdLst>
                <a:gd name="connsiteX0" fmla="*/ 9201 w 2215835"/>
                <a:gd name="connsiteY0" fmla="*/ 414007 h 422645"/>
                <a:gd name="connsiteX1" fmla="*/ 0 w 2215835"/>
                <a:gd name="connsiteY1" fmla="*/ 422645 h 422645"/>
                <a:gd name="connsiteX2" fmla="*/ 2158 w 2215835"/>
                <a:gd name="connsiteY2" fmla="*/ 420107 h 422645"/>
                <a:gd name="connsiteX3" fmla="*/ 2206632 w 2215835"/>
                <a:gd name="connsiteY3" fmla="*/ 414006 h 422645"/>
                <a:gd name="connsiteX4" fmla="*/ 2213676 w 2215835"/>
                <a:gd name="connsiteY4" fmla="*/ 420107 h 422645"/>
                <a:gd name="connsiteX5" fmla="*/ 2215835 w 2215835"/>
                <a:gd name="connsiteY5" fmla="*/ 422645 h 422645"/>
                <a:gd name="connsiteX6" fmla="*/ 1107917 w 2215835"/>
                <a:gd name="connsiteY6" fmla="*/ 0 h 422645"/>
                <a:gd name="connsiteX7" fmla="*/ 2050844 w 2215835"/>
                <a:gd name="connsiteY7" fmla="*/ 279086 h 422645"/>
                <a:gd name="connsiteX8" fmla="*/ 2115392 w 2215835"/>
                <a:gd name="connsiteY8" fmla="*/ 334988 h 422645"/>
                <a:gd name="connsiteX9" fmla="*/ 2067682 w 2215835"/>
                <a:gd name="connsiteY9" fmla="*/ 298136 h 422645"/>
                <a:gd name="connsiteX10" fmla="*/ 1107917 w 2215835"/>
                <a:gd name="connsiteY10" fmla="*/ 19050 h 422645"/>
                <a:gd name="connsiteX11" fmla="*/ 148152 w 2215835"/>
                <a:gd name="connsiteY11" fmla="*/ 298136 h 422645"/>
                <a:gd name="connsiteX12" fmla="*/ 100442 w 2215835"/>
                <a:gd name="connsiteY12" fmla="*/ 334988 h 422645"/>
                <a:gd name="connsiteX13" fmla="*/ 164990 w 2215835"/>
                <a:gd name="connsiteY13" fmla="*/ 279086 h 422645"/>
                <a:gd name="connsiteX14" fmla="*/ 1107917 w 2215835"/>
                <a:gd name="connsiteY14" fmla="*/ 0 h 422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5835" h="422645">
                  <a:moveTo>
                    <a:pt x="9201" y="414007"/>
                  </a:moveTo>
                  <a:lnTo>
                    <a:pt x="0" y="422645"/>
                  </a:lnTo>
                  <a:lnTo>
                    <a:pt x="2158" y="420107"/>
                  </a:lnTo>
                  <a:close/>
                  <a:moveTo>
                    <a:pt x="2206632" y="414006"/>
                  </a:moveTo>
                  <a:lnTo>
                    <a:pt x="2213676" y="420107"/>
                  </a:lnTo>
                  <a:lnTo>
                    <a:pt x="2215835" y="422645"/>
                  </a:lnTo>
                  <a:close/>
                  <a:moveTo>
                    <a:pt x="1107917" y="0"/>
                  </a:moveTo>
                  <a:cubicBezTo>
                    <a:pt x="1476153" y="0"/>
                    <a:pt x="1809528" y="106652"/>
                    <a:pt x="2050844" y="279086"/>
                  </a:cubicBezTo>
                  <a:lnTo>
                    <a:pt x="2115392" y="334988"/>
                  </a:lnTo>
                  <a:lnTo>
                    <a:pt x="2067682" y="298136"/>
                  </a:lnTo>
                  <a:cubicBezTo>
                    <a:pt x="1822057" y="125702"/>
                    <a:pt x="1482729" y="19050"/>
                    <a:pt x="1107917" y="19050"/>
                  </a:cubicBezTo>
                  <a:cubicBezTo>
                    <a:pt x="733105" y="19050"/>
                    <a:pt x="393777" y="125702"/>
                    <a:pt x="148152" y="298136"/>
                  </a:cubicBezTo>
                  <a:lnTo>
                    <a:pt x="100442" y="334988"/>
                  </a:lnTo>
                  <a:lnTo>
                    <a:pt x="164990" y="279086"/>
                  </a:lnTo>
                  <a:cubicBezTo>
                    <a:pt x="406306" y="106652"/>
                    <a:pt x="739681" y="0"/>
                    <a:pt x="110791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564DE43C-4A0A-415B-90D9-6D8F0A904ABC}"/>
                </a:ext>
              </a:extLst>
            </p:cNvPr>
            <p:cNvSpPr/>
            <p:nvPr/>
          </p:nvSpPr>
          <p:spPr>
            <a:xfrm>
              <a:off x="873284" y="1904270"/>
              <a:ext cx="2215835" cy="422645"/>
            </a:xfrm>
            <a:custGeom>
              <a:avLst/>
              <a:gdLst>
                <a:gd name="connsiteX0" fmla="*/ 9201 w 2215835"/>
                <a:gd name="connsiteY0" fmla="*/ 414007 h 422645"/>
                <a:gd name="connsiteX1" fmla="*/ 0 w 2215835"/>
                <a:gd name="connsiteY1" fmla="*/ 422645 h 422645"/>
                <a:gd name="connsiteX2" fmla="*/ 2158 w 2215835"/>
                <a:gd name="connsiteY2" fmla="*/ 420107 h 422645"/>
                <a:gd name="connsiteX3" fmla="*/ 2206632 w 2215835"/>
                <a:gd name="connsiteY3" fmla="*/ 414006 h 422645"/>
                <a:gd name="connsiteX4" fmla="*/ 2213676 w 2215835"/>
                <a:gd name="connsiteY4" fmla="*/ 420107 h 422645"/>
                <a:gd name="connsiteX5" fmla="*/ 2215835 w 2215835"/>
                <a:gd name="connsiteY5" fmla="*/ 422645 h 422645"/>
                <a:gd name="connsiteX6" fmla="*/ 1107917 w 2215835"/>
                <a:gd name="connsiteY6" fmla="*/ 0 h 422645"/>
                <a:gd name="connsiteX7" fmla="*/ 2050844 w 2215835"/>
                <a:gd name="connsiteY7" fmla="*/ 279086 h 422645"/>
                <a:gd name="connsiteX8" fmla="*/ 2115392 w 2215835"/>
                <a:gd name="connsiteY8" fmla="*/ 334988 h 422645"/>
                <a:gd name="connsiteX9" fmla="*/ 2067682 w 2215835"/>
                <a:gd name="connsiteY9" fmla="*/ 298136 h 422645"/>
                <a:gd name="connsiteX10" fmla="*/ 1107917 w 2215835"/>
                <a:gd name="connsiteY10" fmla="*/ 19050 h 422645"/>
                <a:gd name="connsiteX11" fmla="*/ 148152 w 2215835"/>
                <a:gd name="connsiteY11" fmla="*/ 298136 h 422645"/>
                <a:gd name="connsiteX12" fmla="*/ 100442 w 2215835"/>
                <a:gd name="connsiteY12" fmla="*/ 334988 h 422645"/>
                <a:gd name="connsiteX13" fmla="*/ 164990 w 2215835"/>
                <a:gd name="connsiteY13" fmla="*/ 279086 h 422645"/>
                <a:gd name="connsiteX14" fmla="*/ 1107917 w 2215835"/>
                <a:gd name="connsiteY14" fmla="*/ 0 h 422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5835" h="422645">
                  <a:moveTo>
                    <a:pt x="9201" y="414007"/>
                  </a:moveTo>
                  <a:lnTo>
                    <a:pt x="0" y="422645"/>
                  </a:lnTo>
                  <a:lnTo>
                    <a:pt x="2158" y="420107"/>
                  </a:lnTo>
                  <a:close/>
                  <a:moveTo>
                    <a:pt x="2206632" y="414006"/>
                  </a:moveTo>
                  <a:lnTo>
                    <a:pt x="2213676" y="420107"/>
                  </a:lnTo>
                  <a:lnTo>
                    <a:pt x="2215835" y="422645"/>
                  </a:lnTo>
                  <a:close/>
                  <a:moveTo>
                    <a:pt x="1107917" y="0"/>
                  </a:moveTo>
                  <a:cubicBezTo>
                    <a:pt x="1476153" y="0"/>
                    <a:pt x="1809528" y="106652"/>
                    <a:pt x="2050844" y="279086"/>
                  </a:cubicBezTo>
                  <a:lnTo>
                    <a:pt x="2115392" y="334988"/>
                  </a:lnTo>
                  <a:lnTo>
                    <a:pt x="2067682" y="298136"/>
                  </a:lnTo>
                  <a:cubicBezTo>
                    <a:pt x="1822057" y="125702"/>
                    <a:pt x="1482729" y="19050"/>
                    <a:pt x="1107917" y="19050"/>
                  </a:cubicBezTo>
                  <a:cubicBezTo>
                    <a:pt x="733105" y="19050"/>
                    <a:pt x="393777" y="125702"/>
                    <a:pt x="148152" y="298136"/>
                  </a:cubicBezTo>
                  <a:lnTo>
                    <a:pt x="100442" y="334988"/>
                  </a:lnTo>
                  <a:lnTo>
                    <a:pt x="164990" y="279086"/>
                  </a:lnTo>
                  <a:cubicBezTo>
                    <a:pt x="406306" y="106652"/>
                    <a:pt x="739681" y="0"/>
                    <a:pt x="110791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0DD06B2F-6CDF-42AA-AE12-E7EF7470F5DB}"/>
                </a:ext>
              </a:extLst>
            </p:cNvPr>
            <p:cNvSpPr/>
            <p:nvPr/>
          </p:nvSpPr>
          <p:spPr>
            <a:xfrm>
              <a:off x="2627930" y="2727305"/>
              <a:ext cx="274020" cy="168296"/>
            </a:xfrm>
            <a:custGeom>
              <a:avLst/>
              <a:gdLst>
                <a:gd name="connsiteX0" fmla="*/ 748721 w 1305776"/>
                <a:gd name="connsiteY0" fmla="*/ 720474 h 1264032"/>
                <a:gd name="connsiteX1" fmla="*/ 971477 w 1305776"/>
                <a:gd name="connsiteY1" fmla="*/ 820336 h 1264032"/>
                <a:gd name="connsiteX2" fmla="*/ 1009086 w 1305776"/>
                <a:gd name="connsiteY2" fmla="*/ 870481 h 1264032"/>
                <a:gd name="connsiteX3" fmla="*/ 1012048 w 1305776"/>
                <a:gd name="connsiteY3" fmla="*/ 872886 h 1264032"/>
                <a:gd name="connsiteX4" fmla="*/ 1063038 w 1305776"/>
                <a:gd name="connsiteY4" fmla="*/ 941721 h 1264032"/>
                <a:gd name="connsiteX5" fmla="*/ 1065005 w 1305776"/>
                <a:gd name="connsiteY5" fmla="*/ 1193054 h 1264032"/>
                <a:gd name="connsiteX6" fmla="*/ 1014629 w 1305776"/>
                <a:gd name="connsiteY6" fmla="*/ 1202299 h 1264032"/>
                <a:gd name="connsiteX7" fmla="*/ 995951 w 1305776"/>
                <a:gd name="connsiteY7" fmla="*/ 1195525 h 1264032"/>
                <a:gd name="connsiteX8" fmla="*/ 992481 w 1305776"/>
                <a:gd name="connsiteY8" fmla="*/ 1215086 h 1264032"/>
                <a:gd name="connsiteX9" fmla="*/ 959284 w 1305776"/>
                <a:gd name="connsiteY9" fmla="*/ 1254092 h 1264032"/>
                <a:gd name="connsiteX10" fmla="*/ 742607 w 1305776"/>
                <a:gd name="connsiteY10" fmla="*/ 1126722 h 1264032"/>
                <a:gd name="connsiteX11" fmla="*/ 708491 w 1305776"/>
                <a:gd name="connsiteY11" fmla="*/ 1048145 h 1264032"/>
                <a:gd name="connsiteX12" fmla="*/ 707888 w 1305776"/>
                <a:gd name="connsiteY12" fmla="*/ 1044377 h 1264032"/>
                <a:gd name="connsiteX13" fmla="*/ 683267 w 1305776"/>
                <a:gd name="connsiteY13" fmla="*/ 986734 h 1264032"/>
                <a:gd name="connsiteX14" fmla="*/ 708160 w 1305776"/>
                <a:gd name="connsiteY14" fmla="*/ 743892 h 1264032"/>
                <a:gd name="connsiteX15" fmla="*/ 725477 w 1305776"/>
                <a:gd name="connsiteY15" fmla="*/ 727045 h 1264032"/>
                <a:gd name="connsiteX16" fmla="*/ 559438 w 1305776"/>
                <a:gd name="connsiteY16" fmla="*/ 720474 h 1264032"/>
                <a:gd name="connsiteX17" fmla="*/ 582683 w 1305776"/>
                <a:gd name="connsiteY17" fmla="*/ 727045 h 1264032"/>
                <a:gd name="connsiteX18" fmla="*/ 600000 w 1305776"/>
                <a:gd name="connsiteY18" fmla="*/ 743891 h 1264032"/>
                <a:gd name="connsiteX19" fmla="*/ 624893 w 1305776"/>
                <a:gd name="connsiteY19" fmla="*/ 986734 h 1264032"/>
                <a:gd name="connsiteX20" fmla="*/ 600272 w 1305776"/>
                <a:gd name="connsiteY20" fmla="*/ 1044377 h 1264032"/>
                <a:gd name="connsiteX21" fmla="*/ 599669 w 1305776"/>
                <a:gd name="connsiteY21" fmla="*/ 1048145 h 1264032"/>
                <a:gd name="connsiteX22" fmla="*/ 565552 w 1305776"/>
                <a:gd name="connsiteY22" fmla="*/ 1126721 h 1264032"/>
                <a:gd name="connsiteX23" fmla="*/ 348875 w 1305776"/>
                <a:gd name="connsiteY23" fmla="*/ 1254091 h 1264032"/>
                <a:gd name="connsiteX24" fmla="*/ 315679 w 1305776"/>
                <a:gd name="connsiteY24" fmla="*/ 1215086 h 1264032"/>
                <a:gd name="connsiteX25" fmla="*/ 312208 w 1305776"/>
                <a:gd name="connsiteY25" fmla="*/ 1195524 h 1264032"/>
                <a:gd name="connsiteX26" fmla="*/ 293532 w 1305776"/>
                <a:gd name="connsiteY26" fmla="*/ 1202299 h 1264032"/>
                <a:gd name="connsiteX27" fmla="*/ 243154 w 1305776"/>
                <a:gd name="connsiteY27" fmla="*/ 1193053 h 1264032"/>
                <a:gd name="connsiteX28" fmla="*/ 245122 w 1305776"/>
                <a:gd name="connsiteY28" fmla="*/ 941721 h 1264032"/>
                <a:gd name="connsiteX29" fmla="*/ 296111 w 1305776"/>
                <a:gd name="connsiteY29" fmla="*/ 872886 h 1264032"/>
                <a:gd name="connsiteX30" fmla="*/ 299074 w 1305776"/>
                <a:gd name="connsiteY30" fmla="*/ 870480 h 1264032"/>
                <a:gd name="connsiteX31" fmla="*/ 336684 w 1305776"/>
                <a:gd name="connsiteY31" fmla="*/ 820336 h 1264032"/>
                <a:gd name="connsiteX32" fmla="*/ 559438 w 1305776"/>
                <a:gd name="connsiteY32" fmla="*/ 720474 h 1264032"/>
                <a:gd name="connsiteX33" fmla="*/ 170265 w 1305776"/>
                <a:gd name="connsiteY33" fmla="*/ 278715 h 1264032"/>
                <a:gd name="connsiteX34" fmla="*/ 322311 w 1305776"/>
                <a:gd name="connsiteY34" fmla="*/ 324574 h 1264032"/>
                <a:gd name="connsiteX35" fmla="*/ 391146 w 1305776"/>
                <a:gd name="connsiteY35" fmla="*/ 375564 h 1264032"/>
                <a:gd name="connsiteX36" fmla="*/ 393550 w 1305776"/>
                <a:gd name="connsiteY36" fmla="*/ 378526 h 1264032"/>
                <a:gd name="connsiteX37" fmla="*/ 443695 w 1305776"/>
                <a:gd name="connsiteY37" fmla="*/ 416136 h 1264032"/>
                <a:gd name="connsiteX38" fmla="*/ 543558 w 1305776"/>
                <a:gd name="connsiteY38" fmla="*/ 638891 h 1264032"/>
                <a:gd name="connsiteX39" fmla="*/ 536986 w 1305776"/>
                <a:gd name="connsiteY39" fmla="*/ 662135 h 1264032"/>
                <a:gd name="connsiteX40" fmla="*/ 520140 w 1305776"/>
                <a:gd name="connsiteY40" fmla="*/ 679452 h 1264032"/>
                <a:gd name="connsiteX41" fmla="*/ 277298 w 1305776"/>
                <a:gd name="connsiteY41" fmla="*/ 704345 h 1264032"/>
                <a:gd name="connsiteX42" fmla="*/ 219654 w 1305776"/>
                <a:gd name="connsiteY42" fmla="*/ 679724 h 1264032"/>
                <a:gd name="connsiteX43" fmla="*/ 215885 w 1305776"/>
                <a:gd name="connsiteY43" fmla="*/ 679122 h 1264032"/>
                <a:gd name="connsiteX44" fmla="*/ 137310 w 1305776"/>
                <a:gd name="connsiteY44" fmla="*/ 645005 h 1264032"/>
                <a:gd name="connsiteX45" fmla="*/ 9940 w 1305776"/>
                <a:gd name="connsiteY45" fmla="*/ 428328 h 1264032"/>
                <a:gd name="connsiteX46" fmla="*/ 48945 w 1305776"/>
                <a:gd name="connsiteY46" fmla="*/ 395132 h 1264032"/>
                <a:gd name="connsiteX47" fmla="*/ 68506 w 1305776"/>
                <a:gd name="connsiteY47" fmla="*/ 391660 h 1264032"/>
                <a:gd name="connsiteX48" fmla="*/ 61732 w 1305776"/>
                <a:gd name="connsiteY48" fmla="*/ 372984 h 1264032"/>
                <a:gd name="connsiteX49" fmla="*/ 70977 w 1305776"/>
                <a:gd name="connsiteY49" fmla="*/ 322607 h 1264032"/>
                <a:gd name="connsiteX50" fmla="*/ 170265 w 1305776"/>
                <a:gd name="connsiteY50" fmla="*/ 278715 h 1264032"/>
                <a:gd name="connsiteX51" fmla="*/ 1135512 w 1305776"/>
                <a:gd name="connsiteY51" fmla="*/ 278715 h 1264032"/>
                <a:gd name="connsiteX52" fmla="*/ 1234799 w 1305776"/>
                <a:gd name="connsiteY52" fmla="*/ 322607 h 1264032"/>
                <a:gd name="connsiteX53" fmla="*/ 1244044 w 1305776"/>
                <a:gd name="connsiteY53" fmla="*/ 372984 h 1264032"/>
                <a:gd name="connsiteX54" fmla="*/ 1237270 w 1305776"/>
                <a:gd name="connsiteY54" fmla="*/ 391661 h 1264032"/>
                <a:gd name="connsiteX55" fmla="*/ 1256830 w 1305776"/>
                <a:gd name="connsiteY55" fmla="*/ 395131 h 1264032"/>
                <a:gd name="connsiteX56" fmla="*/ 1295837 w 1305776"/>
                <a:gd name="connsiteY56" fmla="*/ 428328 h 1264032"/>
                <a:gd name="connsiteX57" fmla="*/ 1168466 w 1305776"/>
                <a:gd name="connsiteY57" fmla="*/ 645005 h 1264032"/>
                <a:gd name="connsiteX58" fmla="*/ 1089890 w 1305776"/>
                <a:gd name="connsiteY58" fmla="*/ 679122 h 1264032"/>
                <a:gd name="connsiteX59" fmla="*/ 1086121 w 1305776"/>
                <a:gd name="connsiteY59" fmla="*/ 679724 h 1264032"/>
                <a:gd name="connsiteX60" fmla="*/ 1028478 w 1305776"/>
                <a:gd name="connsiteY60" fmla="*/ 704345 h 1264032"/>
                <a:gd name="connsiteX61" fmla="*/ 785636 w 1305776"/>
                <a:gd name="connsiteY61" fmla="*/ 679452 h 1264032"/>
                <a:gd name="connsiteX62" fmla="*/ 768790 w 1305776"/>
                <a:gd name="connsiteY62" fmla="*/ 662135 h 1264032"/>
                <a:gd name="connsiteX63" fmla="*/ 762218 w 1305776"/>
                <a:gd name="connsiteY63" fmla="*/ 638891 h 1264032"/>
                <a:gd name="connsiteX64" fmla="*/ 862081 w 1305776"/>
                <a:gd name="connsiteY64" fmla="*/ 416136 h 1264032"/>
                <a:gd name="connsiteX65" fmla="*/ 912226 w 1305776"/>
                <a:gd name="connsiteY65" fmla="*/ 378526 h 1264032"/>
                <a:gd name="connsiteX66" fmla="*/ 914631 w 1305776"/>
                <a:gd name="connsiteY66" fmla="*/ 375564 h 1264032"/>
                <a:gd name="connsiteX67" fmla="*/ 983465 w 1305776"/>
                <a:gd name="connsiteY67" fmla="*/ 324574 h 1264032"/>
                <a:gd name="connsiteX68" fmla="*/ 1135512 w 1305776"/>
                <a:gd name="connsiteY68" fmla="*/ 278715 h 1264032"/>
                <a:gd name="connsiteX69" fmla="*/ 592579 w 1305776"/>
                <a:gd name="connsiteY69" fmla="*/ 0 h 1264032"/>
                <a:gd name="connsiteX70" fmla="*/ 640831 w 1305776"/>
                <a:gd name="connsiteY70" fmla="*/ 17182 h 1264032"/>
                <a:gd name="connsiteX71" fmla="*/ 653617 w 1305776"/>
                <a:gd name="connsiteY71" fmla="*/ 32387 h 1264032"/>
                <a:gd name="connsiteX72" fmla="*/ 666404 w 1305776"/>
                <a:gd name="connsiteY72" fmla="*/ 17182 h 1264032"/>
                <a:gd name="connsiteX73" fmla="*/ 714655 w 1305776"/>
                <a:gd name="connsiteY73" fmla="*/ 0 h 1264032"/>
                <a:gd name="connsiteX74" fmla="*/ 838617 w 1305776"/>
                <a:gd name="connsiteY74" fmla="*/ 218645 h 1264032"/>
                <a:gd name="connsiteX75" fmla="*/ 828877 w 1305776"/>
                <a:gd name="connsiteY75" fmla="*/ 303752 h 1264032"/>
                <a:gd name="connsiteX76" fmla="*/ 827515 w 1305776"/>
                <a:gd name="connsiteY76" fmla="*/ 307316 h 1264032"/>
                <a:gd name="connsiteX77" fmla="*/ 820015 w 1305776"/>
                <a:gd name="connsiteY77" fmla="*/ 369549 h 1264032"/>
                <a:gd name="connsiteX78" fmla="*/ 677034 w 1305776"/>
                <a:gd name="connsiteY78" fmla="*/ 567409 h 1264032"/>
                <a:gd name="connsiteX79" fmla="*/ 653619 w 1305776"/>
                <a:gd name="connsiteY79" fmla="*/ 573340 h 1264032"/>
                <a:gd name="connsiteX80" fmla="*/ 630199 w 1305776"/>
                <a:gd name="connsiteY80" fmla="*/ 567409 h 1264032"/>
                <a:gd name="connsiteX81" fmla="*/ 487219 w 1305776"/>
                <a:gd name="connsiteY81" fmla="*/ 369548 h 1264032"/>
                <a:gd name="connsiteX82" fmla="*/ 479720 w 1305776"/>
                <a:gd name="connsiteY82" fmla="*/ 307317 h 1264032"/>
                <a:gd name="connsiteX83" fmla="*/ 478358 w 1305776"/>
                <a:gd name="connsiteY83" fmla="*/ 303752 h 1264032"/>
                <a:gd name="connsiteX84" fmla="*/ 468615 w 1305776"/>
                <a:gd name="connsiteY84" fmla="*/ 218645 h 1264032"/>
                <a:gd name="connsiteX85" fmla="*/ 592579 w 1305776"/>
                <a:gd name="connsiteY85" fmla="*/ 0 h 126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305776" h="1264032">
                  <a:moveTo>
                    <a:pt x="748721" y="720474"/>
                  </a:moveTo>
                  <a:cubicBezTo>
                    <a:pt x="825684" y="717724"/>
                    <a:pt x="907616" y="754028"/>
                    <a:pt x="971477" y="820336"/>
                  </a:cubicBezTo>
                  <a:lnTo>
                    <a:pt x="1009086" y="870481"/>
                  </a:lnTo>
                  <a:lnTo>
                    <a:pt x="1012048" y="872886"/>
                  </a:lnTo>
                  <a:cubicBezTo>
                    <a:pt x="1030561" y="892404"/>
                    <a:pt x="1047943" y="915576"/>
                    <a:pt x="1063038" y="941721"/>
                  </a:cubicBezTo>
                  <a:cubicBezTo>
                    <a:pt x="1123415" y="1046297"/>
                    <a:pt x="1124296" y="1158823"/>
                    <a:pt x="1065005" y="1193054"/>
                  </a:cubicBezTo>
                  <a:cubicBezTo>
                    <a:pt x="1050183" y="1201612"/>
                    <a:pt x="1033003" y="1204466"/>
                    <a:pt x="1014629" y="1202299"/>
                  </a:cubicBezTo>
                  <a:lnTo>
                    <a:pt x="995951" y="1195525"/>
                  </a:lnTo>
                  <a:lnTo>
                    <a:pt x="992481" y="1215086"/>
                  </a:lnTo>
                  <a:cubicBezTo>
                    <a:pt x="985171" y="1232082"/>
                    <a:pt x="974107" y="1245534"/>
                    <a:pt x="959284" y="1254092"/>
                  </a:cubicBezTo>
                  <a:cubicBezTo>
                    <a:pt x="899995" y="1288323"/>
                    <a:pt x="802984" y="1231298"/>
                    <a:pt x="742607" y="1126722"/>
                  </a:cubicBezTo>
                  <a:cubicBezTo>
                    <a:pt x="727512" y="1100577"/>
                    <a:pt x="716137" y="1073937"/>
                    <a:pt x="708491" y="1048145"/>
                  </a:cubicBezTo>
                  <a:lnTo>
                    <a:pt x="707888" y="1044377"/>
                  </a:lnTo>
                  <a:lnTo>
                    <a:pt x="683267" y="986734"/>
                  </a:lnTo>
                  <a:cubicBezTo>
                    <a:pt x="657774" y="898275"/>
                    <a:pt x="667301" y="809166"/>
                    <a:pt x="708160" y="743892"/>
                  </a:cubicBezTo>
                  <a:lnTo>
                    <a:pt x="725477" y="727045"/>
                  </a:lnTo>
                  <a:close/>
                  <a:moveTo>
                    <a:pt x="559438" y="720474"/>
                  </a:moveTo>
                  <a:lnTo>
                    <a:pt x="582683" y="727045"/>
                  </a:lnTo>
                  <a:lnTo>
                    <a:pt x="600000" y="743891"/>
                  </a:lnTo>
                  <a:cubicBezTo>
                    <a:pt x="640859" y="809166"/>
                    <a:pt x="650386" y="898275"/>
                    <a:pt x="624893" y="986734"/>
                  </a:cubicBezTo>
                  <a:lnTo>
                    <a:pt x="600272" y="1044377"/>
                  </a:lnTo>
                  <a:lnTo>
                    <a:pt x="599669" y="1048145"/>
                  </a:lnTo>
                  <a:cubicBezTo>
                    <a:pt x="592023" y="1073937"/>
                    <a:pt x="580647" y="1100576"/>
                    <a:pt x="565552" y="1126721"/>
                  </a:cubicBezTo>
                  <a:cubicBezTo>
                    <a:pt x="505175" y="1231298"/>
                    <a:pt x="408165" y="1288323"/>
                    <a:pt x="348875" y="1254091"/>
                  </a:cubicBezTo>
                  <a:cubicBezTo>
                    <a:pt x="334052" y="1245533"/>
                    <a:pt x="322990" y="1232083"/>
                    <a:pt x="315679" y="1215086"/>
                  </a:cubicBezTo>
                  <a:lnTo>
                    <a:pt x="312208" y="1195524"/>
                  </a:lnTo>
                  <a:lnTo>
                    <a:pt x="293532" y="1202299"/>
                  </a:lnTo>
                  <a:cubicBezTo>
                    <a:pt x="275156" y="1204466"/>
                    <a:pt x="257976" y="1201611"/>
                    <a:pt x="243154" y="1193053"/>
                  </a:cubicBezTo>
                  <a:cubicBezTo>
                    <a:pt x="183863" y="1158822"/>
                    <a:pt x="184744" y="1046297"/>
                    <a:pt x="245122" y="941721"/>
                  </a:cubicBezTo>
                  <a:cubicBezTo>
                    <a:pt x="260216" y="915575"/>
                    <a:pt x="277600" y="892404"/>
                    <a:pt x="296111" y="872886"/>
                  </a:cubicBezTo>
                  <a:lnTo>
                    <a:pt x="299074" y="870480"/>
                  </a:lnTo>
                  <a:lnTo>
                    <a:pt x="336684" y="820336"/>
                  </a:lnTo>
                  <a:cubicBezTo>
                    <a:pt x="400543" y="754028"/>
                    <a:pt x="482476" y="717723"/>
                    <a:pt x="559438" y="720474"/>
                  </a:cubicBezTo>
                  <a:close/>
                  <a:moveTo>
                    <a:pt x="170265" y="278715"/>
                  </a:moveTo>
                  <a:cubicBezTo>
                    <a:pt x="215747" y="279071"/>
                    <a:pt x="270022" y="294386"/>
                    <a:pt x="322311" y="324574"/>
                  </a:cubicBezTo>
                  <a:cubicBezTo>
                    <a:pt x="348455" y="339669"/>
                    <a:pt x="371627" y="357052"/>
                    <a:pt x="391146" y="375564"/>
                  </a:cubicBezTo>
                  <a:lnTo>
                    <a:pt x="393550" y="378526"/>
                  </a:lnTo>
                  <a:lnTo>
                    <a:pt x="443695" y="416136"/>
                  </a:lnTo>
                  <a:cubicBezTo>
                    <a:pt x="510003" y="479995"/>
                    <a:pt x="546307" y="561929"/>
                    <a:pt x="543558" y="638891"/>
                  </a:cubicBezTo>
                  <a:lnTo>
                    <a:pt x="536986" y="662135"/>
                  </a:lnTo>
                  <a:lnTo>
                    <a:pt x="520140" y="679452"/>
                  </a:lnTo>
                  <a:cubicBezTo>
                    <a:pt x="454864" y="720312"/>
                    <a:pt x="365755" y="729839"/>
                    <a:pt x="277298" y="704345"/>
                  </a:cubicBezTo>
                  <a:lnTo>
                    <a:pt x="219654" y="679724"/>
                  </a:lnTo>
                  <a:lnTo>
                    <a:pt x="215885" y="679122"/>
                  </a:lnTo>
                  <a:cubicBezTo>
                    <a:pt x="190095" y="671475"/>
                    <a:pt x="163454" y="660099"/>
                    <a:pt x="137310" y="645005"/>
                  </a:cubicBezTo>
                  <a:cubicBezTo>
                    <a:pt x="32732" y="584628"/>
                    <a:pt x="-24292" y="487617"/>
                    <a:pt x="9940" y="428328"/>
                  </a:cubicBezTo>
                  <a:cubicBezTo>
                    <a:pt x="18497" y="413505"/>
                    <a:pt x="31949" y="402442"/>
                    <a:pt x="48945" y="395132"/>
                  </a:cubicBezTo>
                  <a:lnTo>
                    <a:pt x="68506" y="391660"/>
                  </a:lnTo>
                  <a:lnTo>
                    <a:pt x="61732" y="372984"/>
                  </a:lnTo>
                  <a:cubicBezTo>
                    <a:pt x="59565" y="354609"/>
                    <a:pt x="62419" y="337429"/>
                    <a:pt x="70977" y="322607"/>
                  </a:cubicBezTo>
                  <a:cubicBezTo>
                    <a:pt x="88093" y="292962"/>
                    <a:pt x="124782" y="278359"/>
                    <a:pt x="170265" y="278715"/>
                  </a:cubicBezTo>
                  <a:close/>
                  <a:moveTo>
                    <a:pt x="1135512" y="278715"/>
                  </a:moveTo>
                  <a:cubicBezTo>
                    <a:pt x="1180993" y="278359"/>
                    <a:pt x="1217683" y="292962"/>
                    <a:pt x="1234799" y="322607"/>
                  </a:cubicBezTo>
                  <a:cubicBezTo>
                    <a:pt x="1243356" y="337429"/>
                    <a:pt x="1246211" y="354609"/>
                    <a:pt x="1244044" y="372984"/>
                  </a:cubicBezTo>
                  <a:lnTo>
                    <a:pt x="1237270" y="391661"/>
                  </a:lnTo>
                  <a:lnTo>
                    <a:pt x="1256830" y="395131"/>
                  </a:lnTo>
                  <a:cubicBezTo>
                    <a:pt x="1273827" y="402442"/>
                    <a:pt x="1287279" y="413505"/>
                    <a:pt x="1295837" y="428328"/>
                  </a:cubicBezTo>
                  <a:cubicBezTo>
                    <a:pt x="1330068" y="487617"/>
                    <a:pt x="1273043" y="584628"/>
                    <a:pt x="1168466" y="645005"/>
                  </a:cubicBezTo>
                  <a:cubicBezTo>
                    <a:pt x="1142321" y="660100"/>
                    <a:pt x="1115681" y="671475"/>
                    <a:pt x="1089890" y="679122"/>
                  </a:cubicBezTo>
                  <a:lnTo>
                    <a:pt x="1086121" y="679724"/>
                  </a:lnTo>
                  <a:lnTo>
                    <a:pt x="1028478" y="704345"/>
                  </a:lnTo>
                  <a:cubicBezTo>
                    <a:pt x="940020" y="729839"/>
                    <a:pt x="850911" y="720312"/>
                    <a:pt x="785636" y="679452"/>
                  </a:cubicBezTo>
                  <a:lnTo>
                    <a:pt x="768790" y="662135"/>
                  </a:lnTo>
                  <a:lnTo>
                    <a:pt x="762218" y="638891"/>
                  </a:lnTo>
                  <a:cubicBezTo>
                    <a:pt x="759468" y="561929"/>
                    <a:pt x="795773" y="479996"/>
                    <a:pt x="862081" y="416136"/>
                  </a:cubicBezTo>
                  <a:lnTo>
                    <a:pt x="912226" y="378526"/>
                  </a:lnTo>
                  <a:lnTo>
                    <a:pt x="914631" y="375564"/>
                  </a:lnTo>
                  <a:cubicBezTo>
                    <a:pt x="934149" y="357052"/>
                    <a:pt x="957320" y="339669"/>
                    <a:pt x="983465" y="324574"/>
                  </a:cubicBezTo>
                  <a:cubicBezTo>
                    <a:pt x="1035754" y="294385"/>
                    <a:pt x="1090029" y="279071"/>
                    <a:pt x="1135512" y="278715"/>
                  </a:cubicBezTo>
                  <a:close/>
                  <a:moveTo>
                    <a:pt x="592579" y="0"/>
                  </a:moveTo>
                  <a:cubicBezTo>
                    <a:pt x="609695" y="0"/>
                    <a:pt x="626001" y="6118"/>
                    <a:pt x="640831" y="17182"/>
                  </a:cubicBezTo>
                  <a:lnTo>
                    <a:pt x="653617" y="32387"/>
                  </a:lnTo>
                  <a:lnTo>
                    <a:pt x="666404" y="17182"/>
                  </a:lnTo>
                  <a:cubicBezTo>
                    <a:pt x="681234" y="6118"/>
                    <a:pt x="697540" y="0"/>
                    <a:pt x="714655" y="0"/>
                  </a:cubicBezTo>
                  <a:cubicBezTo>
                    <a:pt x="783117" y="0"/>
                    <a:pt x="838618" y="97890"/>
                    <a:pt x="838617" y="218645"/>
                  </a:cubicBezTo>
                  <a:cubicBezTo>
                    <a:pt x="838618" y="248834"/>
                    <a:pt x="835149" y="277593"/>
                    <a:pt x="828877" y="303752"/>
                  </a:cubicBezTo>
                  <a:lnTo>
                    <a:pt x="827515" y="307316"/>
                  </a:lnTo>
                  <a:lnTo>
                    <a:pt x="820015" y="369549"/>
                  </a:lnTo>
                  <a:cubicBezTo>
                    <a:pt x="797865" y="458902"/>
                    <a:pt x="745061" y="531309"/>
                    <a:pt x="677034" y="567409"/>
                  </a:cubicBezTo>
                  <a:lnTo>
                    <a:pt x="653619" y="573340"/>
                  </a:lnTo>
                  <a:lnTo>
                    <a:pt x="630199" y="567409"/>
                  </a:lnTo>
                  <a:cubicBezTo>
                    <a:pt x="562176" y="531309"/>
                    <a:pt x="509371" y="458902"/>
                    <a:pt x="487219" y="369548"/>
                  </a:cubicBezTo>
                  <a:lnTo>
                    <a:pt x="479720" y="307317"/>
                  </a:lnTo>
                  <a:lnTo>
                    <a:pt x="478358" y="303752"/>
                  </a:lnTo>
                  <a:cubicBezTo>
                    <a:pt x="472085" y="277593"/>
                    <a:pt x="468616" y="248834"/>
                    <a:pt x="468615" y="218645"/>
                  </a:cubicBezTo>
                  <a:cubicBezTo>
                    <a:pt x="468616" y="97890"/>
                    <a:pt x="524117" y="0"/>
                    <a:pt x="59257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C5DFBFF0-E2AC-44E1-9CFB-9F1ABB89EC0D}"/>
                </a:ext>
              </a:extLst>
            </p:cNvPr>
            <p:cNvSpPr/>
            <p:nvPr/>
          </p:nvSpPr>
          <p:spPr>
            <a:xfrm>
              <a:off x="2056430" y="3174999"/>
              <a:ext cx="185120" cy="133351"/>
            </a:xfrm>
            <a:custGeom>
              <a:avLst/>
              <a:gdLst>
                <a:gd name="connsiteX0" fmla="*/ 748721 w 1305776"/>
                <a:gd name="connsiteY0" fmla="*/ 720474 h 1264032"/>
                <a:gd name="connsiteX1" fmla="*/ 971477 w 1305776"/>
                <a:gd name="connsiteY1" fmla="*/ 820336 h 1264032"/>
                <a:gd name="connsiteX2" fmla="*/ 1009086 w 1305776"/>
                <a:gd name="connsiteY2" fmla="*/ 870481 h 1264032"/>
                <a:gd name="connsiteX3" fmla="*/ 1012048 w 1305776"/>
                <a:gd name="connsiteY3" fmla="*/ 872886 h 1264032"/>
                <a:gd name="connsiteX4" fmla="*/ 1063038 w 1305776"/>
                <a:gd name="connsiteY4" fmla="*/ 941721 h 1264032"/>
                <a:gd name="connsiteX5" fmla="*/ 1065005 w 1305776"/>
                <a:gd name="connsiteY5" fmla="*/ 1193054 h 1264032"/>
                <a:gd name="connsiteX6" fmla="*/ 1014629 w 1305776"/>
                <a:gd name="connsiteY6" fmla="*/ 1202299 h 1264032"/>
                <a:gd name="connsiteX7" fmla="*/ 995951 w 1305776"/>
                <a:gd name="connsiteY7" fmla="*/ 1195525 h 1264032"/>
                <a:gd name="connsiteX8" fmla="*/ 992481 w 1305776"/>
                <a:gd name="connsiteY8" fmla="*/ 1215086 h 1264032"/>
                <a:gd name="connsiteX9" fmla="*/ 959284 w 1305776"/>
                <a:gd name="connsiteY9" fmla="*/ 1254092 h 1264032"/>
                <a:gd name="connsiteX10" fmla="*/ 742607 w 1305776"/>
                <a:gd name="connsiteY10" fmla="*/ 1126722 h 1264032"/>
                <a:gd name="connsiteX11" fmla="*/ 708491 w 1305776"/>
                <a:gd name="connsiteY11" fmla="*/ 1048145 h 1264032"/>
                <a:gd name="connsiteX12" fmla="*/ 707888 w 1305776"/>
                <a:gd name="connsiteY12" fmla="*/ 1044377 h 1264032"/>
                <a:gd name="connsiteX13" fmla="*/ 683267 w 1305776"/>
                <a:gd name="connsiteY13" fmla="*/ 986734 h 1264032"/>
                <a:gd name="connsiteX14" fmla="*/ 708160 w 1305776"/>
                <a:gd name="connsiteY14" fmla="*/ 743892 h 1264032"/>
                <a:gd name="connsiteX15" fmla="*/ 725477 w 1305776"/>
                <a:gd name="connsiteY15" fmla="*/ 727045 h 1264032"/>
                <a:gd name="connsiteX16" fmla="*/ 559438 w 1305776"/>
                <a:gd name="connsiteY16" fmla="*/ 720474 h 1264032"/>
                <a:gd name="connsiteX17" fmla="*/ 582683 w 1305776"/>
                <a:gd name="connsiteY17" fmla="*/ 727045 h 1264032"/>
                <a:gd name="connsiteX18" fmla="*/ 600000 w 1305776"/>
                <a:gd name="connsiteY18" fmla="*/ 743891 h 1264032"/>
                <a:gd name="connsiteX19" fmla="*/ 624893 w 1305776"/>
                <a:gd name="connsiteY19" fmla="*/ 986734 h 1264032"/>
                <a:gd name="connsiteX20" fmla="*/ 600272 w 1305776"/>
                <a:gd name="connsiteY20" fmla="*/ 1044377 h 1264032"/>
                <a:gd name="connsiteX21" fmla="*/ 599669 w 1305776"/>
                <a:gd name="connsiteY21" fmla="*/ 1048145 h 1264032"/>
                <a:gd name="connsiteX22" fmla="*/ 565552 w 1305776"/>
                <a:gd name="connsiteY22" fmla="*/ 1126721 h 1264032"/>
                <a:gd name="connsiteX23" fmla="*/ 348875 w 1305776"/>
                <a:gd name="connsiteY23" fmla="*/ 1254091 h 1264032"/>
                <a:gd name="connsiteX24" fmla="*/ 315679 w 1305776"/>
                <a:gd name="connsiteY24" fmla="*/ 1215086 h 1264032"/>
                <a:gd name="connsiteX25" fmla="*/ 312208 w 1305776"/>
                <a:gd name="connsiteY25" fmla="*/ 1195524 h 1264032"/>
                <a:gd name="connsiteX26" fmla="*/ 293532 w 1305776"/>
                <a:gd name="connsiteY26" fmla="*/ 1202299 h 1264032"/>
                <a:gd name="connsiteX27" fmla="*/ 243154 w 1305776"/>
                <a:gd name="connsiteY27" fmla="*/ 1193053 h 1264032"/>
                <a:gd name="connsiteX28" fmla="*/ 245122 w 1305776"/>
                <a:gd name="connsiteY28" fmla="*/ 941721 h 1264032"/>
                <a:gd name="connsiteX29" fmla="*/ 296111 w 1305776"/>
                <a:gd name="connsiteY29" fmla="*/ 872886 h 1264032"/>
                <a:gd name="connsiteX30" fmla="*/ 299074 w 1305776"/>
                <a:gd name="connsiteY30" fmla="*/ 870480 h 1264032"/>
                <a:gd name="connsiteX31" fmla="*/ 336684 w 1305776"/>
                <a:gd name="connsiteY31" fmla="*/ 820336 h 1264032"/>
                <a:gd name="connsiteX32" fmla="*/ 559438 w 1305776"/>
                <a:gd name="connsiteY32" fmla="*/ 720474 h 1264032"/>
                <a:gd name="connsiteX33" fmla="*/ 170265 w 1305776"/>
                <a:gd name="connsiteY33" fmla="*/ 278715 h 1264032"/>
                <a:gd name="connsiteX34" fmla="*/ 322311 w 1305776"/>
                <a:gd name="connsiteY34" fmla="*/ 324574 h 1264032"/>
                <a:gd name="connsiteX35" fmla="*/ 391146 w 1305776"/>
                <a:gd name="connsiteY35" fmla="*/ 375564 h 1264032"/>
                <a:gd name="connsiteX36" fmla="*/ 393550 w 1305776"/>
                <a:gd name="connsiteY36" fmla="*/ 378526 h 1264032"/>
                <a:gd name="connsiteX37" fmla="*/ 443695 w 1305776"/>
                <a:gd name="connsiteY37" fmla="*/ 416136 h 1264032"/>
                <a:gd name="connsiteX38" fmla="*/ 543558 w 1305776"/>
                <a:gd name="connsiteY38" fmla="*/ 638891 h 1264032"/>
                <a:gd name="connsiteX39" fmla="*/ 536986 w 1305776"/>
                <a:gd name="connsiteY39" fmla="*/ 662135 h 1264032"/>
                <a:gd name="connsiteX40" fmla="*/ 520140 w 1305776"/>
                <a:gd name="connsiteY40" fmla="*/ 679452 h 1264032"/>
                <a:gd name="connsiteX41" fmla="*/ 277298 w 1305776"/>
                <a:gd name="connsiteY41" fmla="*/ 704345 h 1264032"/>
                <a:gd name="connsiteX42" fmla="*/ 219654 w 1305776"/>
                <a:gd name="connsiteY42" fmla="*/ 679724 h 1264032"/>
                <a:gd name="connsiteX43" fmla="*/ 215885 w 1305776"/>
                <a:gd name="connsiteY43" fmla="*/ 679122 h 1264032"/>
                <a:gd name="connsiteX44" fmla="*/ 137310 w 1305776"/>
                <a:gd name="connsiteY44" fmla="*/ 645005 h 1264032"/>
                <a:gd name="connsiteX45" fmla="*/ 9940 w 1305776"/>
                <a:gd name="connsiteY45" fmla="*/ 428328 h 1264032"/>
                <a:gd name="connsiteX46" fmla="*/ 48945 w 1305776"/>
                <a:gd name="connsiteY46" fmla="*/ 395132 h 1264032"/>
                <a:gd name="connsiteX47" fmla="*/ 68506 w 1305776"/>
                <a:gd name="connsiteY47" fmla="*/ 391660 h 1264032"/>
                <a:gd name="connsiteX48" fmla="*/ 61732 w 1305776"/>
                <a:gd name="connsiteY48" fmla="*/ 372984 h 1264032"/>
                <a:gd name="connsiteX49" fmla="*/ 70977 w 1305776"/>
                <a:gd name="connsiteY49" fmla="*/ 322607 h 1264032"/>
                <a:gd name="connsiteX50" fmla="*/ 170265 w 1305776"/>
                <a:gd name="connsiteY50" fmla="*/ 278715 h 1264032"/>
                <a:gd name="connsiteX51" fmla="*/ 1135512 w 1305776"/>
                <a:gd name="connsiteY51" fmla="*/ 278715 h 1264032"/>
                <a:gd name="connsiteX52" fmla="*/ 1234799 w 1305776"/>
                <a:gd name="connsiteY52" fmla="*/ 322607 h 1264032"/>
                <a:gd name="connsiteX53" fmla="*/ 1244044 w 1305776"/>
                <a:gd name="connsiteY53" fmla="*/ 372984 h 1264032"/>
                <a:gd name="connsiteX54" fmla="*/ 1237270 w 1305776"/>
                <a:gd name="connsiteY54" fmla="*/ 391661 h 1264032"/>
                <a:gd name="connsiteX55" fmla="*/ 1256830 w 1305776"/>
                <a:gd name="connsiteY55" fmla="*/ 395131 h 1264032"/>
                <a:gd name="connsiteX56" fmla="*/ 1295837 w 1305776"/>
                <a:gd name="connsiteY56" fmla="*/ 428328 h 1264032"/>
                <a:gd name="connsiteX57" fmla="*/ 1168466 w 1305776"/>
                <a:gd name="connsiteY57" fmla="*/ 645005 h 1264032"/>
                <a:gd name="connsiteX58" fmla="*/ 1089890 w 1305776"/>
                <a:gd name="connsiteY58" fmla="*/ 679122 h 1264032"/>
                <a:gd name="connsiteX59" fmla="*/ 1086121 w 1305776"/>
                <a:gd name="connsiteY59" fmla="*/ 679724 h 1264032"/>
                <a:gd name="connsiteX60" fmla="*/ 1028478 w 1305776"/>
                <a:gd name="connsiteY60" fmla="*/ 704345 h 1264032"/>
                <a:gd name="connsiteX61" fmla="*/ 785636 w 1305776"/>
                <a:gd name="connsiteY61" fmla="*/ 679452 h 1264032"/>
                <a:gd name="connsiteX62" fmla="*/ 768790 w 1305776"/>
                <a:gd name="connsiteY62" fmla="*/ 662135 h 1264032"/>
                <a:gd name="connsiteX63" fmla="*/ 762218 w 1305776"/>
                <a:gd name="connsiteY63" fmla="*/ 638891 h 1264032"/>
                <a:gd name="connsiteX64" fmla="*/ 862081 w 1305776"/>
                <a:gd name="connsiteY64" fmla="*/ 416136 h 1264032"/>
                <a:gd name="connsiteX65" fmla="*/ 912226 w 1305776"/>
                <a:gd name="connsiteY65" fmla="*/ 378526 h 1264032"/>
                <a:gd name="connsiteX66" fmla="*/ 914631 w 1305776"/>
                <a:gd name="connsiteY66" fmla="*/ 375564 h 1264032"/>
                <a:gd name="connsiteX67" fmla="*/ 983465 w 1305776"/>
                <a:gd name="connsiteY67" fmla="*/ 324574 h 1264032"/>
                <a:gd name="connsiteX68" fmla="*/ 1135512 w 1305776"/>
                <a:gd name="connsiteY68" fmla="*/ 278715 h 1264032"/>
                <a:gd name="connsiteX69" fmla="*/ 592579 w 1305776"/>
                <a:gd name="connsiteY69" fmla="*/ 0 h 1264032"/>
                <a:gd name="connsiteX70" fmla="*/ 640831 w 1305776"/>
                <a:gd name="connsiteY70" fmla="*/ 17182 h 1264032"/>
                <a:gd name="connsiteX71" fmla="*/ 653617 w 1305776"/>
                <a:gd name="connsiteY71" fmla="*/ 32387 h 1264032"/>
                <a:gd name="connsiteX72" fmla="*/ 666404 w 1305776"/>
                <a:gd name="connsiteY72" fmla="*/ 17182 h 1264032"/>
                <a:gd name="connsiteX73" fmla="*/ 714655 w 1305776"/>
                <a:gd name="connsiteY73" fmla="*/ 0 h 1264032"/>
                <a:gd name="connsiteX74" fmla="*/ 838617 w 1305776"/>
                <a:gd name="connsiteY74" fmla="*/ 218645 h 1264032"/>
                <a:gd name="connsiteX75" fmla="*/ 828877 w 1305776"/>
                <a:gd name="connsiteY75" fmla="*/ 303752 h 1264032"/>
                <a:gd name="connsiteX76" fmla="*/ 827515 w 1305776"/>
                <a:gd name="connsiteY76" fmla="*/ 307316 h 1264032"/>
                <a:gd name="connsiteX77" fmla="*/ 820015 w 1305776"/>
                <a:gd name="connsiteY77" fmla="*/ 369549 h 1264032"/>
                <a:gd name="connsiteX78" fmla="*/ 677034 w 1305776"/>
                <a:gd name="connsiteY78" fmla="*/ 567409 h 1264032"/>
                <a:gd name="connsiteX79" fmla="*/ 653619 w 1305776"/>
                <a:gd name="connsiteY79" fmla="*/ 573340 h 1264032"/>
                <a:gd name="connsiteX80" fmla="*/ 630199 w 1305776"/>
                <a:gd name="connsiteY80" fmla="*/ 567409 h 1264032"/>
                <a:gd name="connsiteX81" fmla="*/ 487219 w 1305776"/>
                <a:gd name="connsiteY81" fmla="*/ 369548 h 1264032"/>
                <a:gd name="connsiteX82" fmla="*/ 479720 w 1305776"/>
                <a:gd name="connsiteY82" fmla="*/ 307317 h 1264032"/>
                <a:gd name="connsiteX83" fmla="*/ 478358 w 1305776"/>
                <a:gd name="connsiteY83" fmla="*/ 303752 h 1264032"/>
                <a:gd name="connsiteX84" fmla="*/ 468615 w 1305776"/>
                <a:gd name="connsiteY84" fmla="*/ 218645 h 1264032"/>
                <a:gd name="connsiteX85" fmla="*/ 592579 w 1305776"/>
                <a:gd name="connsiteY85" fmla="*/ 0 h 126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305776" h="1264032">
                  <a:moveTo>
                    <a:pt x="748721" y="720474"/>
                  </a:moveTo>
                  <a:cubicBezTo>
                    <a:pt x="825684" y="717724"/>
                    <a:pt x="907616" y="754028"/>
                    <a:pt x="971477" y="820336"/>
                  </a:cubicBezTo>
                  <a:lnTo>
                    <a:pt x="1009086" y="870481"/>
                  </a:lnTo>
                  <a:lnTo>
                    <a:pt x="1012048" y="872886"/>
                  </a:lnTo>
                  <a:cubicBezTo>
                    <a:pt x="1030561" y="892404"/>
                    <a:pt x="1047943" y="915576"/>
                    <a:pt x="1063038" y="941721"/>
                  </a:cubicBezTo>
                  <a:cubicBezTo>
                    <a:pt x="1123415" y="1046297"/>
                    <a:pt x="1124296" y="1158823"/>
                    <a:pt x="1065005" y="1193054"/>
                  </a:cubicBezTo>
                  <a:cubicBezTo>
                    <a:pt x="1050183" y="1201612"/>
                    <a:pt x="1033003" y="1204466"/>
                    <a:pt x="1014629" y="1202299"/>
                  </a:cubicBezTo>
                  <a:lnTo>
                    <a:pt x="995951" y="1195525"/>
                  </a:lnTo>
                  <a:lnTo>
                    <a:pt x="992481" y="1215086"/>
                  </a:lnTo>
                  <a:cubicBezTo>
                    <a:pt x="985171" y="1232082"/>
                    <a:pt x="974107" y="1245534"/>
                    <a:pt x="959284" y="1254092"/>
                  </a:cubicBezTo>
                  <a:cubicBezTo>
                    <a:pt x="899995" y="1288323"/>
                    <a:pt x="802984" y="1231298"/>
                    <a:pt x="742607" y="1126722"/>
                  </a:cubicBezTo>
                  <a:cubicBezTo>
                    <a:pt x="727512" y="1100577"/>
                    <a:pt x="716137" y="1073937"/>
                    <a:pt x="708491" y="1048145"/>
                  </a:cubicBezTo>
                  <a:lnTo>
                    <a:pt x="707888" y="1044377"/>
                  </a:lnTo>
                  <a:lnTo>
                    <a:pt x="683267" y="986734"/>
                  </a:lnTo>
                  <a:cubicBezTo>
                    <a:pt x="657774" y="898275"/>
                    <a:pt x="667301" y="809166"/>
                    <a:pt x="708160" y="743892"/>
                  </a:cubicBezTo>
                  <a:lnTo>
                    <a:pt x="725477" y="727045"/>
                  </a:lnTo>
                  <a:close/>
                  <a:moveTo>
                    <a:pt x="559438" y="720474"/>
                  </a:moveTo>
                  <a:lnTo>
                    <a:pt x="582683" y="727045"/>
                  </a:lnTo>
                  <a:lnTo>
                    <a:pt x="600000" y="743891"/>
                  </a:lnTo>
                  <a:cubicBezTo>
                    <a:pt x="640859" y="809166"/>
                    <a:pt x="650386" y="898275"/>
                    <a:pt x="624893" y="986734"/>
                  </a:cubicBezTo>
                  <a:lnTo>
                    <a:pt x="600272" y="1044377"/>
                  </a:lnTo>
                  <a:lnTo>
                    <a:pt x="599669" y="1048145"/>
                  </a:lnTo>
                  <a:cubicBezTo>
                    <a:pt x="592023" y="1073937"/>
                    <a:pt x="580647" y="1100576"/>
                    <a:pt x="565552" y="1126721"/>
                  </a:cubicBezTo>
                  <a:cubicBezTo>
                    <a:pt x="505175" y="1231298"/>
                    <a:pt x="408165" y="1288323"/>
                    <a:pt x="348875" y="1254091"/>
                  </a:cubicBezTo>
                  <a:cubicBezTo>
                    <a:pt x="334052" y="1245533"/>
                    <a:pt x="322990" y="1232083"/>
                    <a:pt x="315679" y="1215086"/>
                  </a:cubicBezTo>
                  <a:lnTo>
                    <a:pt x="312208" y="1195524"/>
                  </a:lnTo>
                  <a:lnTo>
                    <a:pt x="293532" y="1202299"/>
                  </a:lnTo>
                  <a:cubicBezTo>
                    <a:pt x="275156" y="1204466"/>
                    <a:pt x="257976" y="1201611"/>
                    <a:pt x="243154" y="1193053"/>
                  </a:cubicBezTo>
                  <a:cubicBezTo>
                    <a:pt x="183863" y="1158822"/>
                    <a:pt x="184744" y="1046297"/>
                    <a:pt x="245122" y="941721"/>
                  </a:cubicBezTo>
                  <a:cubicBezTo>
                    <a:pt x="260216" y="915575"/>
                    <a:pt x="277600" y="892404"/>
                    <a:pt x="296111" y="872886"/>
                  </a:cubicBezTo>
                  <a:lnTo>
                    <a:pt x="299074" y="870480"/>
                  </a:lnTo>
                  <a:lnTo>
                    <a:pt x="336684" y="820336"/>
                  </a:lnTo>
                  <a:cubicBezTo>
                    <a:pt x="400543" y="754028"/>
                    <a:pt x="482476" y="717723"/>
                    <a:pt x="559438" y="720474"/>
                  </a:cubicBezTo>
                  <a:close/>
                  <a:moveTo>
                    <a:pt x="170265" y="278715"/>
                  </a:moveTo>
                  <a:cubicBezTo>
                    <a:pt x="215747" y="279071"/>
                    <a:pt x="270022" y="294386"/>
                    <a:pt x="322311" y="324574"/>
                  </a:cubicBezTo>
                  <a:cubicBezTo>
                    <a:pt x="348455" y="339669"/>
                    <a:pt x="371627" y="357052"/>
                    <a:pt x="391146" y="375564"/>
                  </a:cubicBezTo>
                  <a:lnTo>
                    <a:pt x="393550" y="378526"/>
                  </a:lnTo>
                  <a:lnTo>
                    <a:pt x="443695" y="416136"/>
                  </a:lnTo>
                  <a:cubicBezTo>
                    <a:pt x="510003" y="479995"/>
                    <a:pt x="546307" y="561929"/>
                    <a:pt x="543558" y="638891"/>
                  </a:cubicBezTo>
                  <a:lnTo>
                    <a:pt x="536986" y="662135"/>
                  </a:lnTo>
                  <a:lnTo>
                    <a:pt x="520140" y="679452"/>
                  </a:lnTo>
                  <a:cubicBezTo>
                    <a:pt x="454864" y="720312"/>
                    <a:pt x="365755" y="729839"/>
                    <a:pt x="277298" y="704345"/>
                  </a:cubicBezTo>
                  <a:lnTo>
                    <a:pt x="219654" y="679724"/>
                  </a:lnTo>
                  <a:lnTo>
                    <a:pt x="215885" y="679122"/>
                  </a:lnTo>
                  <a:cubicBezTo>
                    <a:pt x="190095" y="671475"/>
                    <a:pt x="163454" y="660099"/>
                    <a:pt x="137310" y="645005"/>
                  </a:cubicBezTo>
                  <a:cubicBezTo>
                    <a:pt x="32732" y="584628"/>
                    <a:pt x="-24292" y="487617"/>
                    <a:pt x="9940" y="428328"/>
                  </a:cubicBezTo>
                  <a:cubicBezTo>
                    <a:pt x="18497" y="413505"/>
                    <a:pt x="31949" y="402442"/>
                    <a:pt x="48945" y="395132"/>
                  </a:cubicBezTo>
                  <a:lnTo>
                    <a:pt x="68506" y="391660"/>
                  </a:lnTo>
                  <a:lnTo>
                    <a:pt x="61732" y="372984"/>
                  </a:lnTo>
                  <a:cubicBezTo>
                    <a:pt x="59565" y="354609"/>
                    <a:pt x="62419" y="337429"/>
                    <a:pt x="70977" y="322607"/>
                  </a:cubicBezTo>
                  <a:cubicBezTo>
                    <a:pt x="88093" y="292962"/>
                    <a:pt x="124782" y="278359"/>
                    <a:pt x="170265" y="278715"/>
                  </a:cubicBezTo>
                  <a:close/>
                  <a:moveTo>
                    <a:pt x="1135512" y="278715"/>
                  </a:moveTo>
                  <a:cubicBezTo>
                    <a:pt x="1180993" y="278359"/>
                    <a:pt x="1217683" y="292962"/>
                    <a:pt x="1234799" y="322607"/>
                  </a:cubicBezTo>
                  <a:cubicBezTo>
                    <a:pt x="1243356" y="337429"/>
                    <a:pt x="1246211" y="354609"/>
                    <a:pt x="1244044" y="372984"/>
                  </a:cubicBezTo>
                  <a:lnTo>
                    <a:pt x="1237270" y="391661"/>
                  </a:lnTo>
                  <a:lnTo>
                    <a:pt x="1256830" y="395131"/>
                  </a:lnTo>
                  <a:cubicBezTo>
                    <a:pt x="1273827" y="402442"/>
                    <a:pt x="1287279" y="413505"/>
                    <a:pt x="1295837" y="428328"/>
                  </a:cubicBezTo>
                  <a:cubicBezTo>
                    <a:pt x="1330068" y="487617"/>
                    <a:pt x="1273043" y="584628"/>
                    <a:pt x="1168466" y="645005"/>
                  </a:cubicBezTo>
                  <a:cubicBezTo>
                    <a:pt x="1142321" y="660100"/>
                    <a:pt x="1115681" y="671475"/>
                    <a:pt x="1089890" y="679122"/>
                  </a:cubicBezTo>
                  <a:lnTo>
                    <a:pt x="1086121" y="679724"/>
                  </a:lnTo>
                  <a:lnTo>
                    <a:pt x="1028478" y="704345"/>
                  </a:lnTo>
                  <a:cubicBezTo>
                    <a:pt x="940020" y="729839"/>
                    <a:pt x="850911" y="720312"/>
                    <a:pt x="785636" y="679452"/>
                  </a:cubicBezTo>
                  <a:lnTo>
                    <a:pt x="768790" y="662135"/>
                  </a:lnTo>
                  <a:lnTo>
                    <a:pt x="762218" y="638891"/>
                  </a:lnTo>
                  <a:cubicBezTo>
                    <a:pt x="759468" y="561929"/>
                    <a:pt x="795773" y="479996"/>
                    <a:pt x="862081" y="416136"/>
                  </a:cubicBezTo>
                  <a:lnTo>
                    <a:pt x="912226" y="378526"/>
                  </a:lnTo>
                  <a:lnTo>
                    <a:pt x="914631" y="375564"/>
                  </a:lnTo>
                  <a:cubicBezTo>
                    <a:pt x="934149" y="357052"/>
                    <a:pt x="957320" y="339669"/>
                    <a:pt x="983465" y="324574"/>
                  </a:cubicBezTo>
                  <a:cubicBezTo>
                    <a:pt x="1035754" y="294385"/>
                    <a:pt x="1090029" y="279071"/>
                    <a:pt x="1135512" y="278715"/>
                  </a:cubicBezTo>
                  <a:close/>
                  <a:moveTo>
                    <a:pt x="592579" y="0"/>
                  </a:moveTo>
                  <a:cubicBezTo>
                    <a:pt x="609695" y="0"/>
                    <a:pt x="626001" y="6118"/>
                    <a:pt x="640831" y="17182"/>
                  </a:cubicBezTo>
                  <a:lnTo>
                    <a:pt x="653617" y="32387"/>
                  </a:lnTo>
                  <a:lnTo>
                    <a:pt x="666404" y="17182"/>
                  </a:lnTo>
                  <a:cubicBezTo>
                    <a:pt x="681234" y="6118"/>
                    <a:pt x="697540" y="0"/>
                    <a:pt x="714655" y="0"/>
                  </a:cubicBezTo>
                  <a:cubicBezTo>
                    <a:pt x="783117" y="0"/>
                    <a:pt x="838618" y="97890"/>
                    <a:pt x="838617" y="218645"/>
                  </a:cubicBezTo>
                  <a:cubicBezTo>
                    <a:pt x="838618" y="248834"/>
                    <a:pt x="835149" y="277593"/>
                    <a:pt x="828877" y="303752"/>
                  </a:cubicBezTo>
                  <a:lnTo>
                    <a:pt x="827515" y="307316"/>
                  </a:lnTo>
                  <a:lnTo>
                    <a:pt x="820015" y="369549"/>
                  </a:lnTo>
                  <a:cubicBezTo>
                    <a:pt x="797865" y="458902"/>
                    <a:pt x="745061" y="531309"/>
                    <a:pt x="677034" y="567409"/>
                  </a:cubicBezTo>
                  <a:lnTo>
                    <a:pt x="653619" y="573340"/>
                  </a:lnTo>
                  <a:lnTo>
                    <a:pt x="630199" y="567409"/>
                  </a:lnTo>
                  <a:cubicBezTo>
                    <a:pt x="562176" y="531309"/>
                    <a:pt x="509371" y="458902"/>
                    <a:pt x="487219" y="369548"/>
                  </a:cubicBezTo>
                  <a:lnTo>
                    <a:pt x="479720" y="307317"/>
                  </a:lnTo>
                  <a:lnTo>
                    <a:pt x="478358" y="303752"/>
                  </a:lnTo>
                  <a:cubicBezTo>
                    <a:pt x="472085" y="277593"/>
                    <a:pt x="468616" y="248834"/>
                    <a:pt x="468615" y="218645"/>
                  </a:cubicBezTo>
                  <a:cubicBezTo>
                    <a:pt x="468616" y="97890"/>
                    <a:pt x="524117" y="0"/>
                    <a:pt x="59257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E4262380-C06B-4CEF-A534-92CC594981CF}"/>
                </a:ext>
              </a:extLst>
            </p:cNvPr>
            <p:cNvSpPr/>
            <p:nvPr/>
          </p:nvSpPr>
          <p:spPr>
            <a:xfrm>
              <a:off x="1262680" y="2635250"/>
              <a:ext cx="145174" cy="104576"/>
            </a:xfrm>
            <a:custGeom>
              <a:avLst/>
              <a:gdLst>
                <a:gd name="connsiteX0" fmla="*/ 748721 w 1305776"/>
                <a:gd name="connsiteY0" fmla="*/ 720474 h 1264032"/>
                <a:gd name="connsiteX1" fmla="*/ 971477 w 1305776"/>
                <a:gd name="connsiteY1" fmla="*/ 820336 h 1264032"/>
                <a:gd name="connsiteX2" fmla="*/ 1009086 w 1305776"/>
                <a:gd name="connsiteY2" fmla="*/ 870481 h 1264032"/>
                <a:gd name="connsiteX3" fmla="*/ 1012048 w 1305776"/>
                <a:gd name="connsiteY3" fmla="*/ 872886 h 1264032"/>
                <a:gd name="connsiteX4" fmla="*/ 1063038 w 1305776"/>
                <a:gd name="connsiteY4" fmla="*/ 941721 h 1264032"/>
                <a:gd name="connsiteX5" fmla="*/ 1065005 w 1305776"/>
                <a:gd name="connsiteY5" fmla="*/ 1193054 h 1264032"/>
                <a:gd name="connsiteX6" fmla="*/ 1014629 w 1305776"/>
                <a:gd name="connsiteY6" fmla="*/ 1202299 h 1264032"/>
                <a:gd name="connsiteX7" fmla="*/ 995951 w 1305776"/>
                <a:gd name="connsiteY7" fmla="*/ 1195525 h 1264032"/>
                <a:gd name="connsiteX8" fmla="*/ 992481 w 1305776"/>
                <a:gd name="connsiteY8" fmla="*/ 1215086 h 1264032"/>
                <a:gd name="connsiteX9" fmla="*/ 959284 w 1305776"/>
                <a:gd name="connsiteY9" fmla="*/ 1254092 h 1264032"/>
                <a:gd name="connsiteX10" fmla="*/ 742607 w 1305776"/>
                <a:gd name="connsiteY10" fmla="*/ 1126722 h 1264032"/>
                <a:gd name="connsiteX11" fmla="*/ 708491 w 1305776"/>
                <a:gd name="connsiteY11" fmla="*/ 1048145 h 1264032"/>
                <a:gd name="connsiteX12" fmla="*/ 707888 w 1305776"/>
                <a:gd name="connsiteY12" fmla="*/ 1044377 h 1264032"/>
                <a:gd name="connsiteX13" fmla="*/ 683267 w 1305776"/>
                <a:gd name="connsiteY13" fmla="*/ 986734 h 1264032"/>
                <a:gd name="connsiteX14" fmla="*/ 708160 w 1305776"/>
                <a:gd name="connsiteY14" fmla="*/ 743892 h 1264032"/>
                <a:gd name="connsiteX15" fmla="*/ 725477 w 1305776"/>
                <a:gd name="connsiteY15" fmla="*/ 727045 h 1264032"/>
                <a:gd name="connsiteX16" fmla="*/ 559438 w 1305776"/>
                <a:gd name="connsiteY16" fmla="*/ 720474 h 1264032"/>
                <a:gd name="connsiteX17" fmla="*/ 582683 w 1305776"/>
                <a:gd name="connsiteY17" fmla="*/ 727045 h 1264032"/>
                <a:gd name="connsiteX18" fmla="*/ 600000 w 1305776"/>
                <a:gd name="connsiteY18" fmla="*/ 743891 h 1264032"/>
                <a:gd name="connsiteX19" fmla="*/ 624893 w 1305776"/>
                <a:gd name="connsiteY19" fmla="*/ 986734 h 1264032"/>
                <a:gd name="connsiteX20" fmla="*/ 600272 w 1305776"/>
                <a:gd name="connsiteY20" fmla="*/ 1044377 h 1264032"/>
                <a:gd name="connsiteX21" fmla="*/ 599669 w 1305776"/>
                <a:gd name="connsiteY21" fmla="*/ 1048145 h 1264032"/>
                <a:gd name="connsiteX22" fmla="*/ 565552 w 1305776"/>
                <a:gd name="connsiteY22" fmla="*/ 1126721 h 1264032"/>
                <a:gd name="connsiteX23" fmla="*/ 348875 w 1305776"/>
                <a:gd name="connsiteY23" fmla="*/ 1254091 h 1264032"/>
                <a:gd name="connsiteX24" fmla="*/ 315679 w 1305776"/>
                <a:gd name="connsiteY24" fmla="*/ 1215086 h 1264032"/>
                <a:gd name="connsiteX25" fmla="*/ 312208 w 1305776"/>
                <a:gd name="connsiteY25" fmla="*/ 1195524 h 1264032"/>
                <a:gd name="connsiteX26" fmla="*/ 293532 w 1305776"/>
                <a:gd name="connsiteY26" fmla="*/ 1202299 h 1264032"/>
                <a:gd name="connsiteX27" fmla="*/ 243154 w 1305776"/>
                <a:gd name="connsiteY27" fmla="*/ 1193053 h 1264032"/>
                <a:gd name="connsiteX28" fmla="*/ 245122 w 1305776"/>
                <a:gd name="connsiteY28" fmla="*/ 941721 h 1264032"/>
                <a:gd name="connsiteX29" fmla="*/ 296111 w 1305776"/>
                <a:gd name="connsiteY29" fmla="*/ 872886 h 1264032"/>
                <a:gd name="connsiteX30" fmla="*/ 299074 w 1305776"/>
                <a:gd name="connsiteY30" fmla="*/ 870480 h 1264032"/>
                <a:gd name="connsiteX31" fmla="*/ 336684 w 1305776"/>
                <a:gd name="connsiteY31" fmla="*/ 820336 h 1264032"/>
                <a:gd name="connsiteX32" fmla="*/ 559438 w 1305776"/>
                <a:gd name="connsiteY32" fmla="*/ 720474 h 1264032"/>
                <a:gd name="connsiteX33" fmla="*/ 170265 w 1305776"/>
                <a:gd name="connsiteY33" fmla="*/ 278715 h 1264032"/>
                <a:gd name="connsiteX34" fmla="*/ 322311 w 1305776"/>
                <a:gd name="connsiteY34" fmla="*/ 324574 h 1264032"/>
                <a:gd name="connsiteX35" fmla="*/ 391146 w 1305776"/>
                <a:gd name="connsiteY35" fmla="*/ 375564 h 1264032"/>
                <a:gd name="connsiteX36" fmla="*/ 393550 w 1305776"/>
                <a:gd name="connsiteY36" fmla="*/ 378526 h 1264032"/>
                <a:gd name="connsiteX37" fmla="*/ 443695 w 1305776"/>
                <a:gd name="connsiteY37" fmla="*/ 416136 h 1264032"/>
                <a:gd name="connsiteX38" fmla="*/ 543558 w 1305776"/>
                <a:gd name="connsiteY38" fmla="*/ 638891 h 1264032"/>
                <a:gd name="connsiteX39" fmla="*/ 536986 w 1305776"/>
                <a:gd name="connsiteY39" fmla="*/ 662135 h 1264032"/>
                <a:gd name="connsiteX40" fmla="*/ 520140 w 1305776"/>
                <a:gd name="connsiteY40" fmla="*/ 679452 h 1264032"/>
                <a:gd name="connsiteX41" fmla="*/ 277298 w 1305776"/>
                <a:gd name="connsiteY41" fmla="*/ 704345 h 1264032"/>
                <a:gd name="connsiteX42" fmla="*/ 219654 w 1305776"/>
                <a:gd name="connsiteY42" fmla="*/ 679724 h 1264032"/>
                <a:gd name="connsiteX43" fmla="*/ 215885 w 1305776"/>
                <a:gd name="connsiteY43" fmla="*/ 679122 h 1264032"/>
                <a:gd name="connsiteX44" fmla="*/ 137310 w 1305776"/>
                <a:gd name="connsiteY44" fmla="*/ 645005 h 1264032"/>
                <a:gd name="connsiteX45" fmla="*/ 9940 w 1305776"/>
                <a:gd name="connsiteY45" fmla="*/ 428328 h 1264032"/>
                <a:gd name="connsiteX46" fmla="*/ 48945 w 1305776"/>
                <a:gd name="connsiteY46" fmla="*/ 395132 h 1264032"/>
                <a:gd name="connsiteX47" fmla="*/ 68506 w 1305776"/>
                <a:gd name="connsiteY47" fmla="*/ 391660 h 1264032"/>
                <a:gd name="connsiteX48" fmla="*/ 61732 w 1305776"/>
                <a:gd name="connsiteY48" fmla="*/ 372984 h 1264032"/>
                <a:gd name="connsiteX49" fmla="*/ 70977 w 1305776"/>
                <a:gd name="connsiteY49" fmla="*/ 322607 h 1264032"/>
                <a:gd name="connsiteX50" fmla="*/ 170265 w 1305776"/>
                <a:gd name="connsiteY50" fmla="*/ 278715 h 1264032"/>
                <a:gd name="connsiteX51" fmla="*/ 1135512 w 1305776"/>
                <a:gd name="connsiteY51" fmla="*/ 278715 h 1264032"/>
                <a:gd name="connsiteX52" fmla="*/ 1234799 w 1305776"/>
                <a:gd name="connsiteY52" fmla="*/ 322607 h 1264032"/>
                <a:gd name="connsiteX53" fmla="*/ 1244044 w 1305776"/>
                <a:gd name="connsiteY53" fmla="*/ 372984 h 1264032"/>
                <a:gd name="connsiteX54" fmla="*/ 1237270 w 1305776"/>
                <a:gd name="connsiteY54" fmla="*/ 391661 h 1264032"/>
                <a:gd name="connsiteX55" fmla="*/ 1256830 w 1305776"/>
                <a:gd name="connsiteY55" fmla="*/ 395131 h 1264032"/>
                <a:gd name="connsiteX56" fmla="*/ 1295837 w 1305776"/>
                <a:gd name="connsiteY56" fmla="*/ 428328 h 1264032"/>
                <a:gd name="connsiteX57" fmla="*/ 1168466 w 1305776"/>
                <a:gd name="connsiteY57" fmla="*/ 645005 h 1264032"/>
                <a:gd name="connsiteX58" fmla="*/ 1089890 w 1305776"/>
                <a:gd name="connsiteY58" fmla="*/ 679122 h 1264032"/>
                <a:gd name="connsiteX59" fmla="*/ 1086121 w 1305776"/>
                <a:gd name="connsiteY59" fmla="*/ 679724 h 1264032"/>
                <a:gd name="connsiteX60" fmla="*/ 1028478 w 1305776"/>
                <a:gd name="connsiteY60" fmla="*/ 704345 h 1264032"/>
                <a:gd name="connsiteX61" fmla="*/ 785636 w 1305776"/>
                <a:gd name="connsiteY61" fmla="*/ 679452 h 1264032"/>
                <a:gd name="connsiteX62" fmla="*/ 768790 w 1305776"/>
                <a:gd name="connsiteY62" fmla="*/ 662135 h 1264032"/>
                <a:gd name="connsiteX63" fmla="*/ 762218 w 1305776"/>
                <a:gd name="connsiteY63" fmla="*/ 638891 h 1264032"/>
                <a:gd name="connsiteX64" fmla="*/ 862081 w 1305776"/>
                <a:gd name="connsiteY64" fmla="*/ 416136 h 1264032"/>
                <a:gd name="connsiteX65" fmla="*/ 912226 w 1305776"/>
                <a:gd name="connsiteY65" fmla="*/ 378526 h 1264032"/>
                <a:gd name="connsiteX66" fmla="*/ 914631 w 1305776"/>
                <a:gd name="connsiteY66" fmla="*/ 375564 h 1264032"/>
                <a:gd name="connsiteX67" fmla="*/ 983465 w 1305776"/>
                <a:gd name="connsiteY67" fmla="*/ 324574 h 1264032"/>
                <a:gd name="connsiteX68" fmla="*/ 1135512 w 1305776"/>
                <a:gd name="connsiteY68" fmla="*/ 278715 h 1264032"/>
                <a:gd name="connsiteX69" fmla="*/ 592579 w 1305776"/>
                <a:gd name="connsiteY69" fmla="*/ 0 h 1264032"/>
                <a:gd name="connsiteX70" fmla="*/ 640831 w 1305776"/>
                <a:gd name="connsiteY70" fmla="*/ 17182 h 1264032"/>
                <a:gd name="connsiteX71" fmla="*/ 653617 w 1305776"/>
                <a:gd name="connsiteY71" fmla="*/ 32387 h 1264032"/>
                <a:gd name="connsiteX72" fmla="*/ 666404 w 1305776"/>
                <a:gd name="connsiteY72" fmla="*/ 17182 h 1264032"/>
                <a:gd name="connsiteX73" fmla="*/ 714655 w 1305776"/>
                <a:gd name="connsiteY73" fmla="*/ 0 h 1264032"/>
                <a:gd name="connsiteX74" fmla="*/ 838617 w 1305776"/>
                <a:gd name="connsiteY74" fmla="*/ 218645 h 1264032"/>
                <a:gd name="connsiteX75" fmla="*/ 828877 w 1305776"/>
                <a:gd name="connsiteY75" fmla="*/ 303752 h 1264032"/>
                <a:gd name="connsiteX76" fmla="*/ 827515 w 1305776"/>
                <a:gd name="connsiteY76" fmla="*/ 307316 h 1264032"/>
                <a:gd name="connsiteX77" fmla="*/ 820015 w 1305776"/>
                <a:gd name="connsiteY77" fmla="*/ 369549 h 1264032"/>
                <a:gd name="connsiteX78" fmla="*/ 677034 w 1305776"/>
                <a:gd name="connsiteY78" fmla="*/ 567409 h 1264032"/>
                <a:gd name="connsiteX79" fmla="*/ 653619 w 1305776"/>
                <a:gd name="connsiteY79" fmla="*/ 573340 h 1264032"/>
                <a:gd name="connsiteX80" fmla="*/ 630199 w 1305776"/>
                <a:gd name="connsiteY80" fmla="*/ 567409 h 1264032"/>
                <a:gd name="connsiteX81" fmla="*/ 487219 w 1305776"/>
                <a:gd name="connsiteY81" fmla="*/ 369548 h 1264032"/>
                <a:gd name="connsiteX82" fmla="*/ 479720 w 1305776"/>
                <a:gd name="connsiteY82" fmla="*/ 307317 h 1264032"/>
                <a:gd name="connsiteX83" fmla="*/ 478358 w 1305776"/>
                <a:gd name="connsiteY83" fmla="*/ 303752 h 1264032"/>
                <a:gd name="connsiteX84" fmla="*/ 468615 w 1305776"/>
                <a:gd name="connsiteY84" fmla="*/ 218645 h 1264032"/>
                <a:gd name="connsiteX85" fmla="*/ 592579 w 1305776"/>
                <a:gd name="connsiteY85" fmla="*/ 0 h 126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305776" h="1264032">
                  <a:moveTo>
                    <a:pt x="748721" y="720474"/>
                  </a:moveTo>
                  <a:cubicBezTo>
                    <a:pt x="825684" y="717724"/>
                    <a:pt x="907616" y="754028"/>
                    <a:pt x="971477" y="820336"/>
                  </a:cubicBezTo>
                  <a:lnTo>
                    <a:pt x="1009086" y="870481"/>
                  </a:lnTo>
                  <a:lnTo>
                    <a:pt x="1012048" y="872886"/>
                  </a:lnTo>
                  <a:cubicBezTo>
                    <a:pt x="1030561" y="892404"/>
                    <a:pt x="1047943" y="915576"/>
                    <a:pt x="1063038" y="941721"/>
                  </a:cubicBezTo>
                  <a:cubicBezTo>
                    <a:pt x="1123415" y="1046297"/>
                    <a:pt x="1124296" y="1158823"/>
                    <a:pt x="1065005" y="1193054"/>
                  </a:cubicBezTo>
                  <a:cubicBezTo>
                    <a:pt x="1050183" y="1201612"/>
                    <a:pt x="1033003" y="1204466"/>
                    <a:pt x="1014629" y="1202299"/>
                  </a:cubicBezTo>
                  <a:lnTo>
                    <a:pt x="995951" y="1195525"/>
                  </a:lnTo>
                  <a:lnTo>
                    <a:pt x="992481" y="1215086"/>
                  </a:lnTo>
                  <a:cubicBezTo>
                    <a:pt x="985171" y="1232082"/>
                    <a:pt x="974107" y="1245534"/>
                    <a:pt x="959284" y="1254092"/>
                  </a:cubicBezTo>
                  <a:cubicBezTo>
                    <a:pt x="899995" y="1288323"/>
                    <a:pt x="802984" y="1231298"/>
                    <a:pt x="742607" y="1126722"/>
                  </a:cubicBezTo>
                  <a:cubicBezTo>
                    <a:pt x="727512" y="1100577"/>
                    <a:pt x="716137" y="1073937"/>
                    <a:pt x="708491" y="1048145"/>
                  </a:cubicBezTo>
                  <a:lnTo>
                    <a:pt x="707888" y="1044377"/>
                  </a:lnTo>
                  <a:lnTo>
                    <a:pt x="683267" y="986734"/>
                  </a:lnTo>
                  <a:cubicBezTo>
                    <a:pt x="657774" y="898275"/>
                    <a:pt x="667301" y="809166"/>
                    <a:pt x="708160" y="743892"/>
                  </a:cubicBezTo>
                  <a:lnTo>
                    <a:pt x="725477" y="727045"/>
                  </a:lnTo>
                  <a:close/>
                  <a:moveTo>
                    <a:pt x="559438" y="720474"/>
                  </a:moveTo>
                  <a:lnTo>
                    <a:pt x="582683" y="727045"/>
                  </a:lnTo>
                  <a:lnTo>
                    <a:pt x="600000" y="743891"/>
                  </a:lnTo>
                  <a:cubicBezTo>
                    <a:pt x="640859" y="809166"/>
                    <a:pt x="650386" y="898275"/>
                    <a:pt x="624893" y="986734"/>
                  </a:cubicBezTo>
                  <a:lnTo>
                    <a:pt x="600272" y="1044377"/>
                  </a:lnTo>
                  <a:lnTo>
                    <a:pt x="599669" y="1048145"/>
                  </a:lnTo>
                  <a:cubicBezTo>
                    <a:pt x="592023" y="1073937"/>
                    <a:pt x="580647" y="1100576"/>
                    <a:pt x="565552" y="1126721"/>
                  </a:cubicBezTo>
                  <a:cubicBezTo>
                    <a:pt x="505175" y="1231298"/>
                    <a:pt x="408165" y="1288323"/>
                    <a:pt x="348875" y="1254091"/>
                  </a:cubicBezTo>
                  <a:cubicBezTo>
                    <a:pt x="334052" y="1245533"/>
                    <a:pt x="322990" y="1232083"/>
                    <a:pt x="315679" y="1215086"/>
                  </a:cubicBezTo>
                  <a:lnTo>
                    <a:pt x="312208" y="1195524"/>
                  </a:lnTo>
                  <a:lnTo>
                    <a:pt x="293532" y="1202299"/>
                  </a:lnTo>
                  <a:cubicBezTo>
                    <a:pt x="275156" y="1204466"/>
                    <a:pt x="257976" y="1201611"/>
                    <a:pt x="243154" y="1193053"/>
                  </a:cubicBezTo>
                  <a:cubicBezTo>
                    <a:pt x="183863" y="1158822"/>
                    <a:pt x="184744" y="1046297"/>
                    <a:pt x="245122" y="941721"/>
                  </a:cubicBezTo>
                  <a:cubicBezTo>
                    <a:pt x="260216" y="915575"/>
                    <a:pt x="277600" y="892404"/>
                    <a:pt x="296111" y="872886"/>
                  </a:cubicBezTo>
                  <a:lnTo>
                    <a:pt x="299074" y="870480"/>
                  </a:lnTo>
                  <a:lnTo>
                    <a:pt x="336684" y="820336"/>
                  </a:lnTo>
                  <a:cubicBezTo>
                    <a:pt x="400543" y="754028"/>
                    <a:pt x="482476" y="717723"/>
                    <a:pt x="559438" y="720474"/>
                  </a:cubicBezTo>
                  <a:close/>
                  <a:moveTo>
                    <a:pt x="170265" y="278715"/>
                  </a:moveTo>
                  <a:cubicBezTo>
                    <a:pt x="215747" y="279071"/>
                    <a:pt x="270022" y="294386"/>
                    <a:pt x="322311" y="324574"/>
                  </a:cubicBezTo>
                  <a:cubicBezTo>
                    <a:pt x="348455" y="339669"/>
                    <a:pt x="371627" y="357052"/>
                    <a:pt x="391146" y="375564"/>
                  </a:cubicBezTo>
                  <a:lnTo>
                    <a:pt x="393550" y="378526"/>
                  </a:lnTo>
                  <a:lnTo>
                    <a:pt x="443695" y="416136"/>
                  </a:lnTo>
                  <a:cubicBezTo>
                    <a:pt x="510003" y="479995"/>
                    <a:pt x="546307" y="561929"/>
                    <a:pt x="543558" y="638891"/>
                  </a:cubicBezTo>
                  <a:lnTo>
                    <a:pt x="536986" y="662135"/>
                  </a:lnTo>
                  <a:lnTo>
                    <a:pt x="520140" y="679452"/>
                  </a:lnTo>
                  <a:cubicBezTo>
                    <a:pt x="454864" y="720312"/>
                    <a:pt x="365755" y="729839"/>
                    <a:pt x="277298" y="704345"/>
                  </a:cubicBezTo>
                  <a:lnTo>
                    <a:pt x="219654" y="679724"/>
                  </a:lnTo>
                  <a:lnTo>
                    <a:pt x="215885" y="679122"/>
                  </a:lnTo>
                  <a:cubicBezTo>
                    <a:pt x="190095" y="671475"/>
                    <a:pt x="163454" y="660099"/>
                    <a:pt x="137310" y="645005"/>
                  </a:cubicBezTo>
                  <a:cubicBezTo>
                    <a:pt x="32732" y="584628"/>
                    <a:pt x="-24292" y="487617"/>
                    <a:pt x="9940" y="428328"/>
                  </a:cubicBezTo>
                  <a:cubicBezTo>
                    <a:pt x="18497" y="413505"/>
                    <a:pt x="31949" y="402442"/>
                    <a:pt x="48945" y="395132"/>
                  </a:cubicBezTo>
                  <a:lnTo>
                    <a:pt x="68506" y="391660"/>
                  </a:lnTo>
                  <a:lnTo>
                    <a:pt x="61732" y="372984"/>
                  </a:lnTo>
                  <a:cubicBezTo>
                    <a:pt x="59565" y="354609"/>
                    <a:pt x="62419" y="337429"/>
                    <a:pt x="70977" y="322607"/>
                  </a:cubicBezTo>
                  <a:cubicBezTo>
                    <a:pt x="88093" y="292962"/>
                    <a:pt x="124782" y="278359"/>
                    <a:pt x="170265" y="278715"/>
                  </a:cubicBezTo>
                  <a:close/>
                  <a:moveTo>
                    <a:pt x="1135512" y="278715"/>
                  </a:moveTo>
                  <a:cubicBezTo>
                    <a:pt x="1180993" y="278359"/>
                    <a:pt x="1217683" y="292962"/>
                    <a:pt x="1234799" y="322607"/>
                  </a:cubicBezTo>
                  <a:cubicBezTo>
                    <a:pt x="1243356" y="337429"/>
                    <a:pt x="1246211" y="354609"/>
                    <a:pt x="1244044" y="372984"/>
                  </a:cubicBezTo>
                  <a:lnTo>
                    <a:pt x="1237270" y="391661"/>
                  </a:lnTo>
                  <a:lnTo>
                    <a:pt x="1256830" y="395131"/>
                  </a:lnTo>
                  <a:cubicBezTo>
                    <a:pt x="1273827" y="402442"/>
                    <a:pt x="1287279" y="413505"/>
                    <a:pt x="1295837" y="428328"/>
                  </a:cubicBezTo>
                  <a:cubicBezTo>
                    <a:pt x="1330068" y="487617"/>
                    <a:pt x="1273043" y="584628"/>
                    <a:pt x="1168466" y="645005"/>
                  </a:cubicBezTo>
                  <a:cubicBezTo>
                    <a:pt x="1142321" y="660100"/>
                    <a:pt x="1115681" y="671475"/>
                    <a:pt x="1089890" y="679122"/>
                  </a:cubicBezTo>
                  <a:lnTo>
                    <a:pt x="1086121" y="679724"/>
                  </a:lnTo>
                  <a:lnTo>
                    <a:pt x="1028478" y="704345"/>
                  </a:lnTo>
                  <a:cubicBezTo>
                    <a:pt x="940020" y="729839"/>
                    <a:pt x="850911" y="720312"/>
                    <a:pt x="785636" y="679452"/>
                  </a:cubicBezTo>
                  <a:lnTo>
                    <a:pt x="768790" y="662135"/>
                  </a:lnTo>
                  <a:lnTo>
                    <a:pt x="762218" y="638891"/>
                  </a:lnTo>
                  <a:cubicBezTo>
                    <a:pt x="759468" y="561929"/>
                    <a:pt x="795773" y="479996"/>
                    <a:pt x="862081" y="416136"/>
                  </a:cubicBezTo>
                  <a:lnTo>
                    <a:pt x="912226" y="378526"/>
                  </a:lnTo>
                  <a:lnTo>
                    <a:pt x="914631" y="375564"/>
                  </a:lnTo>
                  <a:cubicBezTo>
                    <a:pt x="934149" y="357052"/>
                    <a:pt x="957320" y="339669"/>
                    <a:pt x="983465" y="324574"/>
                  </a:cubicBezTo>
                  <a:cubicBezTo>
                    <a:pt x="1035754" y="294385"/>
                    <a:pt x="1090029" y="279071"/>
                    <a:pt x="1135512" y="278715"/>
                  </a:cubicBezTo>
                  <a:close/>
                  <a:moveTo>
                    <a:pt x="592579" y="0"/>
                  </a:moveTo>
                  <a:cubicBezTo>
                    <a:pt x="609695" y="0"/>
                    <a:pt x="626001" y="6118"/>
                    <a:pt x="640831" y="17182"/>
                  </a:cubicBezTo>
                  <a:lnTo>
                    <a:pt x="653617" y="32387"/>
                  </a:lnTo>
                  <a:lnTo>
                    <a:pt x="666404" y="17182"/>
                  </a:lnTo>
                  <a:cubicBezTo>
                    <a:pt x="681234" y="6118"/>
                    <a:pt x="697540" y="0"/>
                    <a:pt x="714655" y="0"/>
                  </a:cubicBezTo>
                  <a:cubicBezTo>
                    <a:pt x="783117" y="0"/>
                    <a:pt x="838618" y="97890"/>
                    <a:pt x="838617" y="218645"/>
                  </a:cubicBezTo>
                  <a:cubicBezTo>
                    <a:pt x="838618" y="248834"/>
                    <a:pt x="835149" y="277593"/>
                    <a:pt x="828877" y="303752"/>
                  </a:cubicBezTo>
                  <a:lnTo>
                    <a:pt x="827515" y="307316"/>
                  </a:lnTo>
                  <a:lnTo>
                    <a:pt x="820015" y="369549"/>
                  </a:lnTo>
                  <a:cubicBezTo>
                    <a:pt x="797865" y="458902"/>
                    <a:pt x="745061" y="531309"/>
                    <a:pt x="677034" y="567409"/>
                  </a:cubicBezTo>
                  <a:lnTo>
                    <a:pt x="653619" y="573340"/>
                  </a:lnTo>
                  <a:lnTo>
                    <a:pt x="630199" y="567409"/>
                  </a:lnTo>
                  <a:cubicBezTo>
                    <a:pt x="562176" y="531309"/>
                    <a:pt x="509371" y="458902"/>
                    <a:pt x="487219" y="369548"/>
                  </a:cubicBezTo>
                  <a:lnTo>
                    <a:pt x="479720" y="307317"/>
                  </a:lnTo>
                  <a:lnTo>
                    <a:pt x="478358" y="303752"/>
                  </a:lnTo>
                  <a:cubicBezTo>
                    <a:pt x="472085" y="277593"/>
                    <a:pt x="468616" y="248834"/>
                    <a:pt x="468615" y="218645"/>
                  </a:cubicBezTo>
                  <a:cubicBezTo>
                    <a:pt x="468616" y="97890"/>
                    <a:pt x="524117" y="0"/>
                    <a:pt x="59257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15495D5E-B9DE-41E5-80F1-5026F51CCE1B}"/>
              </a:ext>
            </a:extLst>
          </p:cNvPr>
          <p:cNvGrpSpPr/>
          <p:nvPr/>
        </p:nvGrpSpPr>
        <p:grpSpPr>
          <a:xfrm>
            <a:off x="3698540" y="4442605"/>
            <a:ext cx="2527970" cy="1372920"/>
            <a:chOff x="1889702" y="3463131"/>
            <a:chExt cx="3561773" cy="1934372"/>
          </a:xfrm>
        </p:grpSpPr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816A4591-601F-45FA-A4D8-07AF5DB816BB}"/>
                </a:ext>
              </a:extLst>
            </p:cNvPr>
            <p:cNvSpPr/>
            <p:nvPr/>
          </p:nvSpPr>
          <p:spPr>
            <a:xfrm>
              <a:off x="1895474" y="3463131"/>
              <a:ext cx="3556001" cy="154622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565F8089-F72A-46D0-AE02-F2D3BC5A8142}"/>
                </a:ext>
              </a:extLst>
            </p:cNvPr>
            <p:cNvSpPr/>
            <p:nvPr/>
          </p:nvSpPr>
          <p:spPr>
            <a:xfrm>
              <a:off x="2014537" y="3947143"/>
              <a:ext cx="3306762" cy="310531"/>
            </a:xfrm>
            <a:custGeom>
              <a:avLst/>
              <a:gdLst>
                <a:gd name="connsiteX0" fmla="*/ 3173386 w 3306762"/>
                <a:gd name="connsiteY0" fmla="*/ 243909 h 310531"/>
                <a:gd name="connsiteX1" fmla="*/ 3204091 w 3306762"/>
                <a:gd name="connsiteY1" fmla="*/ 246283 h 310531"/>
                <a:gd name="connsiteX2" fmla="*/ 3204565 w 3306762"/>
                <a:gd name="connsiteY2" fmla="*/ 246319 h 310531"/>
                <a:gd name="connsiteX3" fmla="*/ 3247544 w 3306762"/>
                <a:gd name="connsiteY3" fmla="*/ 244427 h 310531"/>
                <a:gd name="connsiteX4" fmla="*/ 3269340 w 3306762"/>
                <a:gd name="connsiteY4" fmla="*/ 249590 h 310531"/>
                <a:gd name="connsiteX5" fmla="*/ 3269464 w 3306762"/>
                <a:gd name="connsiteY5" fmla="*/ 249612 h 310531"/>
                <a:gd name="connsiteX6" fmla="*/ 3297311 w 3306762"/>
                <a:gd name="connsiteY6" fmla="*/ 254600 h 310531"/>
                <a:gd name="connsiteX7" fmla="*/ 3296059 w 3306762"/>
                <a:gd name="connsiteY7" fmla="*/ 260033 h 310531"/>
                <a:gd name="connsiteX8" fmla="*/ 3305205 w 3306762"/>
                <a:gd name="connsiteY8" fmla="*/ 268339 h 310531"/>
                <a:gd name="connsiteX9" fmla="*/ 3262362 w 3306762"/>
                <a:gd name="connsiteY9" fmla="*/ 275611 h 310531"/>
                <a:gd name="connsiteX10" fmla="*/ 3247026 w 3306762"/>
                <a:gd name="connsiteY10" fmla="*/ 281841 h 310531"/>
                <a:gd name="connsiteX11" fmla="*/ 3194808 w 3306762"/>
                <a:gd name="connsiteY11" fmla="*/ 282596 h 310531"/>
                <a:gd name="connsiteX12" fmla="*/ 3184451 w 3306762"/>
                <a:gd name="connsiteY12" fmla="*/ 284440 h 310531"/>
                <a:gd name="connsiteX13" fmla="*/ 3189867 w 3306762"/>
                <a:gd name="connsiteY13" fmla="*/ 289359 h 310531"/>
                <a:gd name="connsiteX14" fmla="*/ 3147024 w 3306762"/>
                <a:gd name="connsiteY14" fmla="*/ 296631 h 310531"/>
                <a:gd name="connsiteX15" fmla="*/ 3131688 w 3306762"/>
                <a:gd name="connsiteY15" fmla="*/ 302862 h 310531"/>
                <a:gd name="connsiteX16" fmla="*/ 3079470 w 3306762"/>
                <a:gd name="connsiteY16" fmla="*/ 303616 h 310531"/>
                <a:gd name="connsiteX17" fmla="*/ 3042154 w 3306762"/>
                <a:gd name="connsiteY17" fmla="*/ 310263 h 310531"/>
                <a:gd name="connsiteX18" fmla="*/ 2987288 w 3306762"/>
                <a:gd name="connsiteY18" fmla="*/ 306205 h 310531"/>
                <a:gd name="connsiteX19" fmla="*/ 2905786 w 3306762"/>
                <a:gd name="connsiteY19" fmla="*/ 302197 h 310531"/>
                <a:gd name="connsiteX20" fmla="*/ 2869951 w 3306762"/>
                <a:gd name="connsiteY20" fmla="*/ 297736 h 310531"/>
                <a:gd name="connsiteX21" fmla="*/ 2872760 w 3306762"/>
                <a:gd name="connsiteY21" fmla="*/ 295528 h 310531"/>
                <a:gd name="connsiteX22" fmla="*/ 2862939 w 3306762"/>
                <a:gd name="connsiteY22" fmla="*/ 294036 h 310531"/>
                <a:gd name="connsiteX23" fmla="*/ 2781438 w 3306762"/>
                <a:gd name="connsiteY23" fmla="*/ 290027 h 310531"/>
                <a:gd name="connsiteX24" fmla="*/ 2745603 w 3306762"/>
                <a:gd name="connsiteY24" fmla="*/ 285566 h 310531"/>
                <a:gd name="connsiteX25" fmla="*/ 2753260 w 3306762"/>
                <a:gd name="connsiteY25" fmla="*/ 279545 h 310531"/>
                <a:gd name="connsiteX26" fmla="*/ 2737091 w 3306762"/>
                <a:gd name="connsiteY26" fmla="*/ 273367 h 310531"/>
                <a:gd name="connsiteX27" fmla="*/ 2766620 w 3306762"/>
                <a:gd name="connsiteY27" fmla="*/ 267876 h 310531"/>
                <a:gd name="connsiteX28" fmla="*/ 2766902 w 3306762"/>
                <a:gd name="connsiteY28" fmla="*/ 267732 h 310531"/>
                <a:gd name="connsiteX29" fmla="*/ 2780055 w 3306762"/>
                <a:gd name="connsiteY29" fmla="*/ 259847 h 310531"/>
                <a:gd name="connsiteX30" fmla="*/ 2844045 w 3306762"/>
                <a:gd name="connsiteY30" fmla="*/ 258045 h 310531"/>
                <a:gd name="connsiteX31" fmla="*/ 2844063 w 3306762"/>
                <a:gd name="connsiteY31" fmla="*/ 258043 h 310531"/>
                <a:gd name="connsiteX32" fmla="*/ 2873815 w 3306762"/>
                <a:gd name="connsiteY32" fmla="*/ 254058 h 310531"/>
                <a:gd name="connsiteX33" fmla="*/ 2908561 w 3306762"/>
                <a:gd name="connsiteY33" fmla="*/ 256175 h 310531"/>
                <a:gd name="connsiteX34" fmla="*/ 2908741 w 3306762"/>
                <a:gd name="connsiteY34" fmla="*/ 256150 h 310531"/>
                <a:gd name="connsiteX35" fmla="*/ 2933700 w 3306762"/>
                <a:gd name="connsiteY35" fmla="*/ 252760 h 310531"/>
                <a:gd name="connsiteX36" fmla="*/ 2964405 w 3306762"/>
                <a:gd name="connsiteY36" fmla="*/ 255133 h 310531"/>
                <a:gd name="connsiteX37" fmla="*/ 2964877 w 3306762"/>
                <a:gd name="connsiteY37" fmla="*/ 255170 h 310531"/>
                <a:gd name="connsiteX38" fmla="*/ 3007858 w 3306762"/>
                <a:gd name="connsiteY38" fmla="*/ 253278 h 310531"/>
                <a:gd name="connsiteX39" fmla="*/ 3013648 w 3306762"/>
                <a:gd name="connsiteY39" fmla="*/ 254649 h 310531"/>
                <a:gd name="connsiteX40" fmla="*/ 3019742 w 3306762"/>
                <a:gd name="connsiteY40" fmla="*/ 250996 h 310531"/>
                <a:gd name="connsiteX41" fmla="*/ 3083731 w 3306762"/>
                <a:gd name="connsiteY41" fmla="*/ 249194 h 310531"/>
                <a:gd name="connsiteX42" fmla="*/ 3083750 w 3306762"/>
                <a:gd name="connsiteY42" fmla="*/ 249192 h 310531"/>
                <a:gd name="connsiteX43" fmla="*/ 3113502 w 3306762"/>
                <a:gd name="connsiteY43" fmla="*/ 245207 h 310531"/>
                <a:gd name="connsiteX44" fmla="*/ 3148248 w 3306762"/>
                <a:gd name="connsiteY44" fmla="*/ 247324 h 310531"/>
                <a:gd name="connsiteX45" fmla="*/ 3148428 w 3306762"/>
                <a:gd name="connsiteY45" fmla="*/ 247300 h 310531"/>
                <a:gd name="connsiteX46" fmla="*/ 2478734 w 3306762"/>
                <a:gd name="connsiteY46" fmla="*/ 218498 h 310531"/>
                <a:gd name="connsiteX47" fmla="*/ 2498320 w 3306762"/>
                <a:gd name="connsiteY47" fmla="*/ 220306 h 310531"/>
                <a:gd name="connsiteX48" fmla="*/ 2498622 w 3306762"/>
                <a:gd name="connsiteY48" fmla="*/ 220334 h 310531"/>
                <a:gd name="connsiteX49" fmla="*/ 2526038 w 3306762"/>
                <a:gd name="connsiteY49" fmla="*/ 218892 h 310531"/>
                <a:gd name="connsiteX50" fmla="*/ 2539941 w 3306762"/>
                <a:gd name="connsiteY50" fmla="*/ 222825 h 310531"/>
                <a:gd name="connsiteX51" fmla="*/ 2540020 w 3306762"/>
                <a:gd name="connsiteY51" fmla="*/ 222842 h 310531"/>
                <a:gd name="connsiteX52" fmla="*/ 2557783 w 3306762"/>
                <a:gd name="connsiteY52" fmla="*/ 226642 h 310531"/>
                <a:gd name="connsiteX53" fmla="*/ 2556985 w 3306762"/>
                <a:gd name="connsiteY53" fmla="*/ 230782 h 310531"/>
                <a:gd name="connsiteX54" fmla="*/ 2562819 w 3306762"/>
                <a:gd name="connsiteY54" fmla="*/ 237111 h 310531"/>
                <a:gd name="connsiteX55" fmla="*/ 2535490 w 3306762"/>
                <a:gd name="connsiteY55" fmla="*/ 242651 h 310531"/>
                <a:gd name="connsiteX56" fmla="*/ 2525707 w 3306762"/>
                <a:gd name="connsiteY56" fmla="*/ 247398 h 310531"/>
                <a:gd name="connsiteX57" fmla="*/ 2492398 w 3306762"/>
                <a:gd name="connsiteY57" fmla="*/ 247972 h 310531"/>
                <a:gd name="connsiteX58" fmla="*/ 2485792 w 3306762"/>
                <a:gd name="connsiteY58" fmla="*/ 249378 h 310531"/>
                <a:gd name="connsiteX59" fmla="*/ 2489247 w 3306762"/>
                <a:gd name="connsiteY59" fmla="*/ 253126 h 310531"/>
                <a:gd name="connsiteX60" fmla="*/ 2461918 w 3306762"/>
                <a:gd name="connsiteY60" fmla="*/ 258666 h 310531"/>
                <a:gd name="connsiteX61" fmla="*/ 2452135 w 3306762"/>
                <a:gd name="connsiteY61" fmla="*/ 263413 h 310531"/>
                <a:gd name="connsiteX62" fmla="*/ 2418826 w 3306762"/>
                <a:gd name="connsiteY62" fmla="*/ 263988 h 310531"/>
                <a:gd name="connsiteX63" fmla="*/ 2395023 w 3306762"/>
                <a:gd name="connsiteY63" fmla="*/ 269052 h 310531"/>
                <a:gd name="connsiteX64" fmla="*/ 2360025 w 3306762"/>
                <a:gd name="connsiteY64" fmla="*/ 265960 h 310531"/>
                <a:gd name="connsiteX65" fmla="*/ 2308037 w 3306762"/>
                <a:gd name="connsiteY65" fmla="*/ 262906 h 310531"/>
                <a:gd name="connsiteX66" fmla="*/ 2285178 w 3306762"/>
                <a:gd name="connsiteY66" fmla="*/ 259508 h 310531"/>
                <a:gd name="connsiteX67" fmla="*/ 2286970 w 3306762"/>
                <a:gd name="connsiteY67" fmla="*/ 257825 h 310531"/>
                <a:gd name="connsiteX68" fmla="*/ 2280705 w 3306762"/>
                <a:gd name="connsiteY68" fmla="*/ 256688 h 310531"/>
                <a:gd name="connsiteX69" fmla="*/ 2228717 w 3306762"/>
                <a:gd name="connsiteY69" fmla="*/ 253634 h 310531"/>
                <a:gd name="connsiteX70" fmla="*/ 2205858 w 3306762"/>
                <a:gd name="connsiteY70" fmla="*/ 250236 h 310531"/>
                <a:gd name="connsiteX71" fmla="*/ 2210743 w 3306762"/>
                <a:gd name="connsiteY71" fmla="*/ 245648 h 310531"/>
                <a:gd name="connsiteX72" fmla="*/ 2200429 w 3306762"/>
                <a:gd name="connsiteY72" fmla="*/ 240941 h 310531"/>
                <a:gd name="connsiteX73" fmla="*/ 2219265 w 3306762"/>
                <a:gd name="connsiteY73" fmla="*/ 236758 h 310531"/>
                <a:gd name="connsiteX74" fmla="*/ 2219445 w 3306762"/>
                <a:gd name="connsiteY74" fmla="*/ 236648 h 310531"/>
                <a:gd name="connsiteX75" fmla="*/ 2227835 w 3306762"/>
                <a:gd name="connsiteY75" fmla="*/ 230640 h 310531"/>
                <a:gd name="connsiteX76" fmla="*/ 2268653 w 3306762"/>
                <a:gd name="connsiteY76" fmla="*/ 229267 h 310531"/>
                <a:gd name="connsiteX77" fmla="*/ 2268665 w 3306762"/>
                <a:gd name="connsiteY77" fmla="*/ 229266 h 310531"/>
                <a:gd name="connsiteX78" fmla="*/ 2287643 w 3306762"/>
                <a:gd name="connsiteY78" fmla="*/ 226230 h 310531"/>
                <a:gd name="connsiteX79" fmla="*/ 2309806 w 3306762"/>
                <a:gd name="connsiteY79" fmla="*/ 227843 h 310531"/>
                <a:gd name="connsiteX80" fmla="*/ 2309921 w 3306762"/>
                <a:gd name="connsiteY80" fmla="*/ 227824 h 310531"/>
                <a:gd name="connsiteX81" fmla="*/ 2325842 w 3306762"/>
                <a:gd name="connsiteY81" fmla="*/ 225241 h 310531"/>
                <a:gd name="connsiteX82" fmla="*/ 2345428 w 3306762"/>
                <a:gd name="connsiteY82" fmla="*/ 227049 h 310531"/>
                <a:gd name="connsiteX83" fmla="*/ 2345730 w 3306762"/>
                <a:gd name="connsiteY83" fmla="*/ 227077 h 310531"/>
                <a:gd name="connsiteX84" fmla="*/ 2373146 w 3306762"/>
                <a:gd name="connsiteY84" fmla="*/ 225635 h 310531"/>
                <a:gd name="connsiteX85" fmla="*/ 2376840 w 3306762"/>
                <a:gd name="connsiteY85" fmla="*/ 226680 h 310531"/>
                <a:gd name="connsiteX86" fmla="*/ 2380727 w 3306762"/>
                <a:gd name="connsiteY86" fmla="*/ 223897 h 310531"/>
                <a:gd name="connsiteX87" fmla="*/ 2421545 w 3306762"/>
                <a:gd name="connsiteY87" fmla="*/ 222524 h 310531"/>
                <a:gd name="connsiteX88" fmla="*/ 2421556 w 3306762"/>
                <a:gd name="connsiteY88" fmla="*/ 222522 h 310531"/>
                <a:gd name="connsiteX89" fmla="*/ 2440535 w 3306762"/>
                <a:gd name="connsiteY89" fmla="*/ 219486 h 310531"/>
                <a:gd name="connsiteX90" fmla="*/ 2462699 w 3306762"/>
                <a:gd name="connsiteY90" fmla="*/ 221099 h 310531"/>
                <a:gd name="connsiteX91" fmla="*/ 2462814 w 3306762"/>
                <a:gd name="connsiteY91" fmla="*/ 221081 h 310531"/>
                <a:gd name="connsiteX92" fmla="*/ 278459 w 3306762"/>
                <a:gd name="connsiteY92" fmla="*/ 158173 h 310531"/>
                <a:gd name="connsiteX93" fmla="*/ 298045 w 3306762"/>
                <a:gd name="connsiteY93" fmla="*/ 159981 h 310531"/>
                <a:gd name="connsiteX94" fmla="*/ 298347 w 3306762"/>
                <a:gd name="connsiteY94" fmla="*/ 160009 h 310531"/>
                <a:gd name="connsiteX95" fmla="*/ 325763 w 3306762"/>
                <a:gd name="connsiteY95" fmla="*/ 158567 h 310531"/>
                <a:gd name="connsiteX96" fmla="*/ 339666 w 3306762"/>
                <a:gd name="connsiteY96" fmla="*/ 162500 h 310531"/>
                <a:gd name="connsiteX97" fmla="*/ 339745 w 3306762"/>
                <a:gd name="connsiteY97" fmla="*/ 162517 h 310531"/>
                <a:gd name="connsiteX98" fmla="*/ 357508 w 3306762"/>
                <a:gd name="connsiteY98" fmla="*/ 166317 h 310531"/>
                <a:gd name="connsiteX99" fmla="*/ 356710 w 3306762"/>
                <a:gd name="connsiteY99" fmla="*/ 170457 h 310531"/>
                <a:gd name="connsiteX100" fmla="*/ 362544 w 3306762"/>
                <a:gd name="connsiteY100" fmla="*/ 176786 h 310531"/>
                <a:gd name="connsiteX101" fmla="*/ 335215 w 3306762"/>
                <a:gd name="connsiteY101" fmla="*/ 182326 h 310531"/>
                <a:gd name="connsiteX102" fmla="*/ 325432 w 3306762"/>
                <a:gd name="connsiteY102" fmla="*/ 187073 h 310531"/>
                <a:gd name="connsiteX103" fmla="*/ 292123 w 3306762"/>
                <a:gd name="connsiteY103" fmla="*/ 187647 h 310531"/>
                <a:gd name="connsiteX104" fmla="*/ 285517 w 3306762"/>
                <a:gd name="connsiteY104" fmla="*/ 189053 h 310531"/>
                <a:gd name="connsiteX105" fmla="*/ 288972 w 3306762"/>
                <a:gd name="connsiteY105" fmla="*/ 192801 h 310531"/>
                <a:gd name="connsiteX106" fmla="*/ 261643 w 3306762"/>
                <a:gd name="connsiteY106" fmla="*/ 198341 h 310531"/>
                <a:gd name="connsiteX107" fmla="*/ 251860 w 3306762"/>
                <a:gd name="connsiteY107" fmla="*/ 203088 h 310531"/>
                <a:gd name="connsiteX108" fmla="*/ 218551 w 3306762"/>
                <a:gd name="connsiteY108" fmla="*/ 203662 h 310531"/>
                <a:gd name="connsiteX109" fmla="*/ 194748 w 3306762"/>
                <a:gd name="connsiteY109" fmla="*/ 208726 h 310531"/>
                <a:gd name="connsiteX110" fmla="*/ 159750 w 3306762"/>
                <a:gd name="connsiteY110" fmla="*/ 205635 h 310531"/>
                <a:gd name="connsiteX111" fmla="*/ 107761 w 3306762"/>
                <a:gd name="connsiteY111" fmla="*/ 202581 h 310531"/>
                <a:gd name="connsiteX112" fmla="*/ 84903 w 3306762"/>
                <a:gd name="connsiteY112" fmla="*/ 199182 h 310531"/>
                <a:gd name="connsiteX113" fmla="*/ 86695 w 3306762"/>
                <a:gd name="connsiteY113" fmla="*/ 197500 h 310531"/>
                <a:gd name="connsiteX114" fmla="*/ 80430 w 3306762"/>
                <a:gd name="connsiteY114" fmla="*/ 196363 h 310531"/>
                <a:gd name="connsiteX115" fmla="*/ 28442 w 3306762"/>
                <a:gd name="connsiteY115" fmla="*/ 193309 h 310531"/>
                <a:gd name="connsiteX116" fmla="*/ 5583 w 3306762"/>
                <a:gd name="connsiteY116" fmla="*/ 189911 h 310531"/>
                <a:gd name="connsiteX117" fmla="*/ 10467 w 3306762"/>
                <a:gd name="connsiteY117" fmla="*/ 185323 h 310531"/>
                <a:gd name="connsiteX118" fmla="*/ 154 w 3306762"/>
                <a:gd name="connsiteY118" fmla="*/ 180616 h 310531"/>
                <a:gd name="connsiteX119" fmla="*/ 18990 w 3306762"/>
                <a:gd name="connsiteY119" fmla="*/ 176433 h 310531"/>
                <a:gd name="connsiteX120" fmla="*/ 19170 w 3306762"/>
                <a:gd name="connsiteY120" fmla="*/ 176323 h 310531"/>
                <a:gd name="connsiteX121" fmla="*/ 27560 w 3306762"/>
                <a:gd name="connsiteY121" fmla="*/ 170315 h 310531"/>
                <a:gd name="connsiteX122" fmla="*/ 68378 w 3306762"/>
                <a:gd name="connsiteY122" fmla="*/ 168942 h 310531"/>
                <a:gd name="connsiteX123" fmla="*/ 68389 w 3306762"/>
                <a:gd name="connsiteY123" fmla="*/ 168941 h 310531"/>
                <a:gd name="connsiteX124" fmla="*/ 87368 w 3306762"/>
                <a:gd name="connsiteY124" fmla="*/ 165905 h 310531"/>
                <a:gd name="connsiteX125" fmla="*/ 109531 w 3306762"/>
                <a:gd name="connsiteY125" fmla="*/ 167518 h 310531"/>
                <a:gd name="connsiteX126" fmla="*/ 109646 w 3306762"/>
                <a:gd name="connsiteY126" fmla="*/ 167499 h 310531"/>
                <a:gd name="connsiteX127" fmla="*/ 125567 w 3306762"/>
                <a:gd name="connsiteY127" fmla="*/ 164916 h 310531"/>
                <a:gd name="connsiteX128" fmla="*/ 145153 w 3306762"/>
                <a:gd name="connsiteY128" fmla="*/ 166724 h 310531"/>
                <a:gd name="connsiteX129" fmla="*/ 145455 w 3306762"/>
                <a:gd name="connsiteY129" fmla="*/ 166752 h 310531"/>
                <a:gd name="connsiteX130" fmla="*/ 172871 w 3306762"/>
                <a:gd name="connsiteY130" fmla="*/ 165310 h 310531"/>
                <a:gd name="connsiteX131" fmla="*/ 176565 w 3306762"/>
                <a:gd name="connsiteY131" fmla="*/ 166355 h 310531"/>
                <a:gd name="connsiteX132" fmla="*/ 180452 w 3306762"/>
                <a:gd name="connsiteY132" fmla="*/ 163572 h 310531"/>
                <a:gd name="connsiteX133" fmla="*/ 221269 w 3306762"/>
                <a:gd name="connsiteY133" fmla="*/ 162199 h 310531"/>
                <a:gd name="connsiteX134" fmla="*/ 221281 w 3306762"/>
                <a:gd name="connsiteY134" fmla="*/ 162197 h 310531"/>
                <a:gd name="connsiteX135" fmla="*/ 240259 w 3306762"/>
                <a:gd name="connsiteY135" fmla="*/ 159161 h 310531"/>
                <a:gd name="connsiteX136" fmla="*/ 262423 w 3306762"/>
                <a:gd name="connsiteY136" fmla="*/ 160774 h 310531"/>
                <a:gd name="connsiteX137" fmla="*/ 262539 w 3306762"/>
                <a:gd name="connsiteY137" fmla="*/ 160756 h 310531"/>
                <a:gd name="connsiteX138" fmla="*/ 1435408 w 3306762"/>
                <a:gd name="connsiteY138" fmla="*/ 69931 h 310531"/>
                <a:gd name="connsiteX139" fmla="*/ 1463477 w 3306762"/>
                <a:gd name="connsiteY139" fmla="*/ 73525 h 310531"/>
                <a:gd name="connsiteX140" fmla="*/ 1463910 w 3306762"/>
                <a:gd name="connsiteY140" fmla="*/ 73580 h 310531"/>
                <a:gd name="connsiteX141" fmla="*/ 1503201 w 3306762"/>
                <a:gd name="connsiteY141" fmla="*/ 70714 h 310531"/>
                <a:gd name="connsiteX142" fmla="*/ 1523126 w 3306762"/>
                <a:gd name="connsiteY142" fmla="*/ 78533 h 310531"/>
                <a:gd name="connsiteX143" fmla="*/ 1523240 w 3306762"/>
                <a:gd name="connsiteY143" fmla="*/ 78567 h 310531"/>
                <a:gd name="connsiteX144" fmla="*/ 1548697 w 3306762"/>
                <a:gd name="connsiteY144" fmla="*/ 86121 h 310531"/>
                <a:gd name="connsiteX145" fmla="*/ 1547553 w 3306762"/>
                <a:gd name="connsiteY145" fmla="*/ 94350 h 310531"/>
                <a:gd name="connsiteX146" fmla="*/ 1555913 w 3306762"/>
                <a:gd name="connsiteY146" fmla="*/ 106930 h 310531"/>
                <a:gd name="connsiteX147" fmla="*/ 1516748 w 3306762"/>
                <a:gd name="connsiteY147" fmla="*/ 117943 h 310531"/>
                <a:gd name="connsiteX148" fmla="*/ 1502727 w 3306762"/>
                <a:gd name="connsiteY148" fmla="*/ 127380 h 310531"/>
                <a:gd name="connsiteX149" fmla="*/ 1454991 w 3306762"/>
                <a:gd name="connsiteY149" fmla="*/ 128522 h 310531"/>
                <a:gd name="connsiteX150" fmla="*/ 1445523 w 3306762"/>
                <a:gd name="connsiteY150" fmla="*/ 131316 h 310531"/>
                <a:gd name="connsiteX151" fmla="*/ 1450474 w 3306762"/>
                <a:gd name="connsiteY151" fmla="*/ 138766 h 310531"/>
                <a:gd name="connsiteX152" fmla="*/ 1411308 w 3306762"/>
                <a:gd name="connsiteY152" fmla="*/ 149779 h 310531"/>
                <a:gd name="connsiteX153" fmla="*/ 1397288 w 3306762"/>
                <a:gd name="connsiteY153" fmla="*/ 159216 h 310531"/>
                <a:gd name="connsiteX154" fmla="*/ 1349551 w 3306762"/>
                <a:gd name="connsiteY154" fmla="*/ 160359 h 310531"/>
                <a:gd name="connsiteX155" fmla="*/ 1315438 w 3306762"/>
                <a:gd name="connsiteY155" fmla="*/ 170425 h 310531"/>
                <a:gd name="connsiteX156" fmla="*/ 1265280 w 3306762"/>
                <a:gd name="connsiteY156" fmla="*/ 164280 h 310531"/>
                <a:gd name="connsiteX157" fmla="*/ 1190773 w 3306762"/>
                <a:gd name="connsiteY157" fmla="*/ 158209 h 310531"/>
                <a:gd name="connsiteX158" fmla="*/ 1158013 w 3306762"/>
                <a:gd name="connsiteY158" fmla="*/ 151453 h 310531"/>
                <a:gd name="connsiteX159" fmla="*/ 1160581 w 3306762"/>
                <a:gd name="connsiteY159" fmla="*/ 148108 h 310531"/>
                <a:gd name="connsiteX160" fmla="*/ 1151603 w 3306762"/>
                <a:gd name="connsiteY160" fmla="*/ 145849 h 310531"/>
                <a:gd name="connsiteX161" fmla="*/ 1077096 w 3306762"/>
                <a:gd name="connsiteY161" fmla="*/ 139778 h 310531"/>
                <a:gd name="connsiteX162" fmla="*/ 1044336 w 3306762"/>
                <a:gd name="connsiteY162" fmla="*/ 133021 h 310531"/>
                <a:gd name="connsiteX163" fmla="*/ 1051336 w 3306762"/>
                <a:gd name="connsiteY163" fmla="*/ 123902 h 310531"/>
                <a:gd name="connsiteX164" fmla="*/ 1036555 w 3306762"/>
                <a:gd name="connsiteY164" fmla="*/ 114546 h 310531"/>
                <a:gd name="connsiteX165" fmla="*/ 1063550 w 3306762"/>
                <a:gd name="connsiteY165" fmla="*/ 106229 h 310531"/>
                <a:gd name="connsiteX166" fmla="*/ 1063808 w 3306762"/>
                <a:gd name="connsiteY166" fmla="*/ 106010 h 310531"/>
                <a:gd name="connsiteX167" fmla="*/ 1075832 w 3306762"/>
                <a:gd name="connsiteY167" fmla="*/ 94068 h 310531"/>
                <a:gd name="connsiteX168" fmla="*/ 1134330 w 3306762"/>
                <a:gd name="connsiteY168" fmla="*/ 91339 h 310531"/>
                <a:gd name="connsiteX169" fmla="*/ 1134347 w 3306762"/>
                <a:gd name="connsiteY169" fmla="*/ 91336 h 310531"/>
                <a:gd name="connsiteX170" fmla="*/ 1161546 w 3306762"/>
                <a:gd name="connsiteY170" fmla="*/ 85301 h 310531"/>
                <a:gd name="connsiteX171" fmla="*/ 1193309 w 3306762"/>
                <a:gd name="connsiteY171" fmla="*/ 88507 h 310531"/>
                <a:gd name="connsiteX172" fmla="*/ 1193474 w 3306762"/>
                <a:gd name="connsiteY172" fmla="*/ 88470 h 310531"/>
                <a:gd name="connsiteX173" fmla="*/ 1216291 w 3306762"/>
                <a:gd name="connsiteY173" fmla="*/ 83335 h 310531"/>
                <a:gd name="connsiteX174" fmla="*/ 1244361 w 3306762"/>
                <a:gd name="connsiteY174" fmla="*/ 86930 h 310531"/>
                <a:gd name="connsiteX175" fmla="*/ 1244793 w 3306762"/>
                <a:gd name="connsiteY175" fmla="*/ 86985 h 310531"/>
                <a:gd name="connsiteX176" fmla="*/ 1284085 w 3306762"/>
                <a:gd name="connsiteY176" fmla="*/ 84119 h 310531"/>
                <a:gd name="connsiteX177" fmla="*/ 1289378 w 3306762"/>
                <a:gd name="connsiteY177" fmla="*/ 86196 h 310531"/>
                <a:gd name="connsiteX178" fmla="*/ 1294949 w 3306762"/>
                <a:gd name="connsiteY178" fmla="*/ 80663 h 310531"/>
                <a:gd name="connsiteX179" fmla="*/ 1353447 w 3306762"/>
                <a:gd name="connsiteY179" fmla="*/ 77935 h 310531"/>
                <a:gd name="connsiteX180" fmla="*/ 1353464 w 3306762"/>
                <a:gd name="connsiteY180" fmla="*/ 77931 h 310531"/>
                <a:gd name="connsiteX181" fmla="*/ 1380662 w 3306762"/>
                <a:gd name="connsiteY181" fmla="*/ 71896 h 310531"/>
                <a:gd name="connsiteX182" fmla="*/ 1412426 w 3306762"/>
                <a:gd name="connsiteY182" fmla="*/ 75102 h 310531"/>
                <a:gd name="connsiteX183" fmla="*/ 1412591 w 3306762"/>
                <a:gd name="connsiteY183" fmla="*/ 75065 h 310531"/>
                <a:gd name="connsiteX184" fmla="*/ 2070569 w 3306762"/>
                <a:gd name="connsiteY184" fmla="*/ 60656 h 310531"/>
                <a:gd name="connsiteX185" fmla="*/ 2070285 w 3306762"/>
                <a:gd name="connsiteY185" fmla="*/ 60740 h 310531"/>
                <a:gd name="connsiteX186" fmla="*/ 2070428 w 3306762"/>
                <a:gd name="connsiteY186" fmla="*/ 60796 h 310531"/>
                <a:gd name="connsiteX187" fmla="*/ 762610 w 3306762"/>
                <a:gd name="connsiteY187" fmla="*/ 25481 h 310531"/>
                <a:gd name="connsiteX188" fmla="*/ 790679 w 3306762"/>
                <a:gd name="connsiteY188" fmla="*/ 29075 h 310531"/>
                <a:gd name="connsiteX189" fmla="*/ 791112 w 3306762"/>
                <a:gd name="connsiteY189" fmla="*/ 29130 h 310531"/>
                <a:gd name="connsiteX190" fmla="*/ 830403 w 3306762"/>
                <a:gd name="connsiteY190" fmla="*/ 26264 h 310531"/>
                <a:gd name="connsiteX191" fmla="*/ 850328 w 3306762"/>
                <a:gd name="connsiteY191" fmla="*/ 34083 h 310531"/>
                <a:gd name="connsiteX192" fmla="*/ 850442 w 3306762"/>
                <a:gd name="connsiteY192" fmla="*/ 34117 h 310531"/>
                <a:gd name="connsiteX193" fmla="*/ 875899 w 3306762"/>
                <a:gd name="connsiteY193" fmla="*/ 41671 h 310531"/>
                <a:gd name="connsiteX194" fmla="*/ 874755 w 3306762"/>
                <a:gd name="connsiteY194" fmla="*/ 49900 h 310531"/>
                <a:gd name="connsiteX195" fmla="*/ 883115 w 3306762"/>
                <a:gd name="connsiteY195" fmla="*/ 62480 h 310531"/>
                <a:gd name="connsiteX196" fmla="*/ 843950 w 3306762"/>
                <a:gd name="connsiteY196" fmla="*/ 73493 h 310531"/>
                <a:gd name="connsiteX197" fmla="*/ 829929 w 3306762"/>
                <a:gd name="connsiteY197" fmla="*/ 82930 h 310531"/>
                <a:gd name="connsiteX198" fmla="*/ 782193 w 3306762"/>
                <a:gd name="connsiteY198" fmla="*/ 84072 h 310531"/>
                <a:gd name="connsiteX199" fmla="*/ 772725 w 3306762"/>
                <a:gd name="connsiteY199" fmla="*/ 86866 h 310531"/>
                <a:gd name="connsiteX200" fmla="*/ 777676 w 3306762"/>
                <a:gd name="connsiteY200" fmla="*/ 94316 h 310531"/>
                <a:gd name="connsiteX201" fmla="*/ 738510 w 3306762"/>
                <a:gd name="connsiteY201" fmla="*/ 105329 h 310531"/>
                <a:gd name="connsiteX202" fmla="*/ 724490 w 3306762"/>
                <a:gd name="connsiteY202" fmla="*/ 114766 h 310531"/>
                <a:gd name="connsiteX203" fmla="*/ 676753 w 3306762"/>
                <a:gd name="connsiteY203" fmla="*/ 115908 h 310531"/>
                <a:gd name="connsiteX204" fmla="*/ 642640 w 3306762"/>
                <a:gd name="connsiteY204" fmla="*/ 125975 h 310531"/>
                <a:gd name="connsiteX205" fmla="*/ 592482 w 3306762"/>
                <a:gd name="connsiteY205" fmla="*/ 119830 h 310531"/>
                <a:gd name="connsiteX206" fmla="*/ 517975 w 3306762"/>
                <a:gd name="connsiteY206" fmla="*/ 113759 h 310531"/>
                <a:gd name="connsiteX207" fmla="*/ 485215 w 3306762"/>
                <a:gd name="connsiteY207" fmla="*/ 107003 h 310531"/>
                <a:gd name="connsiteX208" fmla="*/ 487783 w 3306762"/>
                <a:gd name="connsiteY208" fmla="*/ 103658 h 310531"/>
                <a:gd name="connsiteX209" fmla="*/ 478805 w 3306762"/>
                <a:gd name="connsiteY209" fmla="*/ 101399 h 310531"/>
                <a:gd name="connsiteX210" fmla="*/ 404298 w 3306762"/>
                <a:gd name="connsiteY210" fmla="*/ 95328 h 310531"/>
                <a:gd name="connsiteX211" fmla="*/ 371538 w 3306762"/>
                <a:gd name="connsiteY211" fmla="*/ 88571 h 310531"/>
                <a:gd name="connsiteX212" fmla="*/ 378538 w 3306762"/>
                <a:gd name="connsiteY212" fmla="*/ 79452 h 310531"/>
                <a:gd name="connsiteX213" fmla="*/ 363757 w 3306762"/>
                <a:gd name="connsiteY213" fmla="*/ 70096 h 310531"/>
                <a:gd name="connsiteX214" fmla="*/ 390752 w 3306762"/>
                <a:gd name="connsiteY214" fmla="*/ 61779 h 310531"/>
                <a:gd name="connsiteX215" fmla="*/ 391010 w 3306762"/>
                <a:gd name="connsiteY215" fmla="*/ 61560 h 310531"/>
                <a:gd name="connsiteX216" fmla="*/ 403034 w 3306762"/>
                <a:gd name="connsiteY216" fmla="*/ 49618 h 310531"/>
                <a:gd name="connsiteX217" fmla="*/ 461532 w 3306762"/>
                <a:gd name="connsiteY217" fmla="*/ 46889 h 310531"/>
                <a:gd name="connsiteX218" fmla="*/ 461549 w 3306762"/>
                <a:gd name="connsiteY218" fmla="*/ 46886 h 310531"/>
                <a:gd name="connsiteX219" fmla="*/ 488748 w 3306762"/>
                <a:gd name="connsiteY219" fmla="*/ 40851 h 310531"/>
                <a:gd name="connsiteX220" fmla="*/ 520511 w 3306762"/>
                <a:gd name="connsiteY220" fmla="*/ 44057 h 310531"/>
                <a:gd name="connsiteX221" fmla="*/ 520676 w 3306762"/>
                <a:gd name="connsiteY221" fmla="*/ 44020 h 310531"/>
                <a:gd name="connsiteX222" fmla="*/ 543493 w 3306762"/>
                <a:gd name="connsiteY222" fmla="*/ 38885 h 310531"/>
                <a:gd name="connsiteX223" fmla="*/ 571563 w 3306762"/>
                <a:gd name="connsiteY223" fmla="*/ 42480 h 310531"/>
                <a:gd name="connsiteX224" fmla="*/ 571995 w 3306762"/>
                <a:gd name="connsiteY224" fmla="*/ 42535 h 310531"/>
                <a:gd name="connsiteX225" fmla="*/ 611287 w 3306762"/>
                <a:gd name="connsiteY225" fmla="*/ 39669 h 310531"/>
                <a:gd name="connsiteX226" fmla="*/ 616580 w 3306762"/>
                <a:gd name="connsiteY226" fmla="*/ 41746 h 310531"/>
                <a:gd name="connsiteX227" fmla="*/ 622151 w 3306762"/>
                <a:gd name="connsiteY227" fmla="*/ 36213 h 310531"/>
                <a:gd name="connsiteX228" fmla="*/ 680649 w 3306762"/>
                <a:gd name="connsiteY228" fmla="*/ 33485 h 310531"/>
                <a:gd name="connsiteX229" fmla="*/ 680666 w 3306762"/>
                <a:gd name="connsiteY229" fmla="*/ 33481 h 310531"/>
                <a:gd name="connsiteX230" fmla="*/ 707864 w 3306762"/>
                <a:gd name="connsiteY230" fmla="*/ 27446 h 310531"/>
                <a:gd name="connsiteX231" fmla="*/ 739628 w 3306762"/>
                <a:gd name="connsiteY231" fmla="*/ 30652 h 310531"/>
                <a:gd name="connsiteX232" fmla="*/ 739793 w 3306762"/>
                <a:gd name="connsiteY232" fmla="*/ 30615 h 310531"/>
                <a:gd name="connsiteX233" fmla="*/ 2057707 w 3306762"/>
                <a:gd name="connsiteY233" fmla="*/ 81 h 310531"/>
                <a:gd name="connsiteX234" fmla="*/ 2085777 w 3306762"/>
                <a:gd name="connsiteY234" fmla="*/ 3675 h 310531"/>
                <a:gd name="connsiteX235" fmla="*/ 2086210 w 3306762"/>
                <a:gd name="connsiteY235" fmla="*/ 3730 h 310531"/>
                <a:gd name="connsiteX236" fmla="*/ 2125501 w 3306762"/>
                <a:gd name="connsiteY236" fmla="*/ 864 h 310531"/>
                <a:gd name="connsiteX237" fmla="*/ 2145426 w 3306762"/>
                <a:gd name="connsiteY237" fmla="*/ 8683 h 310531"/>
                <a:gd name="connsiteX238" fmla="*/ 2145540 w 3306762"/>
                <a:gd name="connsiteY238" fmla="*/ 8717 h 310531"/>
                <a:gd name="connsiteX239" fmla="*/ 2170997 w 3306762"/>
                <a:gd name="connsiteY239" fmla="*/ 16271 h 310531"/>
                <a:gd name="connsiteX240" fmla="*/ 2169853 w 3306762"/>
                <a:gd name="connsiteY240" fmla="*/ 24500 h 310531"/>
                <a:gd name="connsiteX241" fmla="*/ 2178213 w 3306762"/>
                <a:gd name="connsiteY241" fmla="*/ 37080 h 310531"/>
                <a:gd name="connsiteX242" fmla="*/ 2139047 w 3306762"/>
                <a:gd name="connsiteY242" fmla="*/ 48093 h 310531"/>
                <a:gd name="connsiteX243" fmla="*/ 2132296 w 3306762"/>
                <a:gd name="connsiteY243" fmla="*/ 52638 h 310531"/>
                <a:gd name="connsiteX244" fmla="*/ 2134496 w 3306762"/>
                <a:gd name="connsiteY244" fmla="*/ 52535 h 310531"/>
                <a:gd name="connsiteX245" fmla="*/ 2134513 w 3306762"/>
                <a:gd name="connsiteY245" fmla="*/ 52531 h 310531"/>
                <a:gd name="connsiteX246" fmla="*/ 2161712 w 3306762"/>
                <a:gd name="connsiteY246" fmla="*/ 46496 h 310531"/>
                <a:gd name="connsiteX247" fmla="*/ 2193476 w 3306762"/>
                <a:gd name="connsiteY247" fmla="*/ 49702 h 310531"/>
                <a:gd name="connsiteX248" fmla="*/ 2193641 w 3306762"/>
                <a:gd name="connsiteY248" fmla="*/ 49665 h 310531"/>
                <a:gd name="connsiteX249" fmla="*/ 2216458 w 3306762"/>
                <a:gd name="connsiteY249" fmla="*/ 44531 h 310531"/>
                <a:gd name="connsiteX250" fmla="*/ 2244527 w 3306762"/>
                <a:gd name="connsiteY250" fmla="*/ 48125 h 310531"/>
                <a:gd name="connsiteX251" fmla="*/ 2244960 w 3306762"/>
                <a:gd name="connsiteY251" fmla="*/ 48180 h 310531"/>
                <a:gd name="connsiteX252" fmla="*/ 2284251 w 3306762"/>
                <a:gd name="connsiteY252" fmla="*/ 45314 h 310531"/>
                <a:gd name="connsiteX253" fmla="*/ 2304176 w 3306762"/>
                <a:gd name="connsiteY253" fmla="*/ 53133 h 310531"/>
                <a:gd name="connsiteX254" fmla="*/ 2304290 w 3306762"/>
                <a:gd name="connsiteY254" fmla="*/ 53167 h 310531"/>
                <a:gd name="connsiteX255" fmla="*/ 2329747 w 3306762"/>
                <a:gd name="connsiteY255" fmla="*/ 60721 h 310531"/>
                <a:gd name="connsiteX256" fmla="*/ 2328603 w 3306762"/>
                <a:gd name="connsiteY256" fmla="*/ 68950 h 310531"/>
                <a:gd name="connsiteX257" fmla="*/ 2331792 w 3306762"/>
                <a:gd name="connsiteY257" fmla="*/ 73749 h 310531"/>
                <a:gd name="connsiteX258" fmla="*/ 2352184 w 3306762"/>
                <a:gd name="connsiteY258" fmla="*/ 75807 h 310531"/>
                <a:gd name="connsiteX259" fmla="*/ 2352349 w 3306762"/>
                <a:gd name="connsiteY259" fmla="*/ 75770 h 310531"/>
                <a:gd name="connsiteX260" fmla="*/ 2375166 w 3306762"/>
                <a:gd name="connsiteY260" fmla="*/ 70635 h 310531"/>
                <a:gd name="connsiteX261" fmla="*/ 2403236 w 3306762"/>
                <a:gd name="connsiteY261" fmla="*/ 74230 h 310531"/>
                <a:gd name="connsiteX262" fmla="*/ 2403668 w 3306762"/>
                <a:gd name="connsiteY262" fmla="*/ 74285 h 310531"/>
                <a:gd name="connsiteX263" fmla="*/ 2442960 w 3306762"/>
                <a:gd name="connsiteY263" fmla="*/ 71419 h 310531"/>
                <a:gd name="connsiteX264" fmla="*/ 2448253 w 3306762"/>
                <a:gd name="connsiteY264" fmla="*/ 73496 h 310531"/>
                <a:gd name="connsiteX265" fmla="*/ 2453824 w 3306762"/>
                <a:gd name="connsiteY265" fmla="*/ 67964 h 310531"/>
                <a:gd name="connsiteX266" fmla="*/ 2512322 w 3306762"/>
                <a:gd name="connsiteY266" fmla="*/ 65235 h 310531"/>
                <a:gd name="connsiteX267" fmla="*/ 2512339 w 3306762"/>
                <a:gd name="connsiteY267" fmla="*/ 65231 h 310531"/>
                <a:gd name="connsiteX268" fmla="*/ 2539537 w 3306762"/>
                <a:gd name="connsiteY268" fmla="*/ 59196 h 310531"/>
                <a:gd name="connsiteX269" fmla="*/ 2571301 w 3306762"/>
                <a:gd name="connsiteY269" fmla="*/ 62403 h 310531"/>
                <a:gd name="connsiteX270" fmla="*/ 2571466 w 3306762"/>
                <a:gd name="connsiteY270" fmla="*/ 62365 h 310531"/>
                <a:gd name="connsiteX271" fmla="*/ 2594283 w 3306762"/>
                <a:gd name="connsiteY271" fmla="*/ 57231 h 310531"/>
                <a:gd name="connsiteX272" fmla="*/ 2622352 w 3306762"/>
                <a:gd name="connsiteY272" fmla="*/ 60825 h 310531"/>
                <a:gd name="connsiteX273" fmla="*/ 2622785 w 3306762"/>
                <a:gd name="connsiteY273" fmla="*/ 60881 h 310531"/>
                <a:gd name="connsiteX274" fmla="*/ 2662076 w 3306762"/>
                <a:gd name="connsiteY274" fmla="*/ 58015 h 310531"/>
                <a:gd name="connsiteX275" fmla="*/ 2682001 w 3306762"/>
                <a:gd name="connsiteY275" fmla="*/ 65834 h 310531"/>
                <a:gd name="connsiteX276" fmla="*/ 2682115 w 3306762"/>
                <a:gd name="connsiteY276" fmla="*/ 65867 h 310531"/>
                <a:gd name="connsiteX277" fmla="*/ 2707572 w 3306762"/>
                <a:gd name="connsiteY277" fmla="*/ 73421 h 310531"/>
                <a:gd name="connsiteX278" fmla="*/ 2706428 w 3306762"/>
                <a:gd name="connsiteY278" fmla="*/ 81650 h 310531"/>
                <a:gd name="connsiteX279" fmla="*/ 2714788 w 3306762"/>
                <a:gd name="connsiteY279" fmla="*/ 94231 h 310531"/>
                <a:gd name="connsiteX280" fmla="*/ 2675623 w 3306762"/>
                <a:gd name="connsiteY280" fmla="*/ 105244 h 310531"/>
                <a:gd name="connsiteX281" fmla="*/ 2661602 w 3306762"/>
                <a:gd name="connsiteY281" fmla="*/ 114680 h 310531"/>
                <a:gd name="connsiteX282" fmla="*/ 2613866 w 3306762"/>
                <a:gd name="connsiteY282" fmla="*/ 115823 h 310531"/>
                <a:gd name="connsiteX283" fmla="*/ 2604398 w 3306762"/>
                <a:gd name="connsiteY283" fmla="*/ 118617 h 310531"/>
                <a:gd name="connsiteX284" fmla="*/ 2609349 w 3306762"/>
                <a:gd name="connsiteY284" fmla="*/ 126067 h 310531"/>
                <a:gd name="connsiteX285" fmla="*/ 2570183 w 3306762"/>
                <a:gd name="connsiteY285" fmla="*/ 137080 h 310531"/>
                <a:gd name="connsiteX286" fmla="*/ 2556163 w 3306762"/>
                <a:gd name="connsiteY286" fmla="*/ 146516 h 310531"/>
                <a:gd name="connsiteX287" fmla="*/ 2508426 w 3306762"/>
                <a:gd name="connsiteY287" fmla="*/ 147659 h 310531"/>
                <a:gd name="connsiteX288" fmla="*/ 2474313 w 3306762"/>
                <a:gd name="connsiteY288" fmla="*/ 157725 h 310531"/>
                <a:gd name="connsiteX289" fmla="*/ 2424155 w 3306762"/>
                <a:gd name="connsiteY289" fmla="*/ 151580 h 310531"/>
                <a:gd name="connsiteX290" fmla="*/ 2349648 w 3306762"/>
                <a:gd name="connsiteY290" fmla="*/ 145509 h 310531"/>
                <a:gd name="connsiteX291" fmla="*/ 2316889 w 3306762"/>
                <a:gd name="connsiteY291" fmla="*/ 138753 h 310531"/>
                <a:gd name="connsiteX292" fmla="*/ 2319456 w 3306762"/>
                <a:gd name="connsiteY292" fmla="*/ 135409 h 310531"/>
                <a:gd name="connsiteX293" fmla="*/ 2310478 w 3306762"/>
                <a:gd name="connsiteY293" fmla="*/ 133149 h 310531"/>
                <a:gd name="connsiteX294" fmla="*/ 2235971 w 3306762"/>
                <a:gd name="connsiteY294" fmla="*/ 127078 h 310531"/>
                <a:gd name="connsiteX295" fmla="*/ 2205276 w 3306762"/>
                <a:gd name="connsiteY295" fmla="*/ 120747 h 310531"/>
                <a:gd name="connsiteX296" fmla="*/ 2192358 w 3306762"/>
                <a:gd name="connsiteY296" fmla="*/ 124380 h 310531"/>
                <a:gd name="connsiteX297" fmla="*/ 2178337 w 3306762"/>
                <a:gd name="connsiteY297" fmla="*/ 133816 h 310531"/>
                <a:gd name="connsiteX298" fmla="*/ 2130601 w 3306762"/>
                <a:gd name="connsiteY298" fmla="*/ 134959 h 310531"/>
                <a:gd name="connsiteX299" fmla="*/ 2096488 w 3306762"/>
                <a:gd name="connsiteY299" fmla="*/ 145025 h 310531"/>
                <a:gd name="connsiteX300" fmla="*/ 2046330 w 3306762"/>
                <a:gd name="connsiteY300" fmla="*/ 138880 h 310531"/>
                <a:gd name="connsiteX301" fmla="*/ 1971823 w 3306762"/>
                <a:gd name="connsiteY301" fmla="*/ 132809 h 310531"/>
                <a:gd name="connsiteX302" fmla="*/ 1939063 w 3306762"/>
                <a:gd name="connsiteY302" fmla="*/ 126053 h 310531"/>
                <a:gd name="connsiteX303" fmla="*/ 1941631 w 3306762"/>
                <a:gd name="connsiteY303" fmla="*/ 122709 h 310531"/>
                <a:gd name="connsiteX304" fmla="*/ 1932653 w 3306762"/>
                <a:gd name="connsiteY304" fmla="*/ 120449 h 310531"/>
                <a:gd name="connsiteX305" fmla="*/ 1858146 w 3306762"/>
                <a:gd name="connsiteY305" fmla="*/ 114378 h 310531"/>
                <a:gd name="connsiteX306" fmla="*/ 1825386 w 3306762"/>
                <a:gd name="connsiteY306" fmla="*/ 107622 h 310531"/>
                <a:gd name="connsiteX307" fmla="*/ 1832386 w 3306762"/>
                <a:gd name="connsiteY307" fmla="*/ 98502 h 310531"/>
                <a:gd name="connsiteX308" fmla="*/ 1818360 w 3306762"/>
                <a:gd name="connsiteY308" fmla="*/ 89624 h 310531"/>
                <a:gd name="connsiteX309" fmla="*/ 1813073 w 3306762"/>
                <a:gd name="connsiteY309" fmla="*/ 88359 h 310531"/>
                <a:gd name="connsiteX310" fmla="*/ 1780313 w 3306762"/>
                <a:gd name="connsiteY310" fmla="*/ 81603 h 310531"/>
                <a:gd name="connsiteX311" fmla="*/ 1782881 w 3306762"/>
                <a:gd name="connsiteY311" fmla="*/ 78259 h 310531"/>
                <a:gd name="connsiteX312" fmla="*/ 1773903 w 3306762"/>
                <a:gd name="connsiteY312" fmla="*/ 75999 h 310531"/>
                <a:gd name="connsiteX313" fmla="*/ 1699396 w 3306762"/>
                <a:gd name="connsiteY313" fmla="*/ 69928 h 310531"/>
                <a:gd name="connsiteX314" fmla="*/ 1666636 w 3306762"/>
                <a:gd name="connsiteY314" fmla="*/ 63172 h 310531"/>
                <a:gd name="connsiteX315" fmla="*/ 1673636 w 3306762"/>
                <a:gd name="connsiteY315" fmla="*/ 54052 h 310531"/>
                <a:gd name="connsiteX316" fmla="*/ 1658855 w 3306762"/>
                <a:gd name="connsiteY316" fmla="*/ 44696 h 310531"/>
                <a:gd name="connsiteX317" fmla="*/ 1685849 w 3306762"/>
                <a:gd name="connsiteY317" fmla="*/ 36379 h 310531"/>
                <a:gd name="connsiteX318" fmla="*/ 1686108 w 3306762"/>
                <a:gd name="connsiteY318" fmla="*/ 36160 h 310531"/>
                <a:gd name="connsiteX319" fmla="*/ 1698132 w 3306762"/>
                <a:gd name="connsiteY319" fmla="*/ 24218 h 310531"/>
                <a:gd name="connsiteX320" fmla="*/ 1756630 w 3306762"/>
                <a:gd name="connsiteY320" fmla="*/ 21489 h 310531"/>
                <a:gd name="connsiteX321" fmla="*/ 1756647 w 3306762"/>
                <a:gd name="connsiteY321" fmla="*/ 21486 h 310531"/>
                <a:gd name="connsiteX322" fmla="*/ 1783845 w 3306762"/>
                <a:gd name="connsiteY322" fmla="*/ 15451 h 310531"/>
                <a:gd name="connsiteX323" fmla="*/ 1815609 w 3306762"/>
                <a:gd name="connsiteY323" fmla="*/ 18657 h 310531"/>
                <a:gd name="connsiteX324" fmla="*/ 1815774 w 3306762"/>
                <a:gd name="connsiteY324" fmla="*/ 18620 h 310531"/>
                <a:gd name="connsiteX325" fmla="*/ 1838591 w 3306762"/>
                <a:gd name="connsiteY325" fmla="*/ 13485 h 310531"/>
                <a:gd name="connsiteX326" fmla="*/ 1866661 w 3306762"/>
                <a:gd name="connsiteY326" fmla="*/ 17080 h 310531"/>
                <a:gd name="connsiteX327" fmla="*/ 1867093 w 3306762"/>
                <a:gd name="connsiteY327" fmla="*/ 17135 h 310531"/>
                <a:gd name="connsiteX328" fmla="*/ 1906385 w 3306762"/>
                <a:gd name="connsiteY328" fmla="*/ 14269 h 310531"/>
                <a:gd name="connsiteX329" fmla="*/ 1911678 w 3306762"/>
                <a:gd name="connsiteY329" fmla="*/ 16346 h 310531"/>
                <a:gd name="connsiteX330" fmla="*/ 1917249 w 3306762"/>
                <a:gd name="connsiteY330" fmla="*/ 10813 h 310531"/>
                <a:gd name="connsiteX331" fmla="*/ 1975746 w 3306762"/>
                <a:gd name="connsiteY331" fmla="*/ 8085 h 310531"/>
                <a:gd name="connsiteX332" fmla="*/ 1975763 w 3306762"/>
                <a:gd name="connsiteY332" fmla="*/ 8081 h 310531"/>
                <a:gd name="connsiteX333" fmla="*/ 2002962 w 3306762"/>
                <a:gd name="connsiteY333" fmla="*/ 2046 h 310531"/>
                <a:gd name="connsiteX334" fmla="*/ 2034726 w 3306762"/>
                <a:gd name="connsiteY334" fmla="*/ 5252 h 310531"/>
                <a:gd name="connsiteX335" fmla="*/ 2034891 w 3306762"/>
                <a:gd name="connsiteY335" fmla="*/ 5215 h 31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3306762" h="310531">
                  <a:moveTo>
                    <a:pt x="3173386" y="243909"/>
                  </a:moveTo>
                  <a:lnTo>
                    <a:pt x="3204091" y="246283"/>
                  </a:lnTo>
                  <a:lnTo>
                    <a:pt x="3204565" y="246319"/>
                  </a:lnTo>
                  <a:cubicBezTo>
                    <a:pt x="3215115" y="243980"/>
                    <a:pt x="3232566" y="243212"/>
                    <a:pt x="3247544" y="244427"/>
                  </a:cubicBezTo>
                  <a:cubicBezTo>
                    <a:pt x="3258957" y="245353"/>
                    <a:pt x="3267141" y="247291"/>
                    <a:pt x="3269340" y="249590"/>
                  </a:cubicBezTo>
                  <a:lnTo>
                    <a:pt x="3269464" y="249612"/>
                  </a:lnTo>
                  <a:lnTo>
                    <a:pt x="3297311" y="254600"/>
                  </a:lnTo>
                  <a:cubicBezTo>
                    <a:pt x="3300418" y="256379"/>
                    <a:pt x="3299975" y="258311"/>
                    <a:pt x="3296059" y="260033"/>
                  </a:cubicBezTo>
                  <a:cubicBezTo>
                    <a:pt x="3305686" y="262393"/>
                    <a:pt x="3309053" y="265453"/>
                    <a:pt x="3305205" y="268339"/>
                  </a:cubicBezTo>
                  <a:cubicBezTo>
                    <a:pt x="3300090" y="272177"/>
                    <a:pt x="3283158" y="275051"/>
                    <a:pt x="3262362" y="275611"/>
                  </a:cubicBezTo>
                  <a:cubicBezTo>
                    <a:pt x="3262263" y="278006"/>
                    <a:pt x="3256667" y="280278"/>
                    <a:pt x="3247026" y="281841"/>
                  </a:cubicBezTo>
                  <a:cubicBezTo>
                    <a:pt x="3232376" y="284217"/>
                    <a:pt x="3211213" y="284523"/>
                    <a:pt x="3194808" y="282596"/>
                  </a:cubicBezTo>
                  <a:lnTo>
                    <a:pt x="3184451" y="284440"/>
                  </a:lnTo>
                  <a:lnTo>
                    <a:pt x="3189867" y="289359"/>
                  </a:lnTo>
                  <a:cubicBezTo>
                    <a:pt x="3184752" y="293197"/>
                    <a:pt x="3167820" y="296071"/>
                    <a:pt x="3147024" y="296631"/>
                  </a:cubicBezTo>
                  <a:cubicBezTo>
                    <a:pt x="3146925" y="299026"/>
                    <a:pt x="3141330" y="301298"/>
                    <a:pt x="3131688" y="302862"/>
                  </a:cubicBezTo>
                  <a:cubicBezTo>
                    <a:pt x="3117038" y="305238"/>
                    <a:pt x="3095876" y="305543"/>
                    <a:pt x="3079470" y="303616"/>
                  </a:cubicBezTo>
                  <a:cubicBezTo>
                    <a:pt x="3074164" y="306926"/>
                    <a:pt x="3059957" y="309457"/>
                    <a:pt x="3042154" y="310263"/>
                  </a:cubicBezTo>
                  <a:cubicBezTo>
                    <a:pt x="3021176" y="311212"/>
                    <a:pt x="2999281" y="309594"/>
                    <a:pt x="2987288" y="306205"/>
                  </a:cubicBezTo>
                  <a:cubicBezTo>
                    <a:pt x="2958981" y="309421"/>
                    <a:pt x="2922214" y="307614"/>
                    <a:pt x="2905786" y="302197"/>
                  </a:cubicBezTo>
                  <a:cubicBezTo>
                    <a:pt x="2889647" y="302553"/>
                    <a:pt x="2874494" y="300667"/>
                    <a:pt x="2869951" y="297736"/>
                  </a:cubicBezTo>
                  <a:lnTo>
                    <a:pt x="2872760" y="295528"/>
                  </a:lnTo>
                  <a:lnTo>
                    <a:pt x="2862939" y="294036"/>
                  </a:lnTo>
                  <a:cubicBezTo>
                    <a:pt x="2834632" y="297252"/>
                    <a:pt x="2797866" y="295444"/>
                    <a:pt x="2781438" y="290027"/>
                  </a:cubicBezTo>
                  <a:cubicBezTo>
                    <a:pt x="2765299" y="290383"/>
                    <a:pt x="2750145" y="288497"/>
                    <a:pt x="2745603" y="285566"/>
                  </a:cubicBezTo>
                  <a:cubicBezTo>
                    <a:pt x="2742312" y="283446"/>
                    <a:pt x="2745221" y="281157"/>
                    <a:pt x="2753260" y="279545"/>
                  </a:cubicBezTo>
                  <a:cubicBezTo>
                    <a:pt x="2741854" y="278280"/>
                    <a:pt x="2735503" y="275853"/>
                    <a:pt x="2737091" y="273367"/>
                  </a:cubicBezTo>
                  <a:cubicBezTo>
                    <a:pt x="2738953" y="270456"/>
                    <a:pt x="2751214" y="268176"/>
                    <a:pt x="2766620" y="267876"/>
                  </a:cubicBezTo>
                  <a:cubicBezTo>
                    <a:pt x="2766711" y="267828"/>
                    <a:pt x="2766810" y="267780"/>
                    <a:pt x="2766902" y="267732"/>
                  </a:cubicBezTo>
                  <a:cubicBezTo>
                    <a:pt x="2764833" y="264865"/>
                    <a:pt x="2769658" y="261974"/>
                    <a:pt x="2780055" y="259847"/>
                  </a:cubicBezTo>
                  <a:cubicBezTo>
                    <a:pt x="2796484" y="256485"/>
                    <a:pt x="2823120" y="255736"/>
                    <a:pt x="2844045" y="258045"/>
                  </a:cubicBezTo>
                  <a:lnTo>
                    <a:pt x="2844063" y="258043"/>
                  </a:lnTo>
                  <a:lnTo>
                    <a:pt x="2873815" y="254058"/>
                  </a:lnTo>
                  <a:cubicBezTo>
                    <a:pt x="2885922" y="253707"/>
                    <a:pt x="2898858" y="254373"/>
                    <a:pt x="2908561" y="256175"/>
                  </a:cubicBezTo>
                  <a:lnTo>
                    <a:pt x="2908741" y="256150"/>
                  </a:lnTo>
                  <a:lnTo>
                    <a:pt x="2933700" y="252760"/>
                  </a:lnTo>
                  <a:lnTo>
                    <a:pt x="2964405" y="255133"/>
                  </a:lnTo>
                  <a:lnTo>
                    <a:pt x="2964877" y="255170"/>
                  </a:lnTo>
                  <a:cubicBezTo>
                    <a:pt x="2975428" y="252831"/>
                    <a:pt x="2992880" y="252063"/>
                    <a:pt x="3007858" y="253278"/>
                  </a:cubicBezTo>
                  <a:lnTo>
                    <a:pt x="3013648" y="254649"/>
                  </a:lnTo>
                  <a:lnTo>
                    <a:pt x="3019742" y="250996"/>
                  </a:lnTo>
                  <a:cubicBezTo>
                    <a:pt x="3036171" y="247635"/>
                    <a:pt x="3062806" y="246886"/>
                    <a:pt x="3083731" y="249194"/>
                  </a:cubicBezTo>
                  <a:lnTo>
                    <a:pt x="3083750" y="249192"/>
                  </a:lnTo>
                  <a:lnTo>
                    <a:pt x="3113502" y="245207"/>
                  </a:lnTo>
                  <a:cubicBezTo>
                    <a:pt x="3125609" y="244856"/>
                    <a:pt x="3138544" y="245523"/>
                    <a:pt x="3148248" y="247324"/>
                  </a:cubicBezTo>
                  <a:lnTo>
                    <a:pt x="3148428" y="247300"/>
                  </a:lnTo>
                  <a:close/>
                  <a:moveTo>
                    <a:pt x="2478734" y="218498"/>
                  </a:moveTo>
                  <a:lnTo>
                    <a:pt x="2498320" y="220306"/>
                  </a:lnTo>
                  <a:lnTo>
                    <a:pt x="2498622" y="220334"/>
                  </a:lnTo>
                  <a:cubicBezTo>
                    <a:pt x="2505352" y="218552"/>
                    <a:pt x="2516484" y="217966"/>
                    <a:pt x="2526038" y="218892"/>
                  </a:cubicBezTo>
                  <a:cubicBezTo>
                    <a:pt x="2533318" y="219597"/>
                    <a:pt x="2538539" y="221074"/>
                    <a:pt x="2539941" y="222825"/>
                  </a:cubicBezTo>
                  <a:lnTo>
                    <a:pt x="2540020" y="222842"/>
                  </a:lnTo>
                  <a:lnTo>
                    <a:pt x="2557783" y="226642"/>
                  </a:lnTo>
                  <a:cubicBezTo>
                    <a:pt x="2559765" y="227998"/>
                    <a:pt x="2559483" y="229470"/>
                    <a:pt x="2556985" y="230782"/>
                  </a:cubicBezTo>
                  <a:cubicBezTo>
                    <a:pt x="2563126" y="232580"/>
                    <a:pt x="2565273" y="234911"/>
                    <a:pt x="2562819" y="237111"/>
                  </a:cubicBezTo>
                  <a:cubicBezTo>
                    <a:pt x="2559556" y="240034"/>
                    <a:pt x="2548755" y="242224"/>
                    <a:pt x="2535490" y="242651"/>
                  </a:cubicBezTo>
                  <a:cubicBezTo>
                    <a:pt x="2535427" y="244475"/>
                    <a:pt x="2531858" y="246206"/>
                    <a:pt x="2525707" y="247398"/>
                  </a:cubicBezTo>
                  <a:cubicBezTo>
                    <a:pt x="2516362" y="249208"/>
                    <a:pt x="2502863" y="249441"/>
                    <a:pt x="2492398" y="247972"/>
                  </a:cubicBezTo>
                  <a:lnTo>
                    <a:pt x="2485792" y="249378"/>
                  </a:lnTo>
                  <a:lnTo>
                    <a:pt x="2489247" y="253126"/>
                  </a:lnTo>
                  <a:cubicBezTo>
                    <a:pt x="2485984" y="256049"/>
                    <a:pt x="2475183" y="258239"/>
                    <a:pt x="2461918" y="258666"/>
                  </a:cubicBezTo>
                  <a:cubicBezTo>
                    <a:pt x="2461855" y="260491"/>
                    <a:pt x="2458286" y="262221"/>
                    <a:pt x="2452135" y="263413"/>
                  </a:cubicBezTo>
                  <a:cubicBezTo>
                    <a:pt x="2442790" y="265223"/>
                    <a:pt x="2429291" y="265456"/>
                    <a:pt x="2418826" y="263988"/>
                  </a:cubicBezTo>
                  <a:cubicBezTo>
                    <a:pt x="2415442" y="266509"/>
                    <a:pt x="2406380" y="268438"/>
                    <a:pt x="2395023" y="269052"/>
                  </a:cubicBezTo>
                  <a:cubicBezTo>
                    <a:pt x="2381641" y="269775"/>
                    <a:pt x="2367675" y="268542"/>
                    <a:pt x="2360025" y="265960"/>
                  </a:cubicBezTo>
                  <a:cubicBezTo>
                    <a:pt x="2341968" y="268411"/>
                    <a:pt x="2318516" y="267033"/>
                    <a:pt x="2308037" y="262906"/>
                  </a:cubicBezTo>
                  <a:cubicBezTo>
                    <a:pt x="2297742" y="263178"/>
                    <a:pt x="2288076" y="261741"/>
                    <a:pt x="2285178" y="259508"/>
                  </a:cubicBezTo>
                  <a:lnTo>
                    <a:pt x="2286970" y="257825"/>
                  </a:lnTo>
                  <a:lnTo>
                    <a:pt x="2280705" y="256688"/>
                  </a:lnTo>
                  <a:cubicBezTo>
                    <a:pt x="2262649" y="259139"/>
                    <a:pt x="2239196" y="257762"/>
                    <a:pt x="2228717" y="253634"/>
                  </a:cubicBezTo>
                  <a:cubicBezTo>
                    <a:pt x="2218422" y="253906"/>
                    <a:pt x="2208756" y="252469"/>
                    <a:pt x="2205858" y="250236"/>
                  </a:cubicBezTo>
                  <a:cubicBezTo>
                    <a:pt x="2203759" y="248620"/>
                    <a:pt x="2205615" y="246876"/>
                    <a:pt x="2210743" y="245648"/>
                  </a:cubicBezTo>
                  <a:cubicBezTo>
                    <a:pt x="2203467" y="244684"/>
                    <a:pt x="2199416" y="242835"/>
                    <a:pt x="2200429" y="240941"/>
                  </a:cubicBezTo>
                  <a:cubicBezTo>
                    <a:pt x="2201617" y="238724"/>
                    <a:pt x="2209438" y="236986"/>
                    <a:pt x="2219265" y="236758"/>
                  </a:cubicBezTo>
                  <a:cubicBezTo>
                    <a:pt x="2219323" y="236721"/>
                    <a:pt x="2219386" y="236684"/>
                    <a:pt x="2219445" y="236648"/>
                  </a:cubicBezTo>
                  <a:cubicBezTo>
                    <a:pt x="2218125" y="234463"/>
                    <a:pt x="2221203" y="232261"/>
                    <a:pt x="2227835" y="230640"/>
                  </a:cubicBezTo>
                  <a:cubicBezTo>
                    <a:pt x="2238315" y="228079"/>
                    <a:pt x="2255305" y="227508"/>
                    <a:pt x="2268653" y="229267"/>
                  </a:cubicBezTo>
                  <a:lnTo>
                    <a:pt x="2268665" y="229266"/>
                  </a:lnTo>
                  <a:lnTo>
                    <a:pt x="2287643" y="226230"/>
                  </a:lnTo>
                  <a:cubicBezTo>
                    <a:pt x="2295365" y="225962"/>
                    <a:pt x="2303617" y="226470"/>
                    <a:pt x="2309806" y="227843"/>
                  </a:cubicBezTo>
                  <a:lnTo>
                    <a:pt x="2309921" y="227824"/>
                  </a:lnTo>
                  <a:lnTo>
                    <a:pt x="2325842" y="225241"/>
                  </a:lnTo>
                  <a:lnTo>
                    <a:pt x="2345428" y="227049"/>
                  </a:lnTo>
                  <a:lnTo>
                    <a:pt x="2345730" y="227077"/>
                  </a:lnTo>
                  <a:cubicBezTo>
                    <a:pt x="2352460" y="225295"/>
                    <a:pt x="2363592" y="224709"/>
                    <a:pt x="2373146" y="225635"/>
                  </a:cubicBezTo>
                  <a:lnTo>
                    <a:pt x="2376840" y="226680"/>
                  </a:lnTo>
                  <a:lnTo>
                    <a:pt x="2380727" y="223897"/>
                  </a:lnTo>
                  <a:cubicBezTo>
                    <a:pt x="2391207" y="221336"/>
                    <a:pt x="2408197" y="220765"/>
                    <a:pt x="2421545" y="222524"/>
                  </a:cubicBezTo>
                  <a:lnTo>
                    <a:pt x="2421556" y="222522"/>
                  </a:lnTo>
                  <a:lnTo>
                    <a:pt x="2440535" y="219486"/>
                  </a:lnTo>
                  <a:cubicBezTo>
                    <a:pt x="2448257" y="219219"/>
                    <a:pt x="2456509" y="219727"/>
                    <a:pt x="2462699" y="221099"/>
                  </a:cubicBezTo>
                  <a:lnTo>
                    <a:pt x="2462814" y="221081"/>
                  </a:lnTo>
                  <a:close/>
                  <a:moveTo>
                    <a:pt x="278459" y="158173"/>
                  </a:moveTo>
                  <a:lnTo>
                    <a:pt x="298045" y="159981"/>
                  </a:lnTo>
                  <a:lnTo>
                    <a:pt x="298347" y="160009"/>
                  </a:lnTo>
                  <a:cubicBezTo>
                    <a:pt x="305077" y="158227"/>
                    <a:pt x="316209" y="157641"/>
                    <a:pt x="325763" y="158567"/>
                  </a:cubicBezTo>
                  <a:cubicBezTo>
                    <a:pt x="333043" y="159272"/>
                    <a:pt x="338263" y="160749"/>
                    <a:pt x="339666" y="162500"/>
                  </a:cubicBezTo>
                  <a:lnTo>
                    <a:pt x="339745" y="162517"/>
                  </a:lnTo>
                  <a:lnTo>
                    <a:pt x="357508" y="166317"/>
                  </a:lnTo>
                  <a:cubicBezTo>
                    <a:pt x="359490" y="167673"/>
                    <a:pt x="359208" y="169145"/>
                    <a:pt x="356710" y="170457"/>
                  </a:cubicBezTo>
                  <a:cubicBezTo>
                    <a:pt x="362851" y="172255"/>
                    <a:pt x="364998" y="174586"/>
                    <a:pt x="362544" y="176786"/>
                  </a:cubicBezTo>
                  <a:cubicBezTo>
                    <a:pt x="359281" y="179709"/>
                    <a:pt x="348480" y="181899"/>
                    <a:pt x="335215" y="182326"/>
                  </a:cubicBezTo>
                  <a:cubicBezTo>
                    <a:pt x="335152" y="184150"/>
                    <a:pt x="331583" y="185881"/>
                    <a:pt x="325432" y="187073"/>
                  </a:cubicBezTo>
                  <a:cubicBezTo>
                    <a:pt x="316087" y="188883"/>
                    <a:pt x="302588" y="189115"/>
                    <a:pt x="292123" y="187647"/>
                  </a:cubicBezTo>
                  <a:lnTo>
                    <a:pt x="285517" y="189053"/>
                  </a:lnTo>
                  <a:lnTo>
                    <a:pt x="288972" y="192801"/>
                  </a:lnTo>
                  <a:cubicBezTo>
                    <a:pt x="285709" y="195724"/>
                    <a:pt x="274908" y="197914"/>
                    <a:pt x="261643" y="198341"/>
                  </a:cubicBezTo>
                  <a:cubicBezTo>
                    <a:pt x="261580" y="200166"/>
                    <a:pt x="258011" y="201896"/>
                    <a:pt x="251860" y="203088"/>
                  </a:cubicBezTo>
                  <a:cubicBezTo>
                    <a:pt x="242515" y="204898"/>
                    <a:pt x="229016" y="205131"/>
                    <a:pt x="218551" y="203662"/>
                  </a:cubicBezTo>
                  <a:cubicBezTo>
                    <a:pt x="215167" y="206184"/>
                    <a:pt x="206105" y="208112"/>
                    <a:pt x="194748" y="208726"/>
                  </a:cubicBezTo>
                  <a:cubicBezTo>
                    <a:pt x="181366" y="209450"/>
                    <a:pt x="167400" y="208217"/>
                    <a:pt x="159750" y="205635"/>
                  </a:cubicBezTo>
                  <a:cubicBezTo>
                    <a:pt x="141693" y="208086"/>
                    <a:pt x="118241" y="206708"/>
                    <a:pt x="107761" y="202581"/>
                  </a:cubicBezTo>
                  <a:cubicBezTo>
                    <a:pt x="97467" y="202852"/>
                    <a:pt x="87801" y="201416"/>
                    <a:pt x="84903" y="199182"/>
                  </a:cubicBezTo>
                  <a:lnTo>
                    <a:pt x="86695" y="197500"/>
                  </a:lnTo>
                  <a:lnTo>
                    <a:pt x="80430" y="196363"/>
                  </a:lnTo>
                  <a:cubicBezTo>
                    <a:pt x="62373" y="198814"/>
                    <a:pt x="38921" y="197436"/>
                    <a:pt x="28442" y="193309"/>
                  </a:cubicBezTo>
                  <a:cubicBezTo>
                    <a:pt x="18147" y="193581"/>
                    <a:pt x="8481" y="192144"/>
                    <a:pt x="5583" y="189911"/>
                  </a:cubicBezTo>
                  <a:cubicBezTo>
                    <a:pt x="3484" y="188295"/>
                    <a:pt x="5340" y="186551"/>
                    <a:pt x="10467" y="185323"/>
                  </a:cubicBezTo>
                  <a:cubicBezTo>
                    <a:pt x="3192" y="184359"/>
                    <a:pt x="-859" y="182510"/>
                    <a:pt x="154" y="180616"/>
                  </a:cubicBezTo>
                  <a:cubicBezTo>
                    <a:pt x="1342" y="178399"/>
                    <a:pt x="9163" y="176661"/>
                    <a:pt x="18990" y="176433"/>
                  </a:cubicBezTo>
                  <a:cubicBezTo>
                    <a:pt x="19048" y="176396"/>
                    <a:pt x="19111" y="176359"/>
                    <a:pt x="19170" y="176323"/>
                  </a:cubicBezTo>
                  <a:cubicBezTo>
                    <a:pt x="17850" y="174138"/>
                    <a:pt x="20928" y="171936"/>
                    <a:pt x="27560" y="170315"/>
                  </a:cubicBezTo>
                  <a:cubicBezTo>
                    <a:pt x="38040" y="167754"/>
                    <a:pt x="55030" y="167183"/>
                    <a:pt x="68378" y="168942"/>
                  </a:cubicBezTo>
                  <a:lnTo>
                    <a:pt x="68389" y="168941"/>
                  </a:lnTo>
                  <a:lnTo>
                    <a:pt x="87368" y="165905"/>
                  </a:lnTo>
                  <a:cubicBezTo>
                    <a:pt x="95090" y="165637"/>
                    <a:pt x="103342" y="166145"/>
                    <a:pt x="109531" y="167518"/>
                  </a:cubicBezTo>
                  <a:lnTo>
                    <a:pt x="109646" y="167499"/>
                  </a:lnTo>
                  <a:lnTo>
                    <a:pt x="125567" y="164916"/>
                  </a:lnTo>
                  <a:lnTo>
                    <a:pt x="145153" y="166724"/>
                  </a:lnTo>
                  <a:lnTo>
                    <a:pt x="145455" y="166752"/>
                  </a:lnTo>
                  <a:cubicBezTo>
                    <a:pt x="152185" y="164970"/>
                    <a:pt x="163317" y="164384"/>
                    <a:pt x="172871" y="165310"/>
                  </a:cubicBezTo>
                  <a:lnTo>
                    <a:pt x="176565" y="166355"/>
                  </a:lnTo>
                  <a:lnTo>
                    <a:pt x="180452" y="163572"/>
                  </a:lnTo>
                  <a:cubicBezTo>
                    <a:pt x="190931" y="161011"/>
                    <a:pt x="207922" y="160440"/>
                    <a:pt x="221269" y="162199"/>
                  </a:cubicBezTo>
                  <a:lnTo>
                    <a:pt x="221281" y="162197"/>
                  </a:lnTo>
                  <a:lnTo>
                    <a:pt x="240259" y="159161"/>
                  </a:lnTo>
                  <a:cubicBezTo>
                    <a:pt x="247982" y="158894"/>
                    <a:pt x="256234" y="159402"/>
                    <a:pt x="262423" y="160774"/>
                  </a:cubicBezTo>
                  <a:lnTo>
                    <a:pt x="262539" y="160756"/>
                  </a:lnTo>
                  <a:close/>
                  <a:moveTo>
                    <a:pt x="1435408" y="69931"/>
                  </a:moveTo>
                  <a:lnTo>
                    <a:pt x="1463477" y="73525"/>
                  </a:lnTo>
                  <a:lnTo>
                    <a:pt x="1463910" y="73580"/>
                  </a:lnTo>
                  <a:cubicBezTo>
                    <a:pt x="1473555" y="70038"/>
                    <a:pt x="1489509" y="68874"/>
                    <a:pt x="1503201" y="70714"/>
                  </a:cubicBezTo>
                  <a:cubicBezTo>
                    <a:pt x="1513635" y="72117"/>
                    <a:pt x="1521116" y="75051"/>
                    <a:pt x="1523126" y="78533"/>
                  </a:cubicBezTo>
                  <a:lnTo>
                    <a:pt x="1523240" y="78567"/>
                  </a:lnTo>
                  <a:lnTo>
                    <a:pt x="1548697" y="86121"/>
                  </a:lnTo>
                  <a:cubicBezTo>
                    <a:pt x="1551537" y="88816"/>
                    <a:pt x="1551133" y="91743"/>
                    <a:pt x="1547553" y="94350"/>
                  </a:cubicBezTo>
                  <a:cubicBezTo>
                    <a:pt x="1556353" y="97925"/>
                    <a:pt x="1559431" y="102559"/>
                    <a:pt x="1555913" y="106930"/>
                  </a:cubicBezTo>
                  <a:cubicBezTo>
                    <a:pt x="1551238" y="112742"/>
                    <a:pt x="1535758" y="117095"/>
                    <a:pt x="1516748" y="117943"/>
                  </a:cubicBezTo>
                  <a:cubicBezTo>
                    <a:pt x="1516657" y="121571"/>
                    <a:pt x="1511542" y="125011"/>
                    <a:pt x="1502727" y="127380"/>
                  </a:cubicBezTo>
                  <a:cubicBezTo>
                    <a:pt x="1489334" y="130979"/>
                    <a:pt x="1469988" y="131441"/>
                    <a:pt x="1454991" y="128522"/>
                  </a:cubicBezTo>
                  <a:lnTo>
                    <a:pt x="1445523" y="131316"/>
                  </a:lnTo>
                  <a:lnTo>
                    <a:pt x="1450474" y="138766"/>
                  </a:lnTo>
                  <a:cubicBezTo>
                    <a:pt x="1445798" y="144578"/>
                    <a:pt x="1430319" y="148931"/>
                    <a:pt x="1411308" y="149779"/>
                  </a:cubicBezTo>
                  <a:cubicBezTo>
                    <a:pt x="1411217" y="153407"/>
                    <a:pt x="1406102" y="156847"/>
                    <a:pt x="1397288" y="159216"/>
                  </a:cubicBezTo>
                  <a:cubicBezTo>
                    <a:pt x="1383895" y="162815"/>
                    <a:pt x="1364549" y="163277"/>
                    <a:pt x="1349551" y="160359"/>
                  </a:cubicBezTo>
                  <a:cubicBezTo>
                    <a:pt x="1344701" y="165372"/>
                    <a:pt x="1331713" y="169205"/>
                    <a:pt x="1315438" y="170425"/>
                  </a:cubicBezTo>
                  <a:cubicBezTo>
                    <a:pt x="1296260" y="171864"/>
                    <a:pt x="1276244" y="169413"/>
                    <a:pt x="1265280" y="164280"/>
                  </a:cubicBezTo>
                  <a:cubicBezTo>
                    <a:pt x="1239402" y="169151"/>
                    <a:pt x="1205791" y="166413"/>
                    <a:pt x="1190773" y="158209"/>
                  </a:cubicBezTo>
                  <a:cubicBezTo>
                    <a:pt x="1176019" y="158748"/>
                    <a:pt x="1162166" y="155892"/>
                    <a:pt x="1158013" y="151453"/>
                  </a:cubicBezTo>
                  <a:lnTo>
                    <a:pt x="1160581" y="148108"/>
                  </a:lnTo>
                  <a:lnTo>
                    <a:pt x="1151603" y="145849"/>
                  </a:lnTo>
                  <a:cubicBezTo>
                    <a:pt x="1125725" y="150720"/>
                    <a:pt x="1092114" y="147982"/>
                    <a:pt x="1077096" y="139778"/>
                  </a:cubicBezTo>
                  <a:cubicBezTo>
                    <a:pt x="1062342" y="140317"/>
                    <a:pt x="1048489" y="137461"/>
                    <a:pt x="1044336" y="133021"/>
                  </a:cubicBezTo>
                  <a:cubicBezTo>
                    <a:pt x="1041328" y="129810"/>
                    <a:pt x="1043988" y="126344"/>
                    <a:pt x="1051336" y="123902"/>
                  </a:cubicBezTo>
                  <a:cubicBezTo>
                    <a:pt x="1040910" y="121986"/>
                    <a:pt x="1035103" y="118311"/>
                    <a:pt x="1036555" y="114546"/>
                  </a:cubicBezTo>
                  <a:cubicBezTo>
                    <a:pt x="1038258" y="110137"/>
                    <a:pt x="1049466" y="106683"/>
                    <a:pt x="1063550" y="106229"/>
                  </a:cubicBezTo>
                  <a:cubicBezTo>
                    <a:pt x="1063633" y="106156"/>
                    <a:pt x="1063724" y="106083"/>
                    <a:pt x="1063808" y="106010"/>
                  </a:cubicBezTo>
                  <a:cubicBezTo>
                    <a:pt x="1061917" y="101668"/>
                    <a:pt x="1066327" y="97290"/>
                    <a:pt x="1075832" y="94068"/>
                  </a:cubicBezTo>
                  <a:cubicBezTo>
                    <a:pt x="1090851" y="88977"/>
                    <a:pt x="1115201" y="87843"/>
                    <a:pt x="1134330" y="91339"/>
                  </a:cubicBezTo>
                  <a:lnTo>
                    <a:pt x="1134347" y="91336"/>
                  </a:lnTo>
                  <a:lnTo>
                    <a:pt x="1161546" y="85301"/>
                  </a:lnTo>
                  <a:cubicBezTo>
                    <a:pt x="1172613" y="84769"/>
                    <a:pt x="1184439" y="85779"/>
                    <a:pt x="1193309" y="88507"/>
                  </a:cubicBezTo>
                  <a:lnTo>
                    <a:pt x="1193474" y="88470"/>
                  </a:lnTo>
                  <a:lnTo>
                    <a:pt x="1216291" y="83335"/>
                  </a:lnTo>
                  <a:lnTo>
                    <a:pt x="1244361" y="86930"/>
                  </a:lnTo>
                  <a:lnTo>
                    <a:pt x="1244793" y="86985"/>
                  </a:lnTo>
                  <a:cubicBezTo>
                    <a:pt x="1254438" y="83442"/>
                    <a:pt x="1270392" y="82279"/>
                    <a:pt x="1284085" y="84119"/>
                  </a:cubicBezTo>
                  <a:lnTo>
                    <a:pt x="1289378" y="86196"/>
                  </a:lnTo>
                  <a:lnTo>
                    <a:pt x="1294949" y="80663"/>
                  </a:lnTo>
                  <a:cubicBezTo>
                    <a:pt x="1309968" y="75573"/>
                    <a:pt x="1334318" y="74438"/>
                    <a:pt x="1353447" y="77935"/>
                  </a:cubicBezTo>
                  <a:lnTo>
                    <a:pt x="1353464" y="77931"/>
                  </a:lnTo>
                  <a:lnTo>
                    <a:pt x="1380662" y="71896"/>
                  </a:lnTo>
                  <a:cubicBezTo>
                    <a:pt x="1391730" y="71364"/>
                    <a:pt x="1403556" y="72374"/>
                    <a:pt x="1412426" y="75102"/>
                  </a:cubicBezTo>
                  <a:lnTo>
                    <a:pt x="1412591" y="75065"/>
                  </a:lnTo>
                  <a:close/>
                  <a:moveTo>
                    <a:pt x="2070569" y="60656"/>
                  </a:moveTo>
                  <a:lnTo>
                    <a:pt x="2070285" y="60740"/>
                  </a:lnTo>
                  <a:lnTo>
                    <a:pt x="2070428" y="60796"/>
                  </a:lnTo>
                  <a:close/>
                  <a:moveTo>
                    <a:pt x="762610" y="25481"/>
                  </a:moveTo>
                  <a:lnTo>
                    <a:pt x="790679" y="29075"/>
                  </a:lnTo>
                  <a:lnTo>
                    <a:pt x="791112" y="29130"/>
                  </a:lnTo>
                  <a:cubicBezTo>
                    <a:pt x="800757" y="25588"/>
                    <a:pt x="816711" y="24424"/>
                    <a:pt x="830403" y="26264"/>
                  </a:cubicBezTo>
                  <a:cubicBezTo>
                    <a:pt x="840837" y="27667"/>
                    <a:pt x="848318" y="30601"/>
                    <a:pt x="850328" y="34083"/>
                  </a:cubicBezTo>
                  <a:lnTo>
                    <a:pt x="850442" y="34117"/>
                  </a:lnTo>
                  <a:lnTo>
                    <a:pt x="875899" y="41671"/>
                  </a:lnTo>
                  <a:cubicBezTo>
                    <a:pt x="878739" y="44366"/>
                    <a:pt x="878335" y="47293"/>
                    <a:pt x="874755" y="49900"/>
                  </a:cubicBezTo>
                  <a:cubicBezTo>
                    <a:pt x="883555" y="53475"/>
                    <a:pt x="886633" y="58109"/>
                    <a:pt x="883115" y="62480"/>
                  </a:cubicBezTo>
                  <a:cubicBezTo>
                    <a:pt x="878440" y="68292"/>
                    <a:pt x="862960" y="72645"/>
                    <a:pt x="843950" y="73493"/>
                  </a:cubicBezTo>
                  <a:cubicBezTo>
                    <a:pt x="843859" y="77121"/>
                    <a:pt x="838744" y="80561"/>
                    <a:pt x="829929" y="82930"/>
                  </a:cubicBezTo>
                  <a:cubicBezTo>
                    <a:pt x="816536" y="86529"/>
                    <a:pt x="797190" y="86991"/>
                    <a:pt x="782193" y="84072"/>
                  </a:cubicBezTo>
                  <a:lnTo>
                    <a:pt x="772725" y="86866"/>
                  </a:lnTo>
                  <a:lnTo>
                    <a:pt x="777676" y="94316"/>
                  </a:lnTo>
                  <a:cubicBezTo>
                    <a:pt x="773000" y="100128"/>
                    <a:pt x="757521" y="104481"/>
                    <a:pt x="738510" y="105329"/>
                  </a:cubicBezTo>
                  <a:cubicBezTo>
                    <a:pt x="738419" y="108957"/>
                    <a:pt x="733304" y="112397"/>
                    <a:pt x="724490" y="114766"/>
                  </a:cubicBezTo>
                  <a:cubicBezTo>
                    <a:pt x="711097" y="118364"/>
                    <a:pt x="691751" y="118827"/>
                    <a:pt x="676753" y="115908"/>
                  </a:cubicBezTo>
                  <a:cubicBezTo>
                    <a:pt x="671903" y="120921"/>
                    <a:pt x="658915" y="124754"/>
                    <a:pt x="642640" y="125975"/>
                  </a:cubicBezTo>
                  <a:cubicBezTo>
                    <a:pt x="623462" y="127414"/>
                    <a:pt x="603446" y="124962"/>
                    <a:pt x="592482" y="119830"/>
                  </a:cubicBezTo>
                  <a:cubicBezTo>
                    <a:pt x="566604" y="124701"/>
                    <a:pt x="532993" y="121963"/>
                    <a:pt x="517975" y="113759"/>
                  </a:cubicBezTo>
                  <a:cubicBezTo>
                    <a:pt x="503221" y="114298"/>
                    <a:pt x="489368" y="111442"/>
                    <a:pt x="485215" y="107003"/>
                  </a:cubicBezTo>
                  <a:lnTo>
                    <a:pt x="487783" y="103658"/>
                  </a:lnTo>
                  <a:lnTo>
                    <a:pt x="478805" y="101399"/>
                  </a:lnTo>
                  <a:cubicBezTo>
                    <a:pt x="452927" y="106270"/>
                    <a:pt x="419316" y="103532"/>
                    <a:pt x="404298" y="95328"/>
                  </a:cubicBezTo>
                  <a:cubicBezTo>
                    <a:pt x="389544" y="95867"/>
                    <a:pt x="375691" y="93011"/>
                    <a:pt x="371538" y="88571"/>
                  </a:cubicBezTo>
                  <a:cubicBezTo>
                    <a:pt x="368530" y="85360"/>
                    <a:pt x="371190" y="81894"/>
                    <a:pt x="378538" y="79452"/>
                  </a:cubicBezTo>
                  <a:cubicBezTo>
                    <a:pt x="368112" y="77536"/>
                    <a:pt x="362305" y="73861"/>
                    <a:pt x="363757" y="70096"/>
                  </a:cubicBezTo>
                  <a:cubicBezTo>
                    <a:pt x="365460" y="65687"/>
                    <a:pt x="376668" y="62233"/>
                    <a:pt x="390752" y="61779"/>
                  </a:cubicBezTo>
                  <a:cubicBezTo>
                    <a:pt x="390835" y="61706"/>
                    <a:pt x="390926" y="61633"/>
                    <a:pt x="391010" y="61560"/>
                  </a:cubicBezTo>
                  <a:cubicBezTo>
                    <a:pt x="389119" y="57218"/>
                    <a:pt x="393529" y="52840"/>
                    <a:pt x="403034" y="49618"/>
                  </a:cubicBezTo>
                  <a:cubicBezTo>
                    <a:pt x="418053" y="44527"/>
                    <a:pt x="442403" y="43393"/>
                    <a:pt x="461532" y="46889"/>
                  </a:cubicBezTo>
                  <a:lnTo>
                    <a:pt x="461549" y="46886"/>
                  </a:lnTo>
                  <a:lnTo>
                    <a:pt x="488748" y="40851"/>
                  </a:lnTo>
                  <a:cubicBezTo>
                    <a:pt x="499815" y="40319"/>
                    <a:pt x="511641" y="41329"/>
                    <a:pt x="520511" y="44057"/>
                  </a:cubicBezTo>
                  <a:lnTo>
                    <a:pt x="520676" y="44020"/>
                  </a:lnTo>
                  <a:lnTo>
                    <a:pt x="543493" y="38885"/>
                  </a:lnTo>
                  <a:lnTo>
                    <a:pt x="571563" y="42480"/>
                  </a:lnTo>
                  <a:lnTo>
                    <a:pt x="571995" y="42535"/>
                  </a:lnTo>
                  <a:cubicBezTo>
                    <a:pt x="581640" y="38992"/>
                    <a:pt x="597594" y="37829"/>
                    <a:pt x="611287" y="39669"/>
                  </a:cubicBezTo>
                  <a:lnTo>
                    <a:pt x="616580" y="41746"/>
                  </a:lnTo>
                  <a:lnTo>
                    <a:pt x="622151" y="36213"/>
                  </a:lnTo>
                  <a:cubicBezTo>
                    <a:pt x="637170" y="31123"/>
                    <a:pt x="661520" y="29988"/>
                    <a:pt x="680649" y="33485"/>
                  </a:cubicBezTo>
                  <a:lnTo>
                    <a:pt x="680666" y="33481"/>
                  </a:lnTo>
                  <a:lnTo>
                    <a:pt x="707864" y="27446"/>
                  </a:lnTo>
                  <a:cubicBezTo>
                    <a:pt x="718932" y="26914"/>
                    <a:pt x="730758" y="27924"/>
                    <a:pt x="739628" y="30652"/>
                  </a:cubicBezTo>
                  <a:lnTo>
                    <a:pt x="739793" y="30615"/>
                  </a:lnTo>
                  <a:close/>
                  <a:moveTo>
                    <a:pt x="2057707" y="81"/>
                  </a:moveTo>
                  <a:lnTo>
                    <a:pt x="2085777" y="3675"/>
                  </a:lnTo>
                  <a:lnTo>
                    <a:pt x="2086210" y="3730"/>
                  </a:lnTo>
                  <a:cubicBezTo>
                    <a:pt x="2095854" y="188"/>
                    <a:pt x="2111808" y="-976"/>
                    <a:pt x="2125501" y="864"/>
                  </a:cubicBezTo>
                  <a:cubicBezTo>
                    <a:pt x="2135934" y="2267"/>
                    <a:pt x="2143416" y="5201"/>
                    <a:pt x="2145426" y="8683"/>
                  </a:cubicBezTo>
                  <a:lnTo>
                    <a:pt x="2145540" y="8717"/>
                  </a:lnTo>
                  <a:lnTo>
                    <a:pt x="2170997" y="16271"/>
                  </a:lnTo>
                  <a:cubicBezTo>
                    <a:pt x="2173837" y="18966"/>
                    <a:pt x="2173432" y="21893"/>
                    <a:pt x="2169853" y="24500"/>
                  </a:cubicBezTo>
                  <a:cubicBezTo>
                    <a:pt x="2178653" y="28075"/>
                    <a:pt x="2181731" y="32709"/>
                    <a:pt x="2178213" y="37080"/>
                  </a:cubicBezTo>
                  <a:cubicBezTo>
                    <a:pt x="2173537" y="42892"/>
                    <a:pt x="2158058" y="47245"/>
                    <a:pt x="2139047" y="48093"/>
                  </a:cubicBezTo>
                  <a:lnTo>
                    <a:pt x="2132296" y="52638"/>
                  </a:lnTo>
                  <a:lnTo>
                    <a:pt x="2134496" y="52535"/>
                  </a:lnTo>
                  <a:lnTo>
                    <a:pt x="2134513" y="52531"/>
                  </a:lnTo>
                  <a:lnTo>
                    <a:pt x="2161712" y="46496"/>
                  </a:lnTo>
                  <a:cubicBezTo>
                    <a:pt x="2172780" y="45964"/>
                    <a:pt x="2184605" y="46974"/>
                    <a:pt x="2193476" y="49702"/>
                  </a:cubicBezTo>
                  <a:lnTo>
                    <a:pt x="2193641" y="49665"/>
                  </a:lnTo>
                  <a:lnTo>
                    <a:pt x="2216458" y="44531"/>
                  </a:lnTo>
                  <a:lnTo>
                    <a:pt x="2244527" y="48125"/>
                  </a:lnTo>
                  <a:lnTo>
                    <a:pt x="2244960" y="48180"/>
                  </a:lnTo>
                  <a:cubicBezTo>
                    <a:pt x="2254605" y="44638"/>
                    <a:pt x="2270559" y="43474"/>
                    <a:pt x="2284251" y="45314"/>
                  </a:cubicBezTo>
                  <a:cubicBezTo>
                    <a:pt x="2294685" y="46717"/>
                    <a:pt x="2302166" y="49651"/>
                    <a:pt x="2304176" y="53133"/>
                  </a:cubicBezTo>
                  <a:lnTo>
                    <a:pt x="2304290" y="53167"/>
                  </a:lnTo>
                  <a:lnTo>
                    <a:pt x="2329747" y="60721"/>
                  </a:lnTo>
                  <a:cubicBezTo>
                    <a:pt x="2332588" y="63417"/>
                    <a:pt x="2332183" y="66343"/>
                    <a:pt x="2328603" y="68950"/>
                  </a:cubicBezTo>
                  <a:lnTo>
                    <a:pt x="2331792" y="73749"/>
                  </a:lnTo>
                  <a:lnTo>
                    <a:pt x="2352184" y="75807"/>
                  </a:lnTo>
                  <a:lnTo>
                    <a:pt x="2352349" y="75770"/>
                  </a:lnTo>
                  <a:lnTo>
                    <a:pt x="2375166" y="70635"/>
                  </a:lnTo>
                  <a:lnTo>
                    <a:pt x="2403236" y="74230"/>
                  </a:lnTo>
                  <a:lnTo>
                    <a:pt x="2403668" y="74285"/>
                  </a:lnTo>
                  <a:cubicBezTo>
                    <a:pt x="2413313" y="70743"/>
                    <a:pt x="2429267" y="69579"/>
                    <a:pt x="2442960" y="71419"/>
                  </a:cubicBezTo>
                  <a:lnTo>
                    <a:pt x="2448253" y="73496"/>
                  </a:lnTo>
                  <a:lnTo>
                    <a:pt x="2453824" y="67964"/>
                  </a:lnTo>
                  <a:cubicBezTo>
                    <a:pt x="2468843" y="62873"/>
                    <a:pt x="2493193" y="61738"/>
                    <a:pt x="2512322" y="65235"/>
                  </a:cubicBezTo>
                  <a:lnTo>
                    <a:pt x="2512339" y="65231"/>
                  </a:lnTo>
                  <a:lnTo>
                    <a:pt x="2539537" y="59196"/>
                  </a:lnTo>
                  <a:cubicBezTo>
                    <a:pt x="2550605" y="58665"/>
                    <a:pt x="2562431" y="59674"/>
                    <a:pt x="2571301" y="62403"/>
                  </a:cubicBezTo>
                  <a:lnTo>
                    <a:pt x="2571466" y="62365"/>
                  </a:lnTo>
                  <a:lnTo>
                    <a:pt x="2594283" y="57231"/>
                  </a:lnTo>
                  <a:lnTo>
                    <a:pt x="2622352" y="60825"/>
                  </a:lnTo>
                  <a:lnTo>
                    <a:pt x="2622785" y="60881"/>
                  </a:lnTo>
                  <a:cubicBezTo>
                    <a:pt x="2632430" y="57338"/>
                    <a:pt x="2648384" y="56174"/>
                    <a:pt x="2662076" y="58015"/>
                  </a:cubicBezTo>
                  <a:cubicBezTo>
                    <a:pt x="2672510" y="59417"/>
                    <a:pt x="2679991" y="62352"/>
                    <a:pt x="2682001" y="65834"/>
                  </a:cubicBezTo>
                  <a:lnTo>
                    <a:pt x="2682115" y="65867"/>
                  </a:lnTo>
                  <a:lnTo>
                    <a:pt x="2707572" y="73421"/>
                  </a:lnTo>
                  <a:cubicBezTo>
                    <a:pt x="2710413" y="76117"/>
                    <a:pt x="2710008" y="79043"/>
                    <a:pt x="2706428" y="81650"/>
                  </a:cubicBezTo>
                  <a:cubicBezTo>
                    <a:pt x="2715228" y="85225"/>
                    <a:pt x="2718306" y="89859"/>
                    <a:pt x="2714788" y="94231"/>
                  </a:cubicBezTo>
                  <a:cubicBezTo>
                    <a:pt x="2710113" y="100043"/>
                    <a:pt x="2694633" y="104396"/>
                    <a:pt x="2675623" y="105244"/>
                  </a:cubicBezTo>
                  <a:cubicBezTo>
                    <a:pt x="2675532" y="108871"/>
                    <a:pt x="2670417" y="112312"/>
                    <a:pt x="2661602" y="114680"/>
                  </a:cubicBezTo>
                  <a:cubicBezTo>
                    <a:pt x="2648209" y="118279"/>
                    <a:pt x="2628863" y="118741"/>
                    <a:pt x="2613866" y="115823"/>
                  </a:cubicBezTo>
                  <a:lnTo>
                    <a:pt x="2604398" y="118617"/>
                  </a:lnTo>
                  <a:lnTo>
                    <a:pt x="2609349" y="126067"/>
                  </a:lnTo>
                  <a:cubicBezTo>
                    <a:pt x="2604673" y="131879"/>
                    <a:pt x="2589194" y="136231"/>
                    <a:pt x="2570183" y="137080"/>
                  </a:cubicBezTo>
                  <a:cubicBezTo>
                    <a:pt x="2570092" y="140707"/>
                    <a:pt x="2564977" y="144148"/>
                    <a:pt x="2556163" y="146516"/>
                  </a:cubicBezTo>
                  <a:cubicBezTo>
                    <a:pt x="2542770" y="150115"/>
                    <a:pt x="2523424" y="150577"/>
                    <a:pt x="2508426" y="147659"/>
                  </a:cubicBezTo>
                  <a:cubicBezTo>
                    <a:pt x="2503576" y="152672"/>
                    <a:pt x="2490588" y="156505"/>
                    <a:pt x="2474313" y="157725"/>
                  </a:cubicBezTo>
                  <a:cubicBezTo>
                    <a:pt x="2455135" y="159164"/>
                    <a:pt x="2435119" y="156713"/>
                    <a:pt x="2424155" y="151580"/>
                  </a:cubicBezTo>
                  <a:cubicBezTo>
                    <a:pt x="2398277" y="156451"/>
                    <a:pt x="2364666" y="153713"/>
                    <a:pt x="2349648" y="145509"/>
                  </a:cubicBezTo>
                  <a:cubicBezTo>
                    <a:pt x="2334894" y="146048"/>
                    <a:pt x="2321041" y="143192"/>
                    <a:pt x="2316889" y="138753"/>
                  </a:cubicBezTo>
                  <a:lnTo>
                    <a:pt x="2319456" y="135409"/>
                  </a:lnTo>
                  <a:lnTo>
                    <a:pt x="2310478" y="133149"/>
                  </a:lnTo>
                  <a:cubicBezTo>
                    <a:pt x="2284600" y="138020"/>
                    <a:pt x="2250989" y="135282"/>
                    <a:pt x="2235971" y="127078"/>
                  </a:cubicBezTo>
                  <a:lnTo>
                    <a:pt x="2205276" y="120747"/>
                  </a:lnTo>
                  <a:lnTo>
                    <a:pt x="2192358" y="124380"/>
                  </a:lnTo>
                  <a:cubicBezTo>
                    <a:pt x="2192267" y="128007"/>
                    <a:pt x="2187152" y="131448"/>
                    <a:pt x="2178337" y="133816"/>
                  </a:cubicBezTo>
                  <a:cubicBezTo>
                    <a:pt x="2164945" y="137415"/>
                    <a:pt x="2145599" y="137877"/>
                    <a:pt x="2130601" y="134959"/>
                  </a:cubicBezTo>
                  <a:cubicBezTo>
                    <a:pt x="2125750" y="139972"/>
                    <a:pt x="2112763" y="143805"/>
                    <a:pt x="2096488" y="145025"/>
                  </a:cubicBezTo>
                  <a:cubicBezTo>
                    <a:pt x="2077309" y="146464"/>
                    <a:pt x="2057294" y="144013"/>
                    <a:pt x="2046330" y="138880"/>
                  </a:cubicBezTo>
                  <a:cubicBezTo>
                    <a:pt x="2020452" y="143751"/>
                    <a:pt x="1986841" y="141013"/>
                    <a:pt x="1971823" y="132809"/>
                  </a:cubicBezTo>
                  <a:cubicBezTo>
                    <a:pt x="1957069" y="133348"/>
                    <a:pt x="1943216" y="130492"/>
                    <a:pt x="1939063" y="126053"/>
                  </a:cubicBezTo>
                  <a:lnTo>
                    <a:pt x="1941631" y="122709"/>
                  </a:lnTo>
                  <a:lnTo>
                    <a:pt x="1932653" y="120449"/>
                  </a:lnTo>
                  <a:cubicBezTo>
                    <a:pt x="1906775" y="125320"/>
                    <a:pt x="1873164" y="122582"/>
                    <a:pt x="1858146" y="114378"/>
                  </a:cubicBezTo>
                  <a:cubicBezTo>
                    <a:pt x="1843392" y="114917"/>
                    <a:pt x="1829539" y="112061"/>
                    <a:pt x="1825386" y="107622"/>
                  </a:cubicBezTo>
                  <a:cubicBezTo>
                    <a:pt x="1822378" y="104410"/>
                    <a:pt x="1825038" y="100944"/>
                    <a:pt x="1832386" y="98502"/>
                  </a:cubicBezTo>
                  <a:lnTo>
                    <a:pt x="1818360" y="89624"/>
                  </a:lnTo>
                  <a:lnTo>
                    <a:pt x="1813073" y="88359"/>
                  </a:lnTo>
                  <a:cubicBezTo>
                    <a:pt x="1798319" y="88898"/>
                    <a:pt x="1784466" y="86042"/>
                    <a:pt x="1780313" y="81603"/>
                  </a:cubicBezTo>
                  <a:lnTo>
                    <a:pt x="1782881" y="78259"/>
                  </a:lnTo>
                  <a:lnTo>
                    <a:pt x="1773903" y="75999"/>
                  </a:lnTo>
                  <a:cubicBezTo>
                    <a:pt x="1748025" y="80870"/>
                    <a:pt x="1714414" y="78132"/>
                    <a:pt x="1699396" y="69928"/>
                  </a:cubicBezTo>
                  <a:cubicBezTo>
                    <a:pt x="1684642" y="70467"/>
                    <a:pt x="1670789" y="67611"/>
                    <a:pt x="1666636" y="63172"/>
                  </a:cubicBezTo>
                  <a:cubicBezTo>
                    <a:pt x="1663628" y="59960"/>
                    <a:pt x="1666288" y="56494"/>
                    <a:pt x="1673636" y="54052"/>
                  </a:cubicBezTo>
                  <a:cubicBezTo>
                    <a:pt x="1663209" y="52136"/>
                    <a:pt x="1657403" y="48461"/>
                    <a:pt x="1658855" y="44696"/>
                  </a:cubicBezTo>
                  <a:cubicBezTo>
                    <a:pt x="1660557" y="40287"/>
                    <a:pt x="1671766" y="36833"/>
                    <a:pt x="1685849" y="36379"/>
                  </a:cubicBezTo>
                  <a:cubicBezTo>
                    <a:pt x="1685933" y="36306"/>
                    <a:pt x="1686024" y="36233"/>
                    <a:pt x="1686108" y="36160"/>
                  </a:cubicBezTo>
                  <a:cubicBezTo>
                    <a:pt x="1684216" y="31818"/>
                    <a:pt x="1688627" y="27440"/>
                    <a:pt x="1698132" y="24218"/>
                  </a:cubicBezTo>
                  <a:cubicBezTo>
                    <a:pt x="1713151" y="19127"/>
                    <a:pt x="1737501" y="17993"/>
                    <a:pt x="1756630" y="21489"/>
                  </a:cubicBezTo>
                  <a:lnTo>
                    <a:pt x="1756647" y="21486"/>
                  </a:lnTo>
                  <a:lnTo>
                    <a:pt x="1783845" y="15451"/>
                  </a:lnTo>
                  <a:cubicBezTo>
                    <a:pt x="1794913" y="14919"/>
                    <a:pt x="1806739" y="15929"/>
                    <a:pt x="1815609" y="18657"/>
                  </a:cubicBezTo>
                  <a:lnTo>
                    <a:pt x="1815774" y="18620"/>
                  </a:lnTo>
                  <a:lnTo>
                    <a:pt x="1838591" y="13485"/>
                  </a:lnTo>
                  <a:lnTo>
                    <a:pt x="1866661" y="17080"/>
                  </a:lnTo>
                  <a:lnTo>
                    <a:pt x="1867093" y="17135"/>
                  </a:lnTo>
                  <a:cubicBezTo>
                    <a:pt x="1876738" y="13592"/>
                    <a:pt x="1892692" y="12429"/>
                    <a:pt x="1906385" y="14269"/>
                  </a:cubicBezTo>
                  <a:lnTo>
                    <a:pt x="1911678" y="16346"/>
                  </a:lnTo>
                  <a:lnTo>
                    <a:pt x="1917249" y="10813"/>
                  </a:lnTo>
                  <a:cubicBezTo>
                    <a:pt x="1932268" y="5723"/>
                    <a:pt x="1956617" y="4588"/>
                    <a:pt x="1975746" y="8085"/>
                  </a:cubicBezTo>
                  <a:lnTo>
                    <a:pt x="1975763" y="8081"/>
                  </a:lnTo>
                  <a:lnTo>
                    <a:pt x="2002962" y="2046"/>
                  </a:lnTo>
                  <a:cubicBezTo>
                    <a:pt x="2014030" y="1514"/>
                    <a:pt x="2025855" y="2524"/>
                    <a:pt x="2034726" y="5252"/>
                  </a:cubicBezTo>
                  <a:lnTo>
                    <a:pt x="2034891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5" name="楕円 544">
              <a:extLst>
                <a:ext uri="{FF2B5EF4-FFF2-40B4-BE49-F238E27FC236}">
                  <a16:creationId xmlns:a16="http://schemas.microsoft.com/office/drawing/2014/main" id="{041FFF1C-4C1D-4526-9151-BDFA8744375A}"/>
                </a:ext>
              </a:extLst>
            </p:cNvPr>
            <p:cNvSpPr/>
            <p:nvPr/>
          </p:nvSpPr>
          <p:spPr>
            <a:xfrm>
              <a:off x="1889702" y="4654551"/>
              <a:ext cx="3558597" cy="742952"/>
            </a:xfrm>
            <a:prstGeom prst="ellipse">
              <a:avLst/>
            </a:pr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8D5360DB-8758-4BD6-A4B8-F23B871AD433}"/>
                </a:ext>
              </a:extLst>
            </p:cNvPr>
            <p:cNvSpPr/>
            <p:nvPr/>
          </p:nvSpPr>
          <p:spPr>
            <a:xfrm>
              <a:off x="1898650" y="4083050"/>
              <a:ext cx="3549650" cy="936626"/>
            </a:xfrm>
            <a:custGeom>
              <a:avLst/>
              <a:gdLst>
                <a:gd name="connsiteX0" fmla="*/ 1778000 w 3549650"/>
                <a:gd name="connsiteY0" fmla="*/ 0 h 936626"/>
                <a:gd name="connsiteX1" fmla="*/ 1911350 w 3549650"/>
                <a:gd name="connsiteY1" fmla="*/ 69850 h 936626"/>
                <a:gd name="connsiteX2" fmla="*/ 2057400 w 3549650"/>
                <a:gd name="connsiteY2" fmla="*/ 76200 h 936626"/>
                <a:gd name="connsiteX3" fmla="*/ 2108200 w 3549650"/>
                <a:gd name="connsiteY3" fmla="*/ 133350 h 936626"/>
                <a:gd name="connsiteX4" fmla="*/ 2254250 w 3549650"/>
                <a:gd name="connsiteY4" fmla="*/ 177800 h 936626"/>
                <a:gd name="connsiteX5" fmla="*/ 2381250 w 3549650"/>
                <a:gd name="connsiteY5" fmla="*/ 311150 h 936626"/>
                <a:gd name="connsiteX6" fmla="*/ 2857500 w 3549650"/>
                <a:gd name="connsiteY6" fmla="*/ 400050 h 936626"/>
                <a:gd name="connsiteX7" fmla="*/ 2940050 w 3549650"/>
                <a:gd name="connsiteY7" fmla="*/ 349250 h 936626"/>
                <a:gd name="connsiteX8" fmla="*/ 2990850 w 3549650"/>
                <a:gd name="connsiteY8" fmla="*/ 406400 h 936626"/>
                <a:gd name="connsiteX9" fmla="*/ 3302000 w 3549650"/>
                <a:gd name="connsiteY9" fmla="*/ 304800 h 936626"/>
                <a:gd name="connsiteX10" fmla="*/ 3435350 w 3549650"/>
                <a:gd name="connsiteY10" fmla="*/ 304800 h 936626"/>
                <a:gd name="connsiteX11" fmla="*/ 3479800 w 3549650"/>
                <a:gd name="connsiteY11" fmla="*/ 361950 h 936626"/>
                <a:gd name="connsiteX12" fmla="*/ 3549650 w 3549650"/>
                <a:gd name="connsiteY12" fmla="*/ 457200 h 936626"/>
                <a:gd name="connsiteX13" fmla="*/ 3549650 w 3549650"/>
                <a:gd name="connsiteY13" fmla="*/ 936626 h 936626"/>
                <a:gd name="connsiteX14" fmla="*/ 0 w 3549650"/>
                <a:gd name="connsiteY14" fmla="*/ 936626 h 936626"/>
                <a:gd name="connsiteX15" fmla="*/ 0 w 3549650"/>
                <a:gd name="connsiteY15" fmla="*/ 76200 h 936626"/>
                <a:gd name="connsiteX16" fmla="*/ 19050 w 3549650"/>
                <a:gd name="connsiteY16" fmla="*/ 76200 h 936626"/>
                <a:gd name="connsiteX17" fmla="*/ 247650 w 3549650"/>
                <a:gd name="connsiteY17" fmla="*/ 139700 h 936626"/>
                <a:gd name="connsiteX18" fmla="*/ 304800 w 3549650"/>
                <a:gd name="connsiteY18" fmla="*/ 101600 h 936626"/>
                <a:gd name="connsiteX19" fmla="*/ 463550 w 3549650"/>
                <a:gd name="connsiteY19" fmla="*/ 158750 h 936626"/>
                <a:gd name="connsiteX20" fmla="*/ 622300 w 3549650"/>
                <a:gd name="connsiteY20" fmla="*/ 139700 h 936626"/>
                <a:gd name="connsiteX21" fmla="*/ 800100 w 3549650"/>
                <a:gd name="connsiteY21" fmla="*/ 171450 h 936626"/>
                <a:gd name="connsiteX22" fmla="*/ 1092200 w 3549650"/>
                <a:gd name="connsiteY22" fmla="*/ 76200 h 936626"/>
                <a:gd name="connsiteX23" fmla="*/ 1295400 w 3549650"/>
                <a:gd name="connsiteY23" fmla="*/ 114300 h 936626"/>
                <a:gd name="connsiteX24" fmla="*/ 1492250 w 3549650"/>
                <a:gd name="connsiteY24" fmla="*/ 107950 h 936626"/>
                <a:gd name="connsiteX25" fmla="*/ 1631950 w 3549650"/>
                <a:gd name="connsiteY25" fmla="*/ 50800 h 93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49650" h="936626">
                  <a:moveTo>
                    <a:pt x="1778000" y="0"/>
                  </a:moveTo>
                  <a:lnTo>
                    <a:pt x="1911350" y="69850"/>
                  </a:lnTo>
                  <a:lnTo>
                    <a:pt x="2057400" y="76200"/>
                  </a:lnTo>
                  <a:lnTo>
                    <a:pt x="2108200" y="133350"/>
                  </a:lnTo>
                  <a:lnTo>
                    <a:pt x="2254250" y="177800"/>
                  </a:lnTo>
                  <a:lnTo>
                    <a:pt x="2381250" y="311150"/>
                  </a:lnTo>
                  <a:lnTo>
                    <a:pt x="2857500" y="400050"/>
                  </a:lnTo>
                  <a:lnTo>
                    <a:pt x="2940050" y="349250"/>
                  </a:lnTo>
                  <a:lnTo>
                    <a:pt x="2990850" y="406400"/>
                  </a:lnTo>
                  <a:lnTo>
                    <a:pt x="3302000" y="304800"/>
                  </a:lnTo>
                  <a:lnTo>
                    <a:pt x="3435350" y="304800"/>
                  </a:lnTo>
                  <a:lnTo>
                    <a:pt x="3479800" y="361950"/>
                  </a:lnTo>
                  <a:lnTo>
                    <a:pt x="3549650" y="457200"/>
                  </a:lnTo>
                  <a:lnTo>
                    <a:pt x="3549650" y="936626"/>
                  </a:lnTo>
                  <a:lnTo>
                    <a:pt x="0" y="936626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247650" y="139700"/>
                  </a:lnTo>
                  <a:lnTo>
                    <a:pt x="304800" y="101600"/>
                  </a:lnTo>
                  <a:lnTo>
                    <a:pt x="463550" y="158750"/>
                  </a:lnTo>
                  <a:lnTo>
                    <a:pt x="622300" y="139700"/>
                  </a:lnTo>
                  <a:lnTo>
                    <a:pt x="800100" y="171450"/>
                  </a:lnTo>
                  <a:lnTo>
                    <a:pt x="1092200" y="76200"/>
                  </a:lnTo>
                  <a:lnTo>
                    <a:pt x="1295400" y="114300"/>
                  </a:lnTo>
                  <a:lnTo>
                    <a:pt x="1492250" y="107950"/>
                  </a:lnTo>
                  <a:lnTo>
                    <a:pt x="1631950" y="5080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526846F4-71A5-4C05-8641-5696B16EE528}"/>
                </a:ext>
              </a:extLst>
            </p:cNvPr>
            <p:cNvSpPr/>
            <p:nvPr/>
          </p:nvSpPr>
          <p:spPr>
            <a:xfrm>
              <a:off x="3562350" y="4222750"/>
              <a:ext cx="1889125" cy="796926"/>
            </a:xfrm>
            <a:custGeom>
              <a:avLst/>
              <a:gdLst>
                <a:gd name="connsiteX0" fmla="*/ 657225 w 1889125"/>
                <a:gd name="connsiteY0" fmla="*/ 0 h 796926"/>
                <a:gd name="connsiteX1" fmla="*/ 733425 w 1889125"/>
                <a:gd name="connsiteY1" fmla="*/ 41275 h 796926"/>
                <a:gd name="connsiteX2" fmla="*/ 793750 w 1889125"/>
                <a:gd name="connsiteY2" fmla="*/ 15875 h 796926"/>
                <a:gd name="connsiteX3" fmla="*/ 946150 w 1889125"/>
                <a:gd name="connsiteY3" fmla="*/ 92075 h 796926"/>
                <a:gd name="connsiteX4" fmla="*/ 1133475 w 1889125"/>
                <a:gd name="connsiteY4" fmla="*/ 25400 h 796926"/>
                <a:gd name="connsiteX5" fmla="*/ 1387475 w 1889125"/>
                <a:gd name="connsiteY5" fmla="*/ 177800 h 796926"/>
                <a:gd name="connsiteX6" fmla="*/ 1476375 w 1889125"/>
                <a:gd name="connsiteY6" fmla="*/ 161925 h 796926"/>
                <a:gd name="connsiteX7" fmla="*/ 1546225 w 1889125"/>
                <a:gd name="connsiteY7" fmla="*/ 238125 h 796926"/>
                <a:gd name="connsiteX8" fmla="*/ 1641475 w 1889125"/>
                <a:gd name="connsiteY8" fmla="*/ 250825 h 796926"/>
                <a:gd name="connsiteX9" fmla="*/ 1673225 w 1889125"/>
                <a:gd name="connsiteY9" fmla="*/ 317500 h 796926"/>
                <a:gd name="connsiteX10" fmla="*/ 1809750 w 1889125"/>
                <a:gd name="connsiteY10" fmla="*/ 330200 h 796926"/>
                <a:gd name="connsiteX11" fmla="*/ 1889125 w 1889125"/>
                <a:gd name="connsiteY11" fmla="*/ 403225 h 796926"/>
                <a:gd name="connsiteX12" fmla="*/ 1889125 w 1889125"/>
                <a:gd name="connsiteY12" fmla="*/ 796926 h 796926"/>
                <a:gd name="connsiteX13" fmla="*/ 0 w 1889125"/>
                <a:gd name="connsiteY13" fmla="*/ 796926 h 796926"/>
                <a:gd name="connsiteX14" fmla="*/ 0 w 1889125"/>
                <a:gd name="connsiteY14" fmla="*/ 409575 h 796926"/>
                <a:gd name="connsiteX15" fmla="*/ 200025 w 1889125"/>
                <a:gd name="connsiteY15" fmla="*/ 301625 h 796926"/>
                <a:gd name="connsiteX16" fmla="*/ 352425 w 1889125"/>
                <a:gd name="connsiteY16" fmla="*/ 250825 h 796926"/>
                <a:gd name="connsiteX17" fmla="*/ 361950 w 1889125"/>
                <a:gd name="connsiteY17" fmla="*/ 209550 h 796926"/>
                <a:gd name="connsiteX18" fmla="*/ 492125 w 1889125"/>
                <a:gd name="connsiteY18" fmla="*/ 123825 h 796926"/>
                <a:gd name="connsiteX19" fmla="*/ 542925 w 1889125"/>
                <a:gd name="connsiteY19" fmla="*/ 117475 h 796926"/>
                <a:gd name="connsiteX20" fmla="*/ 552450 w 1889125"/>
                <a:gd name="connsiteY20" fmla="*/ 79375 h 7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9125" h="796926">
                  <a:moveTo>
                    <a:pt x="657225" y="0"/>
                  </a:moveTo>
                  <a:lnTo>
                    <a:pt x="733425" y="41275"/>
                  </a:lnTo>
                  <a:lnTo>
                    <a:pt x="793750" y="15875"/>
                  </a:lnTo>
                  <a:lnTo>
                    <a:pt x="946150" y="92075"/>
                  </a:lnTo>
                  <a:lnTo>
                    <a:pt x="1133475" y="25400"/>
                  </a:lnTo>
                  <a:lnTo>
                    <a:pt x="1387475" y="177800"/>
                  </a:lnTo>
                  <a:lnTo>
                    <a:pt x="1476375" y="161925"/>
                  </a:lnTo>
                  <a:lnTo>
                    <a:pt x="1546225" y="238125"/>
                  </a:lnTo>
                  <a:lnTo>
                    <a:pt x="1641475" y="250825"/>
                  </a:lnTo>
                  <a:lnTo>
                    <a:pt x="1673225" y="317500"/>
                  </a:lnTo>
                  <a:lnTo>
                    <a:pt x="1809750" y="330200"/>
                  </a:lnTo>
                  <a:lnTo>
                    <a:pt x="1889125" y="403225"/>
                  </a:lnTo>
                  <a:lnTo>
                    <a:pt x="1889125" y="796926"/>
                  </a:lnTo>
                  <a:lnTo>
                    <a:pt x="0" y="796926"/>
                  </a:lnTo>
                  <a:lnTo>
                    <a:pt x="0" y="409575"/>
                  </a:lnTo>
                  <a:lnTo>
                    <a:pt x="200025" y="301625"/>
                  </a:lnTo>
                  <a:lnTo>
                    <a:pt x="352425" y="250825"/>
                  </a:lnTo>
                  <a:lnTo>
                    <a:pt x="361950" y="209550"/>
                  </a:lnTo>
                  <a:lnTo>
                    <a:pt x="492125" y="123825"/>
                  </a:lnTo>
                  <a:lnTo>
                    <a:pt x="542925" y="117475"/>
                  </a:lnTo>
                  <a:lnTo>
                    <a:pt x="552450" y="7937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E2FB2B5C-8850-46E9-9776-4296DDCA5153}"/>
                </a:ext>
              </a:extLst>
            </p:cNvPr>
            <p:cNvSpPr/>
            <p:nvPr/>
          </p:nvSpPr>
          <p:spPr>
            <a:xfrm>
              <a:off x="1965325" y="4260850"/>
              <a:ext cx="831850" cy="463550"/>
            </a:xfrm>
            <a:custGeom>
              <a:avLst/>
              <a:gdLst>
                <a:gd name="connsiteX0" fmla="*/ 831850 w 831850"/>
                <a:gd name="connsiteY0" fmla="*/ 307975 h 463550"/>
                <a:gd name="connsiteX1" fmla="*/ 711200 w 831850"/>
                <a:gd name="connsiteY1" fmla="*/ 120650 h 463550"/>
                <a:gd name="connsiteX2" fmla="*/ 603250 w 831850"/>
                <a:gd name="connsiteY2" fmla="*/ 111125 h 463550"/>
                <a:gd name="connsiteX3" fmla="*/ 549275 w 831850"/>
                <a:gd name="connsiteY3" fmla="*/ 63500 h 463550"/>
                <a:gd name="connsiteX4" fmla="*/ 346075 w 831850"/>
                <a:gd name="connsiteY4" fmla="*/ 38100 h 463550"/>
                <a:gd name="connsiteX5" fmla="*/ 273050 w 831850"/>
                <a:gd name="connsiteY5" fmla="*/ 0 h 463550"/>
                <a:gd name="connsiteX6" fmla="*/ 127000 w 831850"/>
                <a:gd name="connsiteY6" fmla="*/ 63500 h 463550"/>
                <a:gd name="connsiteX7" fmla="*/ 53975 w 831850"/>
                <a:gd name="connsiteY7" fmla="*/ 92075 h 463550"/>
                <a:gd name="connsiteX8" fmla="*/ 0 w 831850"/>
                <a:gd name="connsiteY8" fmla="*/ 193675 h 463550"/>
                <a:gd name="connsiteX9" fmla="*/ 0 w 831850"/>
                <a:gd name="connsiteY9" fmla="*/ 463550 h 463550"/>
                <a:gd name="connsiteX10" fmla="*/ 768350 w 831850"/>
                <a:gd name="connsiteY10" fmla="*/ 463550 h 463550"/>
                <a:gd name="connsiteX11" fmla="*/ 831850 w 831850"/>
                <a:gd name="connsiteY11" fmla="*/ 307975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850" h="463550">
                  <a:moveTo>
                    <a:pt x="831850" y="307975"/>
                  </a:moveTo>
                  <a:lnTo>
                    <a:pt x="711200" y="120650"/>
                  </a:lnTo>
                  <a:lnTo>
                    <a:pt x="603250" y="111125"/>
                  </a:lnTo>
                  <a:lnTo>
                    <a:pt x="549275" y="63500"/>
                  </a:lnTo>
                  <a:lnTo>
                    <a:pt x="346075" y="38100"/>
                  </a:lnTo>
                  <a:lnTo>
                    <a:pt x="273050" y="0"/>
                  </a:lnTo>
                  <a:lnTo>
                    <a:pt x="127000" y="63500"/>
                  </a:lnTo>
                  <a:lnTo>
                    <a:pt x="53975" y="92075"/>
                  </a:lnTo>
                  <a:lnTo>
                    <a:pt x="0" y="193675"/>
                  </a:lnTo>
                  <a:lnTo>
                    <a:pt x="0" y="463550"/>
                  </a:lnTo>
                  <a:lnTo>
                    <a:pt x="768350" y="463550"/>
                  </a:lnTo>
                  <a:lnTo>
                    <a:pt x="831850" y="307975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B19FE3A6-9658-436A-82D8-2317B9AE667D}"/>
                </a:ext>
              </a:extLst>
            </p:cNvPr>
            <p:cNvSpPr/>
            <p:nvPr/>
          </p:nvSpPr>
          <p:spPr>
            <a:xfrm>
              <a:off x="2026444" y="4288631"/>
              <a:ext cx="438150" cy="340519"/>
            </a:xfrm>
            <a:custGeom>
              <a:avLst/>
              <a:gdLst>
                <a:gd name="connsiteX0" fmla="*/ 192881 w 438150"/>
                <a:gd name="connsiteY0" fmla="*/ 0 h 340519"/>
                <a:gd name="connsiteX1" fmla="*/ 9525 w 438150"/>
                <a:gd name="connsiteY1" fmla="*/ 85725 h 340519"/>
                <a:gd name="connsiteX2" fmla="*/ 0 w 438150"/>
                <a:gd name="connsiteY2" fmla="*/ 133350 h 340519"/>
                <a:gd name="connsiteX3" fmla="*/ 95250 w 438150"/>
                <a:gd name="connsiteY3" fmla="*/ 247650 h 340519"/>
                <a:gd name="connsiteX4" fmla="*/ 257175 w 438150"/>
                <a:gd name="connsiteY4" fmla="*/ 340519 h 340519"/>
                <a:gd name="connsiteX5" fmla="*/ 311944 w 438150"/>
                <a:gd name="connsiteY5" fmla="*/ 276225 h 340519"/>
                <a:gd name="connsiteX6" fmla="*/ 333375 w 438150"/>
                <a:gd name="connsiteY6" fmla="*/ 195263 h 340519"/>
                <a:gd name="connsiteX7" fmla="*/ 414337 w 438150"/>
                <a:gd name="connsiteY7" fmla="*/ 88107 h 340519"/>
                <a:gd name="connsiteX8" fmla="*/ 438150 w 438150"/>
                <a:gd name="connsiteY8" fmla="*/ 42863 h 340519"/>
                <a:gd name="connsiteX9" fmla="*/ 297656 w 438150"/>
                <a:gd name="connsiteY9" fmla="*/ 38100 h 340519"/>
                <a:gd name="connsiteX10" fmla="*/ 192881 w 438150"/>
                <a:gd name="connsiteY10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340519">
                  <a:moveTo>
                    <a:pt x="192881" y="0"/>
                  </a:moveTo>
                  <a:lnTo>
                    <a:pt x="9525" y="85725"/>
                  </a:lnTo>
                  <a:lnTo>
                    <a:pt x="0" y="133350"/>
                  </a:lnTo>
                  <a:lnTo>
                    <a:pt x="95250" y="247650"/>
                  </a:lnTo>
                  <a:lnTo>
                    <a:pt x="257175" y="340519"/>
                  </a:lnTo>
                  <a:lnTo>
                    <a:pt x="311944" y="276225"/>
                  </a:lnTo>
                  <a:lnTo>
                    <a:pt x="333375" y="195263"/>
                  </a:lnTo>
                  <a:lnTo>
                    <a:pt x="414337" y="88107"/>
                  </a:lnTo>
                  <a:lnTo>
                    <a:pt x="438150" y="42863"/>
                  </a:lnTo>
                  <a:lnTo>
                    <a:pt x="297656" y="38100"/>
                  </a:lnTo>
                  <a:lnTo>
                    <a:pt x="192881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5921A56D-204A-4558-8CCE-4A3DB103FC9A}"/>
                </a:ext>
              </a:extLst>
            </p:cNvPr>
            <p:cNvSpPr/>
            <p:nvPr/>
          </p:nvSpPr>
          <p:spPr>
            <a:xfrm>
              <a:off x="2447925" y="4355306"/>
              <a:ext cx="214313" cy="173832"/>
            </a:xfrm>
            <a:custGeom>
              <a:avLst/>
              <a:gdLst>
                <a:gd name="connsiteX0" fmla="*/ 45244 w 214313"/>
                <a:gd name="connsiteY0" fmla="*/ 0 h 173832"/>
                <a:gd name="connsiteX1" fmla="*/ 42863 w 214313"/>
                <a:gd name="connsiteY1" fmla="*/ 66675 h 173832"/>
                <a:gd name="connsiteX2" fmla="*/ 23813 w 214313"/>
                <a:gd name="connsiteY2" fmla="*/ 92869 h 173832"/>
                <a:gd name="connsiteX3" fmla="*/ 9525 w 214313"/>
                <a:gd name="connsiteY3" fmla="*/ 126207 h 173832"/>
                <a:gd name="connsiteX4" fmla="*/ 0 w 214313"/>
                <a:gd name="connsiteY4" fmla="*/ 173832 h 173832"/>
                <a:gd name="connsiteX5" fmla="*/ 164306 w 214313"/>
                <a:gd name="connsiteY5" fmla="*/ 152400 h 173832"/>
                <a:gd name="connsiteX6" fmla="*/ 207169 w 214313"/>
                <a:gd name="connsiteY6" fmla="*/ 90488 h 173832"/>
                <a:gd name="connsiteX7" fmla="*/ 214313 w 214313"/>
                <a:gd name="connsiteY7" fmla="*/ 47625 h 173832"/>
                <a:gd name="connsiteX8" fmla="*/ 154781 w 214313"/>
                <a:gd name="connsiteY8" fmla="*/ 45244 h 173832"/>
                <a:gd name="connsiteX9" fmla="*/ 100013 w 214313"/>
                <a:gd name="connsiteY9" fmla="*/ 30957 h 173832"/>
                <a:gd name="connsiteX10" fmla="*/ 45244 w 214313"/>
                <a:gd name="connsiteY10" fmla="*/ 0 h 17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3" h="173832">
                  <a:moveTo>
                    <a:pt x="45244" y="0"/>
                  </a:moveTo>
                  <a:cubicBezTo>
                    <a:pt x="44450" y="22225"/>
                    <a:pt x="43657" y="44450"/>
                    <a:pt x="42863" y="66675"/>
                  </a:cubicBezTo>
                  <a:lnTo>
                    <a:pt x="23813" y="92869"/>
                  </a:lnTo>
                  <a:lnTo>
                    <a:pt x="9525" y="126207"/>
                  </a:lnTo>
                  <a:lnTo>
                    <a:pt x="0" y="173832"/>
                  </a:lnTo>
                  <a:lnTo>
                    <a:pt x="164306" y="152400"/>
                  </a:lnTo>
                  <a:lnTo>
                    <a:pt x="207169" y="90488"/>
                  </a:lnTo>
                  <a:lnTo>
                    <a:pt x="214313" y="47625"/>
                  </a:lnTo>
                  <a:lnTo>
                    <a:pt x="154781" y="45244"/>
                  </a:lnTo>
                  <a:lnTo>
                    <a:pt x="100013" y="30957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B4AC47FF-7B43-4423-9610-0B96B53BC395}"/>
                </a:ext>
              </a:extLst>
            </p:cNvPr>
            <p:cNvSpPr/>
            <p:nvPr/>
          </p:nvSpPr>
          <p:spPr>
            <a:xfrm>
              <a:off x="1898650" y="4371975"/>
              <a:ext cx="425450" cy="412750"/>
            </a:xfrm>
            <a:custGeom>
              <a:avLst/>
              <a:gdLst>
                <a:gd name="connsiteX0" fmla="*/ 0 w 425450"/>
                <a:gd name="connsiteY0" fmla="*/ 412750 h 412750"/>
                <a:gd name="connsiteX1" fmla="*/ 0 w 425450"/>
                <a:gd name="connsiteY1" fmla="*/ 0 h 412750"/>
                <a:gd name="connsiteX2" fmla="*/ 171450 w 425450"/>
                <a:gd name="connsiteY2" fmla="*/ 41275 h 412750"/>
                <a:gd name="connsiteX3" fmla="*/ 241300 w 425450"/>
                <a:gd name="connsiteY3" fmla="*/ 136525 h 412750"/>
                <a:gd name="connsiteX4" fmla="*/ 425450 w 425450"/>
                <a:gd name="connsiteY4" fmla="*/ 257175 h 412750"/>
                <a:gd name="connsiteX5" fmla="*/ 422275 w 425450"/>
                <a:gd name="connsiteY5" fmla="*/ 377825 h 412750"/>
                <a:gd name="connsiteX6" fmla="*/ 0 w 425450"/>
                <a:gd name="connsiteY6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50" h="412750">
                  <a:moveTo>
                    <a:pt x="0" y="412750"/>
                  </a:moveTo>
                  <a:lnTo>
                    <a:pt x="0" y="0"/>
                  </a:lnTo>
                  <a:lnTo>
                    <a:pt x="171450" y="41275"/>
                  </a:lnTo>
                  <a:lnTo>
                    <a:pt x="241300" y="136525"/>
                  </a:lnTo>
                  <a:lnTo>
                    <a:pt x="425450" y="257175"/>
                  </a:lnTo>
                  <a:cubicBezTo>
                    <a:pt x="424392" y="297392"/>
                    <a:pt x="423333" y="337608"/>
                    <a:pt x="422275" y="377825"/>
                  </a:cubicBezTo>
                  <a:lnTo>
                    <a:pt x="0" y="41275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16F17235-A9C9-46DC-8E50-6A0C122B3313}"/>
                </a:ext>
              </a:extLst>
            </p:cNvPr>
            <p:cNvSpPr/>
            <p:nvPr/>
          </p:nvSpPr>
          <p:spPr>
            <a:xfrm>
              <a:off x="1889703" y="4022726"/>
              <a:ext cx="2416845" cy="996951"/>
            </a:xfrm>
            <a:custGeom>
              <a:avLst/>
              <a:gdLst>
                <a:gd name="connsiteX0" fmla="*/ 1234498 w 2416845"/>
                <a:gd name="connsiteY0" fmla="*/ 0 h 996951"/>
                <a:gd name="connsiteX1" fmla="*/ 1275773 w 2416845"/>
                <a:gd name="connsiteY1" fmla="*/ 34925 h 996951"/>
                <a:gd name="connsiteX2" fmla="*/ 1307523 w 2416845"/>
                <a:gd name="connsiteY2" fmla="*/ 22225 h 996951"/>
                <a:gd name="connsiteX3" fmla="*/ 1342448 w 2416845"/>
                <a:gd name="connsiteY3" fmla="*/ 114300 h 996951"/>
                <a:gd name="connsiteX4" fmla="*/ 1431348 w 2416845"/>
                <a:gd name="connsiteY4" fmla="*/ 266700 h 996951"/>
                <a:gd name="connsiteX5" fmla="*/ 1612323 w 2416845"/>
                <a:gd name="connsiteY5" fmla="*/ 285750 h 996951"/>
                <a:gd name="connsiteX6" fmla="*/ 1663123 w 2416845"/>
                <a:gd name="connsiteY6" fmla="*/ 400050 h 996951"/>
                <a:gd name="connsiteX7" fmla="*/ 1796473 w 2416845"/>
                <a:gd name="connsiteY7" fmla="*/ 450850 h 996951"/>
                <a:gd name="connsiteX8" fmla="*/ 1853623 w 2416845"/>
                <a:gd name="connsiteY8" fmla="*/ 542925 h 996951"/>
                <a:gd name="connsiteX9" fmla="*/ 1945698 w 2416845"/>
                <a:gd name="connsiteY9" fmla="*/ 523875 h 996951"/>
                <a:gd name="connsiteX10" fmla="*/ 2053648 w 2416845"/>
                <a:gd name="connsiteY10" fmla="*/ 717550 h 996951"/>
                <a:gd name="connsiteX11" fmla="*/ 2161598 w 2416845"/>
                <a:gd name="connsiteY11" fmla="*/ 765175 h 996951"/>
                <a:gd name="connsiteX12" fmla="*/ 2416845 w 2416845"/>
                <a:gd name="connsiteY12" fmla="*/ 996951 h 996951"/>
                <a:gd name="connsiteX13" fmla="*/ 0 w 2416845"/>
                <a:gd name="connsiteY13" fmla="*/ 996951 h 996951"/>
                <a:gd name="connsiteX14" fmla="*/ 8948 w 2416845"/>
                <a:gd name="connsiteY14" fmla="*/ 701675 h 996951"/>
                <a:gd name="connsiteX15" fmla="*/ 158173 w 2416845"/>
                <a:gd name="connsiteY15" fmla="*/ 625475 h 996951"/>
                <a:gd name="connsiteX16" fmla="*/ 237548 w 2416845"/>
                <a:gd name="connsiteY16" fmla="*/ 590550 h 996951"/>
                <a:gd name="connsiteX17" fmla="*/ 358198 w 2416845"/>
                <a:gd name="connsiteY17" fmla="*/ 590550 h 996951"/>
                <a:gd name="connsiteX18" fmla="*/ 453448 w 2416845"/>
                <a:gd name="connsiteY18" fmla="*/ 492125 h 996951"/>
                <a:gd name="connsiteX19" fmla="*/ 561398 w 2416845"/>
                <a:gd name="connsiteY19" fmla="*/ 482600 h 996951"/>
                <a:gd name="connsiteX20" fmla="*/ 736023 w 2416845"/>
                <a:gd name="connsiteY20" fmla="*/ 431800 h 996951"/>
                <a:gd name="connsiteX21" fmla="*/ 869373 w 2416845"/>
                <a:gd name="connsiteY21" fmla="*/ 298450 h 996951"/>
                <a:gd name="connsiteX22" fmla="*/ 1021773 w 2416845"/>
                <a:gd name="connsiteY22" fmla="*/ 215900 h 996951"/>
                <a:gd name="connsiteX23" fmla="*/ 1129723 w 2416845"/>
                <a:gd name="connsiteY23" fmla="*/ 95250 h 996951"/>
                <a:gd name="connsiteX24" fmla="*/ 1155123 w 2416845"/>
                <a:gd name="connsiteY24" fmla="*/ 85725 h 9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16845" h="996951">
                  <a:moveTo>
                    <a:pt x="1234498" y="0"/>
                  </a:moveTo>
                  <a:lnTo>
                    <a:pt x="1275773" y="34925"/>
                  </a:lnTo>
                  <a:lnTo>
                    <a:pt x="1307523" y="22225"/>
                  </a:lnTo>
                  <a:lnTo>
                    <a:pt x="1342448" y="114300"/>
                  </a:lnTo>
                  <a:lnTo>
                    <a:pt x="1431348" y="266700"/>
                  </a:lnTo>
                  <a:lnTo>
                    <a:pt x="1612323" y="285750"/>
                  </a:lnTo>
                  <a:lnTo>
                    <a:pt x="1663123" y="400050"/>
                  </a:lnTo>
                  <a:lnTo>
                    <a:pt x="1796473" y="450850"/>
                  </a:lnTo>
                  <a:lnTo>
                    <a:pt x="1853623" y="542925"/>
                  </a:lnTo>
                  <a:lnTo>
                    <a:pt x="1945698" y="523875"/>
                  </a:lnTo>
                  <a:lnTo>
                    <a:pt x="2053648" y="717550"/>
                  </a:lnTo>
                  <a:lnTo>
                    <a:pt x="2161598" y="765175"/>
                  </a:lnTo>
                  <a:lnTo>
                    <a:pt x="2416845" y="996951"/>
                  </a:lnTo>
                  <a:lnTo>
                    <a:pt x="0" y="996951"/>
                  </a:lnTo>
                  <a:lnTo>
                    <a:pt x="8948" y="701675"/>
                  </a:lnTo>
                  <a:lnTo>
                    <a:pt x="158173" y="625475"/>
                  </a:lnTo>
                  <a:lnTo>
                    <a:pt x="237548" y="590550"/>
                  </a:lnTo>
                  <a:lnTo>
                    <a:pt x="358198" y="590550"/>
                  </a:lnTo>
                  <a:lnTo>
                    <a:pt x="453448" y="492125"/>
                  </a:lnTo>
                  <a:lnTo>
                    <a:pt x="561398" y="482600"/>
                  </a:lnTo>
                  <a:lnTo>
                    <a:pt x="736023" y="431800"/>
                  </a:lnTo>
                  <a:lnTo>
                    <a:pt x="869373" y="298450"/>
                  </a:lnTo>
                  <a:lnTo>
                    <a:pt x="1021773" y="215900"/>
                  </a:lnTo>
                  <a:lnTo>
                    <a:pt x="1129723" y="95250"/>
                  </a:lnTo>
                  <a:lnTo>
                    <a:pt x="1155123" y="8572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710EDE39-F2F7-483A-B324-8B7A1CB78A78}"/>
                </a:ext>
              </a:extLst>
            </p:cNvPr>
            <p:cNvSpPr/>
            <p:nvPr/>
          </p:nvSpPr>
          <p:spPr>
            <a:xfrm>
              <a:off x="2821781" y="4079081"/>
              <a:ext cx="431007" cy="664369"/>
            </a:xfrm>
            <a:custGeom>
              <a:avLst/>
              <a:gdLst>
                <a:gd name="connsiteX0" fmla="*/ 292894 w 431007"/>
                <a:gd name="connsiteY0" fmla="*/ 11907 h 664369"/>
                <a:gd name="connsiteX1" fmla="*/ 254794 w 431007"/>
                <a:gd name="connsiteY1" fmla="*/ 38100 h 664369"/>
                <a:gd name="connsiteX2" fmla="*/ 252413 w 431007"/>
                <a:gd name="connsiteY2" fmla="*/ 78582 h 664369"/>
                <a:gd name="connsiteX3" fmla="*/ 209550 w 431007"/>
                <a:gd name="connsiteY3" fmla="*/ 121444 h 664369"/>
                <a:gd name="connsiteX4" fmla="*/ 209550 w 431007"/>
                <a:gd name="connsiteY4" fmla="*/ 204788 h 664369"/>
                <a:gd name="connsiteX5" fmla="*/ 173832 w 431007"/>
                <a:gd name="connsiteY5" fmla="*/ 259557 h 664369"/>
                <a:gd name="connsiteX6" fmla="*/ 173832 w 431007"/>
                <a:gd name="connsiteY6" fmla="*/ 302419 h 664369"/>
                <a:gd name="connsiteX7" fmla="*/ 176213 w 431007"/>
                <a:gd name="connsiteY7" fmla="*/ 361950 h 664369"/>
                <a:gd name="connsiteX8" fmla="*/ 185738 w 431007"/>
                <a:gd name="connsiteY8" fmla="*/ 409575 h 664369"/>
                <a:gd name="connsiteX9" fmla="*/ 221457 w 431007"/>
                <a:gd name="connsiteY9" fmla="*/ 373857 h 664369"/>
                <a:gd name="connsiteX10" fmla="*/ 221457 w 431007"/>
                <a:gd name="connsiteY10" fmla="*/ 426244 h 664369"/>
                <a:gd name="connsiteX11" fmla="*/ 192882 w 431007"/>
                <a:gd name="connsiteY11" fmla="*/ 438150 h 664369"/>
                <a:gd name="connsiteX12" fmla="*/ 192882 w 431007"/>
                <a:gd name="connsiteY12" fmla="*/ 466725 h 664369"/>
                <a:gd name="connsiteX13" fmla="*/ 154782 w 431007"/>
                <a:gd name="connsiteY13" fmla="*/ 459582 h 664369"/>
                <a:gd name="connsiteX14" fmla="*/ 140494 w 431007"/>
                <a:gd name="connsiteY14" fmla="*/ 509588 h 664369"/>
                <a:gd name="connsiteX15" fmla="*/ 114300 w 431007"/>
                <a:gd name="connsiteY15" fmla="*/ 533400 h 664369"/>
                <a:gd name="connsiteX16" fmla="*/ 71438 w 431007"/>
                <a:gd name="connsiteY16" fmla="*/ 573882 h 664369"/>
                <a:gd name="connsiteX17" fmla="*/ 40482 w 431007"/>
                <a:gd name="connsiteY17" fmla="*/ 497682 h 664369"/>
                <a:gd name="connsiteX18" fmla="*/ 52388 w 431007"/>
                <a:gd name="connsiteY18" fmla="*/ 461963 h 664369"/>
                <a:gd name="connsiteX19" fmla="*/ 52388 w 431007"/>
                <a:gd name="connsiteY19" fmla="*/ 438150 h 664369"/>
                <a:gd name="connsiteX20" fmla="*/ 54769 w 431007"/>
                <a:gd name="connsiteY20" fmla="*/ 328613 h 664369"/>
                <a:gd name="connsiteX21" fmla="*/ 38100 w 431007"/>
                <a:gd name="connsiteY21" fmla="*/ 357188 h 664369"/>
                <a:gd name="connsiteX22" fmla="*/ 0 w 431007"/>
                <a:gd name="connsiteY22" fmla="*/ 411957 h 664369"/>
                <a:gd name="connsiteX23" fmla="*/ 7144 w 431007"/>
                <a:gd name="connsiteY23" fmla="*/ 461963 h 664369"/>
                <a:gd name="connsiteX24" fmla="*/ 2382 w 431007"/>
                <a:gd name="connsiteY24" fmla="*/ 507207 h 664369"/>
                <a:gd name="connsiteX25" fmla="*/ 0 w 431007"/>
                <a:gd name="connsiteY25" fmla="*/ 561975 h 664369"/>
                <a:gd name="connsiteX26" fmla="*/ 2382 w 431007"/>
                <a:gd name="connsiteY26" fmla="*/ 664369 h 664369"/>
                <a:gd name="connsiteX27" fmla="*/ 100013 w 431007"/>
                <a:gd name="connsiteY27" fmla="*/ 607219 h 664369"/>
                <a:gd name="connsiteX28" fmla="*/ 116682 w 431007"/>
                <a:gd name="connsiteY28" fmla="*/ 550069 h 664369"/>
                <a:gd name="connsiteX29" fmla="*/ 173832 w 431007"/>
                <a:gd name="connsiteY29" fmla="*/ 550069 h 664369"/>
                <a:gd name="connsiteX30" fmla="*/ 190500 w 431007"/>
                <a:gd name="connsiteY30" fmla="*/ 500063 h 664369"/>
                <a:gd name="connsiteX31" fmla="*/ 192882 w 431007"/>
                <a:gd name="connsiteY31" fmla="*/ 542925 h 664369"/>
                <a:gd name="connsiteX32" fmla="*/ 233363 w 431007"/>
                <a:gd name="connsiteY32" fmla="*/ 569119 h 664369"/>
                <a:gd name="connsiteX33" fmla="*/ 230982 w 431007"/>
                <a:gd name="connsiteY33" fmla="*/ 645319 h 664369"/>
                <a:gd name="connsiteX34" fmla="*/ 285750 w 431007"/>
                <a:gd name="connsiteY34" fmla="*/ 602457 h 664369"/>
                <a:gd name="connsiteX35" fmla="*/ 283369 w 431007"/>
                <a:gd name="connsiteY35" fmla="*/ 552450 h 664369"/>
                <a:gd name="connsiteX36" fmla="*/ 340519 w 431007"/>
                <a:gd name="connsiteY36" fmla="*/ 509588 h 664369"/>
                <a:gd name="connsiteX37" fmla="*/ 314325 w 431007"/>
                <a:gd name="connsiteY37" fmla="*/ 450057 h 664369"/>
                <a:gd name="connsiteX38" fmla="*/ 321469 w 431007"/>
                <a:gd name="connsiteY38" fmla="*/ 371475 h 664369"/>
                <a:gd name="connsiteX39" fmla="*/ 390525 w 431007"/>
                <a:gd name="connsiteY39" fmla="*/ 366713 h 664369"/>
                <a:gd name="connsiteX40" fmla="*/ 431007 w 431007"/>
                <a:gd name="connsiteY40" fmla="*/ 302419 h 664369"/>
                <a:gd name="connsiteX41" fmla="*/ 400050 w 431007"/>
                <a:gd name="connsiteY41" fmla="*/ 185738 h 664369"/>
                <a:gd name="connsiteX42" fmla="*/ 385763 w 431007"/>
                <a:gd name="connsiteY42" fmla="*/ 88107 h 664369"/>
                <a:gd name="connsiteX43" fmla="*/ 352425 w 431007"/>
                <a:gd name="connsiteY43" fmla="*/ 0 h 664369"/>
                <a:gd name="connsiteX44" fmla="*/ 292894 w 431007"/>
                <a:gd name="connsiteY44" fmla="*/ 11907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1007" h="664369">
                  <a:moveTo>
                    <a:pt x="292894" y="11907"/>
                  </a:moveTo>
                  <a:lnTo>
                    <a:pt x="254794" y="38100"/>
                  </a:lnTo>
                  <a:lnTo>
                    <a:pt x="252413" y="78582"/>
                  </a:lnTo>
                  <a:lnTo>
                    <a:pt x="209550" y="121444"/>
                  </a:lnTo>
                  <a:lnTo>
                    <a:pt x="209550" y="204788"/>
                  </a:lnTo>
                  <a:lnTo>
                    <a:pt x="173832" y="259557"/>
                  </a:lnTo>
                  <a:lnTo>
                    <a:pt x="173832" y="302419"/>
                  </a:lnTo>
                  <a:cubicBezTo>
                    <a:pt x="174626" y="322263"/>
                    <a:pt x="175419" y="342106"/>
                    <a:pt x="176213" y="361950"/>
                  </a:cubicBezTo>
                  <a:lnTo>
                    <a:pt x="185738" y="409575"/>
                  </a:lnTo>
                  <a:lnTo>
                    <a:pt x="221457" y="373857"/>
                  </a:lnTo>
                  <a:lnTo>
                    <a:pt x="221457" y="426244"/>
                  </a:lnTo>
                  <a:lnTo>
                    <a:pt x="192882" y="438150"/>
                  </a:lnTo>
                  <a:lnTo>
                    <a:pt x="192882" y="466725"/>
                  </a:lnTo>
                  <a:lnTo>
                    <a:pt x="154782" y="459582"/>
                  </a:lnTo>
                  <a:lnTo>
                    <a:pt x="140494" y="509588"/>
                  </a:lnTo>
                  <a:lnTo>
                    <a:pt x="114300" y="533400"/>
                  </a:lnTo>
                  <a:lnTo>
                    <a:pt x="71438" y="573882"/>
                  </a:lnTo>
                  <a:lnTo>
                    <a:pt x="40482" y="497682"/>
                  </a:lnTo>
                  <a:lnTo>
                    <a:pt x="52388" y="461963"/>
                  </a:lnTo>
                  <a:lnTo>
                    <a:pt x="52388" y="438150"/>
                  </a:lnTo>
                  <a:cubicBezTo>
                    <a:pt x="53182" y="401638"/>
                    <a:pt x="53975" y="365125"/>
                    <a:pt x="54769" y="328613"/>
                  </a:cubicBezTo>
                  <a:lnTo>
                    <a:pt x="38100" y="357188"/>
                  </a:lnTo>
                  <a:lnTo>
                    <a:pt x="0" y="411957"/>
                  </a:lnTo>
                  <a:lnTo>
                    <a:pt x="7144" y="461963"/>
                  </a:lnTo>
                  <a:lnTo>
                    <a:pt x="2382" y="507207"/>
                  </a:lnTo>
                  <a:lnTo>
                    <a:pt x="0" y="561975"/>
                  </a:lnTo>
                  <a:lnTo>
                    <a:pt x="2382" y="664369"/>
                  </a:lnTo>
                  <a:lnTo>
                    <a:pt x="100013" y="607219"/>
                  </a:lnTo>
                  <a:lnTo>
                    <a:pt x="116682" y="550069"/>
                  </a:lnTo>
                  <a:lnTo>
                    <a:pt x="173832" y="550069"/>
                  </a:lnTo>
                  <a:lnTo>
                    <a:pt x="190500" y="500063"/>
                  </a:lnTo>
                  <a:lnTo>
                    <a:pt x="192882" y="542925"/>
                  </a:lnTo>
                  <a:lnTo>
                    <a:pt x="233363" y="569119"/>
                  </a:lnTo>
                  <a:cubicBezTo>
                    <a:pt x="232569" y="594519"/>
                    <a:pt x="231776" y="619919"/>
                    <a:pt x="230982" y="645319"/>
                  </a:cubicBezTo>
                  <a:lnTo>
                    <a:pt x="285750" y="602457"/>
                  </a:lnTo>
                  <a:lnTo>
                    <a:pt x="283369" y="552450"/>
                  </a:lnTo>
                  <a:lnTo>
                    <a:pt x="340519" y="509588"/>
                  </a:lnTo>
                  <a:lnTo>
                    <a:pt x="314325" y="450057"/>
                  </a:lnTo>
                  <a:lnTo>
                    <a:pt x="321469" y="371475"/>
                  </a:lnTo>
                  <a:lnTo>
                    <a:pt x="390525" y="366713"/>
                  </a:lnTo>
                  <a:lnTo>
                    <a:pt x="431007" y="302419"/>
                  </a:lnTo>
                  <a:lnTo>
                    <a:pt x="400050" y="185738"/>
                  </a:lnTo>
                  <a:lnTo>
                    <a:pt x="385763" y="88107"/>
                  </a:lnTo>
                  <a:lnTo>
                    <a:pt x="352425" y="0"/>
                  </a:lnTo>
                  <a:lnTo>
                    <a:pt x="292894" y="11907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035CCC57-F684-4BDB-81A0-2635390B1C5F}"/>
                </a:ext>
              </a:extLst>
            </p:cNvPr>
            <p:cNvSpPr/>
            <p:nvPr/>
          </p:nvSpPr>
          <p:spPr>
            <a:xfrm>
              <a:off x="3438525" y="4722019"/>
              <a:ext cx="335756" cy="297657"/>
            </a:xfrm>
            <a:custGeom>
              <a:avLst/>
              <a:gdLst>
                <a:gd name="connsiteX0" fmla="*/ 273844 w 335756"/>
                <a:gd name="connsiteY0" fmla="*/ 316706 h 316706"/>
                <a:gd name="connsiteX1" fmla="*/ 252413 w 335756"/>
                <a:gd name="connsiteY1" fmla="*/ 216694 h 316706"/>
                <a:gd name="connsiteX2" fmla="*/ 335756 w 335756"/>
                <a:gd name="connsiteY2" fmla="*/ 173831 h 316706"/>
                <a:gd name="connsiteX3" fmla="*/ 309563 w 335756"/>
                <a:gd name="connsiteY3" fmla="*/ 123825 h 316706"/>
                <a:gd name="connsiteX4" fmla="*/ 316706 w 335756"/>
                <a:gd name="connsiteY4" fmla="*/ 73819 h 316706"/>
                <a:gd name="connsiteX5" fmla="*/ 271463 w 335756"/>
                <a:gd name="connsiteY5" fmla="*/ 47625 h 316706"/>
                <a:gd name="connsiteX6" fmla="*/ 285750 w 335756"/>
                <a:gd name="connsiteY6" fmla="*/ 0 h 316706"/>
                <a:gd name="connsiteX7" fmla="*/ 214313 w 335756"/>
                <a:gd name="connsiteY7" fmla="*/ 71437 h 316706"/>
                <a:gd name="connsiteX8" fmla="*/ 97631 w 335756"/>
                <a:gd name="connsiteY8" fmla="*/ 126206 h 316706"/>
                <a:gd name="connsiteX9" fmla="*/ 176213 w 335756"/>
                <a:gd name="connsiteY9" fmla="*/ 138112 h 316706"/>
                <a:gd name="connsiteX10" fmla="*/ 95250 w 335756"/>
                <a:gd name="connsiteY10" fmla="*/ 197644 h 316706"/>
                <a:gd name="connsiteX11" fmla="*/ 133350 w 335756"/>
                <a:gd name="connsiteY11" fmla="*/ 207169 h 316706"/>
                <a:gd name="connsiteX12" fmla="*/ 0 w 335756"/>
                <a:gd name="connsiteY12" fmla="*/ 264319 h 316706"/>
                <a:gd name="connsiteX13" fmla="*/ 61913 w 335756"/>
                <a:gd name="connsiteY13" fmla="*/ 269081 h 316706"/>
                <a:gd name="connsiteX14" fmla="*/ 66675 w 335756"/>
                <a:gd name="connsiteY14" fmla="*/ 316706 h 316706"/>
                <a:gd name="connsiteX15" fmla="*/ 273844 w 335756"/>
                <a:gd name="connsiteY15" fmla="*/ 31670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5756" h="316706">
                  <a:moveTo>
                    <a:pt x="273844" y="316706"/>
                  </a:moveTo>
                  <a:lnTo>
                    <a:pt x="252413" y="216694"/>
                  </a:lnTo>
                  <a:lnTo>
                    <a:pt x="335756" y="173831"/>
                  </a:lnTo>
                  <a:lnTo>
                    <a:pt x="309563" y="123825"/>
                  </a:lnTo>
                  <a:lnTo>
                    <a:pt x="316706" y="73819"/>
                  </a:lnTo>
                  <a:lnTo>
                    <a:pt x="271463" y="47625"/>
                  </a:lnTo>
                  <a:lnTo>
                    <a:pt x="285750" y="0"/>
                  </a:lnTo>
                  <a:lnTo>
                    <a:pt x="214313" y="71437"/>
                  </a:lnTo>
                  <a:lnTo>
                    <a:pt x="97631" y="126206"/>
                  </a:lnTo>
                  <a:lnTo>
                    <a:pt x="176213" y="138112"/>
                  </a:lnTo>
                  <a:lnTo>
                    <a:pt x="95250" y="197644"/>
                  </a:lnTo>
                  <a:lnTo>
                    <a:pt x="133350" y="207169"/>
                  </a:lnTo>
                  <a:lnTo>
                    <a:pt x="0" y="264319"/>
                  </a:lnTo>
                  <a:lnTo>
                    <a:pt x="61913" y="269081"/>
                  </a:lnTo>
                  <a:lnTo>
                    <a:pt x="66675" y="316706"/>
                  </a:lnTo>
                  <a:lnTo>
                    <a:pt x="273844" y="316706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3F094066-5BAF-4438-8F80-4B171A0DF8D9}"/>
                </a:ext>
              </a:extLst>
            </p:cNvPr>
            <p:cNvSpPr/>
            <p:nvPr/>
          </p:nvSpPr>
          <p:spPr>
            <a:xfrm>
              <a:off x="1955006" y="4614864"/>
              <a:ext cx="407194" cy="427038"/>
            </a:xfrm>
            <a:custGeom>
              <a:avLst/>
              <a:gdLst>
                <a:gd name="connsiteX0" fmla="*/ 123825 w 407194"/>
                <a:gd name="connsiteY0" fmla="*/ 59531 h 428625"/>
                <a:gd name="connsiteX1" fmla="*/ 200025 w 407194"/>
                <a:gd name="connsiteY1" fmla="*/ 116681 h 428625"/>
                <a:gd name="connsiteX2" fmla="*/ 288132 w 407194"/>
                <a:gd name="connsiteY2" fmla="*/ 80962 h 428625"/>
                <a:gd name="connsiteX3" fmla="*/ 319088 w 407194"/>
                <a:gd name="connsiteY3" fmla="*/ 97631 h 428625"/>
                <a:gd name="connsiteX4" fmla="*/ 383382 w 407194"/>
                <a:gd name="connsiteY4" fmla="*/ 4762 h 428625"/>
                <a:gd name="connsiteX5" fmla="*/ 407194 w 407194"/>
                <a:gd name="connsiteY5" fmla="*/ 0 h 428625"/>
                <a:gd name="connsiteX6" fmla="*/ 407194 w 407194"/>
                <a:gd name="connsiteY6" fmla="*/ 83343 h 428625"/>
                <a:gd name="connsiteX7" fmla="*/ 366713 w 407194"/>
                <a:gd name="connsiteY7" fmla="*/ 154781 h 428625"/>
                <a:gd name="connsiteX8" fmla="*/ 326232 w 407194"/>
                <a:gd name="connsiteY8" fmla="*/ 128587 h 428625"/>
                <a:gd name="connsiteX9" fmla="*/ 297657 w 407194"/>
                <a:gd name="connsiteY9" fmla="*/ 164306 h 428625"/>
                <a:gd name="connsiteX10" fmla="*/ 223838 w 407194"/>
                <a:gd name="connsiteY10" fmla="*/ 135731 h 428625"/>
                <a:gd name="connsiteX11" fmla="*/ 188119 w 407194"/>
                <a:gd name="connsiteY11" fmla="*/ 166687 h 428625"/>
                <a:gd name="connsiteX12" fmla="*/ 178594 w 407194"/>
                <a:gd name="connsiteY12" fmla="*/ 226218 h 428625"/>
                <a:gd name="connsiteX13" fmla="*/ 176213 w 407194"/>
                <a:gd name="connsiteY13" fmla="*/ 278606 h 428625"/>
                <a:gd name="connsiteX14" fmla="*/ 176213 w 407194"/>
                <a:gd name="connsiteY14" fmla="*/ 311943 h 428625"/>
                <a:gd name="connsiteX15" fmla="*/ 140494 w 407194"/>
                <a:gd name="connsiteY15" fmla="*/ 340518 h 428625"/>
                <a:gd name="connsiteX16" fmla="*/ 95250 w 407194"/>
                <a:gd name="connsiteY16" fmla="*/ 378618 h 428625"/>
                <a:gd name="connsiteX17" fmla="*/ 104775 w 407194"/>
                <a:gd name="connsiteY17" fmla="*/ 414337 h 428625"/>
                <a:gd name="connsiteX18" fmla="*/ 0 w 407194"/>
                <a:gd name="connsiteY18" fmla="*/ 428625 h 428625"/>
                <a:gd name="connsiteX19" fmla="*/ 19050 w 407194"/>
                <a:gd name="connsiteY19" fmla="*/ 335756 h 428625"/>
                <a:gd name="connsiteX20" fmla="*/ 61913 w 407194"/>
                <a:gd name="connsiteY20" fmla="*/ 309562 h 428625"/>
                <a:gd name="connsiteX21" fmla="*/ 64294 w 407194"/>
                <a:gd name="connsiteY21" fmla="*/ 245268 h 428625"/>
                <a:gd name="connsiteX22" fmla="*/ 104775 w 407194"/>
                <a:gd name="connsiteY22" fmla="*/ 200025 h 428625"/>
                <a:gd name="connsiteX23" fmla="*/ 123825 w 407194"/>
                <a:gd name="connsiteY23" fmla="*/ 59531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7194" h="428625">
                  <a:moveTo>
                    <a:pt x="123825" y="59531"/>
                  </a:moveTo>
                  <a:lnTo>
                    <a:pt x="200025" y="116681"/>
                  </a:lnTo>
                  <a:lnTo>
                    <a:pt x="288132" y="80962"/>
                  </a:lnTo>
                  <a:lnTo>
                    <a:pt x="319088" y="97631"/>
                  </a:lnTo>
                  <a:lnTo>
                    <a:pt x="383382" y="4762"/>
                  </a:lnTo>
                  <a:lnTo>
                    <a:pt x="407194" y="0"/>
                  </a:lnTo>
                  <a:lnTo>
                    <a:pt x="407194" y="83343"/>
                  </a:lnTo>
                  <a:lnTo>
                    <a:pt x="366713" y="154781"/>
                  </a:lnTo>
                  <a:lnTo>
                    <a:pt x="326232" y="128587"/>
                  </a:lnTo>
                  <a:lnTo>
                    <a:pt x="297657" y="164306"/>
                  </a:lnTo>
                  <a:lnTo>
                    <a:pt x="223838" y="135731"/>
                  </a:lnTo>
                  <a:lnTo>
                    <a:pt x="188119" y="166687"/>
                  </a:lnTo>
                  <a:lnTo>
                    <a:pt x="178594" y="226218"/>
                  </a:lnTo>
                  <a:lnTo>
                    <a:pt x="176213" y="278606"/>
                  </a:lnTo>
                  <a:lnTo>
                    <a:pt x="176213" y="311943"/>
                  </a:lnTo>
                  <a:lnTo>
                    <a:pt x="140494" y="340518"/>
                  </a:lnTo>
                  <a:lnTo>
                    <a:pt x="95250" y="378618"/>
                  </a:lnTo>
                  <a:lnTo>
                    <a:pt x="104775" y="414337"/>
                  </a:lnTo>
                  <a:lnTo>
                    <a:pt x="0" y="428625"/>
                  </a:lnTo>
                  <a:lnTo>
                    <a:pt x="19050" y="335756"/>
                  </a:lnTo>
                  <a:lnTo>
                    <a:pt x="61913" y="309562"/>
                  </a:lnTo>
                  <a:cubicBezTo>
                    <a:pt x="62707" y="288131"/>
                    <a:pt x="63500" y="266699"/>
                    <a:pt x="64294" y="245268"/>
                  </a:cubicBezTo>
                  <a:lnTo>
                    <a:pt x="104775" y="200025"/>
                  </a:lnTo>
                  <a:lnTo>
                    <a:pt x="123825" y="59531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3A9E054E-6371-4A44-ACE4-82641D0D194E}"/>
                </a:ext>
              </a:extLst>
            </p:cNvPr>
            <p:cNvSpPr/>
            <p:nvPr/>
          </p:nvSpPr>
          <p:spPr>
            <a:xfrm>
              <a:off x="3107531" y="4893469"/>
              <a:ext cx="188119" cy="136519"/>
            </a:xfrm>
            <a:custGeom>
              <a:avLst/>
              <a:gdLst>
                <a:gd name="connsiteX0" fmla="*/ 188119 w 188119"/>
                <a:gd name="connsiteY0" fmla="*/ 0 h 145256"/>
                <a:gd name="connsiteX1" fmla="*/ 54769 w 188119"/>
                <a:gd name="connsiteY1" fmla="*/ 30956 h 145256"/>
                <a:gd name="connsiteX2" fmla="*/ 40482 w 188119"/>
                <a:gd name="connsiteY2" fmla="*/ 57150 h 145256"/>
                <a:gd name="connsiteX3" fmla="*/ 0 w 188119"/>
                <a:gd name="connsiteY3" fmla="*/ 100012 h 145256"/>
                <a:gd name="connsiteX4" fmla="*/ 33338 w 188119"/>
                <a:gd name="connsiteY4" fmla="*/ 90487 h 145256"/>
                <a:gd name="connsiteX5" fmla="*/ 4763 w 188119"/>
                <a:gd name="connsiteY5" fmla="*/ 145256 h 145256"/>
                <a:gd name="connsiteX6" fmla="*/ 114300 w 188119"/>
                <a:gd name="connsiteY6" fmla="*/ 145256 h 145256"/>
                <a:gd name="connsiteX7" fmla="*/ 171450 w 188119"/>
                <a:gd name="connsiteY7" fmla="*/ 80962 h 145256"/>
                <a:gd name="connsiteX8" fmla="*/ 130969 w 188119"/>
                <a:gd name="connsiteY8" fmla="*/ 50006 h 145256"/>
                <a:gd name="connsiteX9" fmla="*/ 188119 w 188119"/>
                <a:gd name="connsiteY9" fmla="*/ 0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119" h="145256">
                  <a:moveTo>
                    <a:pt x="188119" y="0"/>
                  </a:moveTo>
                  <a:lnTo>
                    <a:pt x="54769" y="30956"/>
                  </a:lnTo>
                  <a:lnTo>
                    <a:pt x="40482" y="57150"/>
                  </a:lnTo>
                  <a:lnTo>
                    <a:pt x="0" y="100012"/>
                  </a:lnTo>
                  <a:lnTo>
                    <a:pt x="33338" y="90487"/>
                  </a:lnTo>
                  <a:lnTo>
                    <a:pt x="4763" y="145256"/>
                  </a:lnTo>
                  <a:lnTo>
                    <a:pt x="114300" y="145256"/>
                  </a:lnTo>
                  <a:lnTo>
                    <a:pt x="171450" y="80962"/>
                  </a:lnTo>
                  <a:lnTo>
                    <a:pt x="130969" y="50006"/>
                  </a:lnTo>
                  <a:lnTo>
                    <a:pt x="188119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C2D0C34A-98A2-4B11-85A4-09E5D5B6156C}"/>
                </a:ext>
              </a:extLst>
            </p:cNvPr>
            <p:cNvSpPr/>
            <p:nvPr/>
          </p:nvSpPr>
          <p:spPr>
            <a:xfrm>
              <a:off x="3957638" y="4450556"/>
              <a:ext cx="421481" cy="216694"/>
            </a:xfrm>
            <a:custGeom>
              <a:avLst/>
              <a:gdLst>
                <a:gd name="connsiteX0" fmla="*/ 278606 w 421481"/>
                <a:gd name="connsiteY0" fmla="*/ 0 h 216694"/>
                <a:gd name="connsiteX1" fmla="*/ 214312 w 421481"/>
                <a:gd name="connsiteY1" fmla="*/ 33338 h 216694"/>
                <a:gd name="connsiteX2" fmla="*/ 71437 w 421481"/>
                <a:gd name="connsiteY2" fmla="*/ 42863 h 216694"/>
                <a:gd name="connsiteX3" fmla="*/ 19050 w 421481"/>
                <a:gd name="connsiteY3" fmla="*/ 59532 h 216694"/>
                <a:gd name="connsiteX4" fmla="*/ 0 w 421481"/>
                <a:gd name="connsiteY4" fmla="*/ 66675 h 216694"/>
                <a:gd name="connsiteX5" fmla="*/ 90487 w 421481"/>
                <a:gd name="connsiteY5" fmla="*/ 147638 h 216694"/>
                <a:gd name="connsiteX6" fmla="*/ 76200 w 421481"/>
                <a:gd name="connsiteY6" fmla="*/ 216694 h 216694"/>
                <a:gd name="connsiteX7" fmla="*/ 161925 w 421481"/>
                <a:gd name="connsiteY7" fmla="*/ 216694 h 216694"/>
                <a:gd name="connsiteX8" fmla="*/ 214312 w 421481"/>
                <a:gd name="connsiteY8" fmla="*/ 142875 h 216694"/>
                <a:gd name="connsiteX9" fmla="*/ 280987 w 421481"/>
                <a:gd name="connsiteY9" fmla="*/ 126207 h 216694"/>
                <a:gd name="connsiteX10" fmla="*/ 300037 w 421481"/>
                <a:gd name="connsiteY10" fmla="*/ 90488 h 216694"/>
                <a:gd name="connsiteX11" fmla="*/ 378618 w 421481"/>
                <a:gd name="connsiteY11" fmla="*/ 111919 h 216694"/>
                <a:gd name="connsiteX12" fmla="*/ 421481 w 421481"/>
                <a:gd name="connsiteY12" fmla="*/ 57150 h 216694"/>
                <a:gd name="connsiteX13" fmla="*/ 321468 w 421481"/>
                <a:gd name="connsiteY13" fmla="*/ 45244 h 216694"/>
                <a:gd name="connsiteX14" fmla="*/ 278606 w 421481"/>
                <a:gd name="connsiteY14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1481" h="216694">
                  <a:moveTo>
                    <a:pt x="278606" y="0"/>
                  </a:moveTo>
                  <a:lnTo>
                    <a:pt x="214312" y="33338"/>
                  </a:lnTo>
                  <a:lnTo>
                    <a:pt x="71437" y="42863"/>
                  </a:lnTo>
                  <a:lnTo>
                    <a:pt x="19050" y="59532"/>
                  </a:lnTo>
                  <a:lnTo>
                    <a:pt x="0" y="66675"/>
                  </a:lnTo>
                  <a:lnTo>
                    <a:pt x="90487" y="147638"/>
                  </a:lnTo>
                  <a:lnTo>
                    <a:pt x="76200" y="216694"/>
                  </a:lnTo>
                  <a:lnTo>
                    <a:pt x="161925" y="216694"/>
                  </a:lnTo>
                  <a:lnTo>
                    <a:pt x="214312" y="142875"/>
                  </a:lnTo>
                  <a:lnTo>
                    <a:pt x="280987" y="126207"/>
                  </a:lnTo>
                  <a:lnTo>
                    <a:pt x="300037" y="90488"/>
                  </a:lnTo>
                  <a:lnTo>
                    <a:pt x="378618" y="111919"/>
                  </a:lnTo>
                  <a:lnTo>
                    <a:pt x="421481" y="57150"/>
                  </a:lnTo>
                  <a:lnTo>
                    <a:pt x="321468" y="45244"/>
                  </a:lnTo>
                  <a:lnTo>
                    <a:pt x="278606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54DAFCA9-0F8F-46DC-B45F-39C29173E67E}"/>
                </a:ext>
              </a:extLst>
            </p:cNvPr>
            <p:cNvSpPr/>
            <p:nvPr/>
          </p:nvSpPr>
          <p:spPr>
            <a:xfrm>
              <a:off x="3590925" y="4140994"/>
              <a:ext cx="283369" cy="223837"/>
            </a:xfrm>
            <a:custGeom>
              <a:avLst/>
              <a:gdLst>
                <a:gd name="connsiteX0" fmla="*/ 38100 w 283369"/>
                <a:gd name="connsiteY0" fmla="*/ 0 h 223837"/>
                <a:gd name="connsiteX1" fmla="*/ 0 w 283369"/>
                <a:gd name="connsiteY1" fmla="*/ 66675 h 223837"/>
                <a:gd name="connsiteX2" fmla="*/ 11906 w 283369"/>
                <a:gd name="connsiteY2" fmla="*/ 133350 h 223837"/>
                <a:gd name="connsiteX3" fmla="*/ 69056 w 283369"/>
                <a:gd name="connsiteY3" fmla="*/ 119062 h 223837"/>
                <a:gd name="connsiteX4" fmla="*/ 119063 w 283369"/>
                <a:gd name="connsiteY4" fmla="*/ 159544 h 223837"/>
                <a:gd name="connsiteX5" fmla="*/ 119063 w 283369"/>
                <a:gd name="connsiteY5" fmla="*/ 159544 h 223837"/>
                <a:gd name="connsiteX6" fmla="*/ 197644 w 283369"/>
                <a:gd name="connsiteY6" fmla="*/ 214312 h 223837"/>
                <a:gd name="connsiteX7" fmla="*/ 209550 w 283369"/>
                <a:gd name="connsiteY7" fmla="*/ 173831 h 223837"/>
                <a:gd name="connsiteX8" fmla="*/ 283369 w 283369"/>
                <a:gd name="connsiteY8" fmla="*/ 223837 h 223837"/>
                <a:gd name="connsiteX9" fmla="*/ 259556 w 283369"/>
                <a:gd name="connsiteY9" fmla="*/ 121444 h 223837"/>
                <a:gd name="connsiteX10" fmla="*/ 283369 w 283369"/>
                <a:gd name="connsiteY10" fmla="*/ 102394 h 223837"/>
                <a:gd name="connsiteX11" fmla="*/ 223838 w 283369"/>
                <a:gd name="connsiteY11" fmla="*/ 59531 h 223837"/>
                <a:gd name="connsiteX12" fmla="*/ 164306 w 283369"/>
                <a:gd name="connsiteY12" fmla="*/ 59531 h 223837"/>
                <a:gd name="connsiteX13" fmla="*/ 145256 w 283369"/>
                <a:gd name="connsiteY13" fmla="*/ 40481 h 223837"/>
                <a:gd name="connsiteX14" fmla="*/ 121444 w 283369"/>
                <a:gd name="connsiteY14" fmla="*/ 14287 h 223837"/>
                <a:gd name="connsiteX15" fmla="*/ 38100 w 283369"/>
                <a:gd name="connsiteY15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369" h="223837">
                  <a:moveTo>
                    <a:pt x="38100" y="0"/>
                  </a:moveTo>
                  <a:lnTo>
                    <a:pt x="0" y="66675"/>
                  </a:lnTo>
                  <a:lnTo>
                    <a:pt x="11906" y="133350"/>
                  </a:lnTo>
                  <a:lnTo>
                    <a:pt x="69056" y="119062"/>
                  </a:lnTo>
                  <a:lnTo>
                    <a:pt x="119063" y="159544"/>
                  </a:lnTo>
                  <a:lnTo>
                    <a:pt x="119063" y="159544"/>
                  </a:lnTo>
                  <a:lnTo>
                    <a:pt x="197644" y="214312"/>
                  </a:lnTo>
                  <a:lnTo>
                    <a:pt x="209550" y="173831"/>
                  </a:lnTo>
                  <a:lnTo>
                    <a:pt x="283369" y="223837"/>
                  </a:lnTo>
                  <a:lnTo>
                    <a:pt x="259556" y="121444"/>
                  </a:lnTo>
                  <a:lnTo>
                    <a:pt x="283369" y="102394"/>
                  </a:lnTo>
                  <a:lnTo>
                    <a:pt x="223838" y="59531"/>
                  </a:lnTo>
                  <a:lnTo>
                    <a:pt x="164306" y="59531"/>
                  </a:lnTo>
                  <a:lnTo>
                    <a:pt x="145256" y="40481"/>
                  </a:lnTo>
                  <a:lnTo>
                    <a:pt x="121444" y="14287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06F026E9-FDE9-4045-A2F8-C02DD191035B}"/>
                </a:ext>
              </a:extLst>
            </p:cNvPr>
            <p:cNvSpPr/>
            <p:nvPr/>
          </p:nvSpPr>
          <p:spPr>
            <a:xfrm>
              <a:off x="3926681" y="4214813"/>
              <a:ext cx="95250" cy="104775"/>
            </a:xfrm>
            <a:custGeom>
              <a:avLst/>
              <a:gdLst>
                <a:gd name="connsiteX0" fmla="*/ 0 w 95250"/>
                <a:gd name="connsiteY0" fmla="*/ 0 h 104775"/>
                <a:gd name="connsiteX1" fmla="*/ 19050 w 95250"/>
                <a:gd name="connsiteY1" fmla="*/ 40481 h 104775"/>
                <a:gd name="connsiteX2" fmla="*/ 52388 w 95250"/>
                <a:gd name="connsiteY2" fmla="*/ 54768 h 104775"/>
                <a:gd name="connsiteX3" fmla="*/ 92869 w 95250"/>
                <a:gd name="connsiteY3" fmla="*/ 104775 h 104775"/>
                <a:gd name="connsiteX4" fmla="*/ 95250 w 95250"/>
                <a:gd name="connsiteY4" fmla="*/ 50006 h 104775"/>
                <a:gd name="connsiteX5" fmla="*/ 0 w 95250"/>
                <a:gd name="connsiteY5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04775">
                  <a:moveTo>
                    <a:pt x="0" y="0"/>
                  </a:moveTo>
                  <a:lnTo>
                    <a:pt x="19050" y="40481"/>
                  </a:lnTo>
                  <a:lnTo>
                    <a:pt x="52388" y="54768"/>
                  </a:lnTo>
                  <a:lnTo>
                    <a:pt x="92869" y="104775"/>
                  </a:lnTo>
                  <a:cubicBezTo>
                    <a:pt x="93663" y="86519"/>
                    <a:pt x="94456" y="68262"/>
                    <a:pt x="95250" y="500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CCD40488-B3E6-4749-B066-90141C758417}"/>
                </a:ext>
              </a:extLst>
            </p:cNvPr>
            <p:cNvSpPr/>
            <p:nvPr/>
          </p:nvSpPr>
          <p:spPr>
            <a:xfrm>
              <a:off x="3245644" y="4260850"/>
              <a:ext cx="478631" cy="432594"/>
            </a:xfrm>
            <a:custGeom>
              <a:avLst/>
              <a:gdLst>
                <a:gd name="connsiteX0" fmla="*/ 11906 w 478631"/>
                <a:gd name="connsiteY0" fmla="*/ 47625 h 469106"/>
                <a:gd name="connsiteX1" fmla="*/ 45244 w 478631"/>
                <a:gd name="connsiteY1" fmla="*/ 138112 h 469106"/>
                <a:gd name="connsiteX2" fmla="*/ 26194 w 478631"/>
                <a:gd name="connsiteY2" fmla="*/ 197643 h 469106"/>
                <a:gd name="connsiteX3" fmla="*/ 61912 w 478631"/>
                <a:gd name="connsiteY3" fmla="*/ 271462 h 469106"/>
                <a:gd name="connsiteX4" fmla="*/ 0 w 478631"/>
                <a:gd name="connsiteY4" fmla="*/ 290512 h 469106"/>
                <a:gd name="connsiteX5" fmla="*/ 11906 w 478631"/>
                <a:gd name="connsiteY5" fmla="*/ 309562 h 469106"/>
                <a:gd name="connsiteX6" fmla="*/ 78581 w 478631"/>
                <a:gd name="connsiteY6" fmla="*/ 338137 h 469106"/>
                <a:gd name="connsiteX7" fmla="*/ 69056 w 478631"/>
                <a:gd name="connsiteY7" fmla="*/ 407193 h 469106"/>
                <a:gd name="connsiteX8" fmla="*/ 104775 w 478631"/>
                <a:gd name="connsiteY8" fmla="*/ 469106 h 469106"/>
                <a:gd name="connsiteX9" fmla="*/ 133350 w 478631"/>
                <a:gd name="connsiteY9" fmla="*/ 404812 h 469106"/>
                <a:gd name="connsiteX10" fmla="*/ 161925 w 478631"/>
                <a:gd name="connsiteY10" fmla="*/ 431006 h 469106"/>
                <a:gd name="connsiteX11" fmla="*/ 169069 w 478631"/>
                <a:gd name="connsiteY11" fmla="*/ 411956 h 469106"/>
                <a:gd name="connsiteX12" fmla="*/ 171450 w 478631"/>
                <a:gd name="connsiteY12" fmla="*/ 402431 h 469106"/>
                <a:gd name="connsiteX13" fmla="*/ 190500 w 478631"/>
                <a:gd name="connsiteY13" fmla="*/ 321468 h 469106"/>
                <a:gd name="connsiteX14" fmla="*/ 242887 w 478631"/>
                <a:gd name="connsiteY14" fmla="*/ 359568 h 469106"/>
                <a:gd name="connsiteX15" fmla="*/ 266700 w 478631"/>
                <a:gd name="connsiteY15" fmla="*/ 311943 h 469106"/>
                <a:gd name="connsiteX16" fmla="*/ 314325 w 478631"/>
                <a:gd name="connsiteY16" fmla="*/ 354806 h 469106"/>
                <a:gd name="connsiteX17" fmla="*/ 478631 w 478631"/>
                <a:gd name="connsiteY17" fmla="*/ 404812 h 469106"/>
                <a:gd name="connsiteX18" fmla="*/ 378619 w 478631"/>
                <a:gd name="connsiteY18" fmla="*/ 283368 h 469106"/>
                <a:gd name="connsiteX19" fmla="*/ 238125 w 478631"/>
                <a:gd name="connsiteY19" fmla="*/ 219075 h 469106"/>
                <a:gd name="connsiteX20" fmla="*/ 200025 w 478631"/>
                <a:gd name="connsiteY20" fmla="*/ 204787 h 469106"/>
                <a:gd name="connsiteX21" fmla="*/ 126206 w 478631"/>
                <a:gd name="connsiteY21" fmla="*/ 157162 h 469106"/>
                <a:gd name="connsiteX22" fmla="*/ 76200 w 478631"/>
                <a:gd name="connsiteY22" fmla="*/ 102393 h 469106"/>
                <a:gd name="connsiteX23" fmla="*/ 33337 w 478631"/>
                <a:gd name="connsiteY23" fmla="*/ 0 h 469106"/>
                <a:gd name="connsiteX24" fmla="*/ 11906 w 478631"/>
                <a:gd name="connsiteY24" fmla="*/ 47625 h 46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8631" h="469106">
                  <a:moveTo>
                    <a:pt x="11906" y="47625"/>
                  </a:moveTo>
                  <a:lnTo>
                    <a:pt x="45244" y="138112"/>
                  </a:lnTo>
                  <a:lnTo>
                    <a:pt x="26194" y="197643"/>
                  </a:lnTo>
                  <a:lnTo>
                    <a:pt x="61912" y="271462"/>
                  </a:lnTo>
                  <a:lnTo>
                    <a:pt x="0" y="290512"/>
                  </a:lnTo>
                  <a:lnTo>
                    <a:pt x="11906" y="309562"/>
                  </a:lnTo>
                  <a:lnTo>
                    <a:pt x="78581" y="338137"/>
                  </a:lnTo>
                  <a:lnTo>
                    <a:pt x="69056" y="407193"/>
                  </a:lnTo>
                  <a:lnTo>
                    <a:pt x="104775" y="469106"/>
                  </a:lnTo>
                  <a:lnTo>
                    <a:pt x="133350" y="404812"/>
                  </a:lnTo>
                  <a:lnTo>
                    <a:pt x="161925" y="431006"/>
                  </a:lnTo>
                  <a:cubicBezTo>
                    <a:pt x="164306" y="424656"/>
                    <a:pt x="166924" y="418390"/>
                    <a:pt x="169069" y="411956"/>
                  </a:cubicBezTo>
                  <a:cubicBezTo>
                    <a:pt x="170104" y="408851"/>
                    <a:pt x="171450" y="402431"/>
                    <a:pt x="171450" y="402431"/>
                  </a:cubicBezTo>
                  <a:lnTo>
                    <a:pt x="190500" y="321468"/>
                  </a:lnTo>
                  <a:lnTo>
                    <a:pt x="242887" y="359568"/>
                  </a:lnTo>
                  <a:lnTo>
                    <a:pt x="266700" y="311943"/>
                  </a:lnTo>
                  <a:lnTo>
                    <a:pt x="314325" y="354806"/>
                  </a:lnTo>
                  <a:lnTo>
                    <a:pt x="478631" y="404812"/>
                  </a:lnTo>
                  <a:lnTo>
                    <a:pt x="378619" y="283368"/>
                  </a:lnTo>
                  <a:lnTo>
                    <a:pt x="238125" y="219075"/>
                  </a:lnTo>
                  <a:lnTo>
                    <a:pt x="200025" y="204787"/>
                  </a:lnTo>
                  <a:lnTo>
                    <a:pt x="126206" y="157162"/>
                  </a:lnTo>
                  <a:lnTo>
                    <a:pt x="76200" y="102393"/>
                  </a:lnTo>
                  <a:lnTo>
                    <a:pt x="33337" y="0"/>
                  </a:lnTo>
                  <a:lnTo>
                    <a:pt x="11906" y="4762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4B085381-5F50-4585-B113-64FA13319A14}"/>
                </a:ext>
              </a:extLst>
            </p:cNvPr>
            <p:cNvSpPr/>
            <p:nvPr/>
          </p:nvSpPr>
          <p:spPr>
            <a:xfrm>
              <a:off x="3378994" y="4345781"/>
              <a:ext cx="197644" cy="126207"/>
            </a:xfrm>
            <a:custGeom>
              <a:avLst/>
              <a:gdLst>
                <a:gd name="connsiteX0" fmla="*/ 0 w 197644"/>
                <a:gd name="connsiteY0" fmla="*/ 0 h 126207"/>
                <a:gd name="connsiteX1" fmla="*/ 69056 w 197644"/>
                <a:gd name="connsiteY1" fmla="*/ 71438 h 126207"/>
                <a:gd name="connsiteX2" fmla="*/ 90487 w 197644"/>
                <a:gd name="connsiteY2" fmla="*/ 78582 h 126207"/>
                <a:gd name="connsiteX3" fmla="*/ 102394 w 197644"/>
                <a:gd name="connsiteY3" fmla="*/ 85725 h 126207"/>
                <a:gd name="connsiteX4" fmla="*/ 197644 w 197644"/>
                <a:gd name="connsiteY4" fmla="*/ 126207 h 126207"/>
                <a:gd name="connsiteX5" fmla="*/ 61912 w 197644"/>
                <a:gd name="connsiteY5" fmla="*/ 30957 h 126207"/>
                <a:gd name="connsiteX6" fmla="*/ 0 w 197644"/>
                <a:gd name="connsiteY6" fmla="*/ 0 h 1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644" h="126207">
                  <a:moveTo>
                    <a:pt x="0" y="0"/>
                  </a:moveTo>
                  <a:lnTo>
                    <a:pt x="69056" y="71438"/>
                  </a:lnTo>
                  <a:cubicBezTo>
                    <a:pt x="76200" y="73819"/>
                    <a:pt x="83566" y="75616"/>
                    <a:pt x="90487" y="78582"/>
                  </a:cubicBezTo>
                  <a:cubicBezTo>
                    <a:pt x="94741" y="80405"/>
                    <a:pt x="102394" y="85725"/>
                    <a:pt x="102394" y="85725"/>
                  </a:cubicBezTo>
                  <a:lnTo>
                    <a:pt x="197644" y="126207"/>
                  </a:lnTo>
                  <a:lnTo>
                    <a:pt x="61912" y="309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1E22BB25-7F83-4F9C-B3D4-C42DC102B20C}"/>
                </a:ext>
              </a:extLst>
            </p:cNvPr>
            <p:cNvSpPr/>
            <p:nvPr/>
          </p:nvSpPr>
          <p:spPr>
            <a:xfrm>
              <a:off x="4155281" y="4631531"/>
              <a:ext cx="423863" cy="133350"/>
            </a:xfrm>
            <a:custGeom>
              <a:avLst/>
              <a:gdLst>
                <a:gd name="connsiteX0" fmla="*/ 0 w 423863"/>
                <a:gd name="connsiteY0" fmla="*/ 90488 h 133350"/>
                <a:gd name="connsiteX1" fmla="*/ 57150 w 423863"/>
                <a:gd name="connsiteY1" fmla="*/ 26194 h 133350"/>
                <a:gd name="connsiteX2" fmla="*/ 76200 w 423863"/>
                <a:gd name="connsiteY2" fmla="*/ 42863 h 133350"/>
                <a:gd name="connsiteX3" fmla="*/ 114300 w 423863"/>
                <a:gd name="connsiteY3" fmla="*/ 50007 h 133350"/>
                <a:gd name="connsiteX4" fmla="*/ 190500 w 423863"/>
                <a:gd name="connsiteY4" fmla="*/ 0 h 133350"/>
                <a:gd name="connsiteX5" fmla="*/ 271463 w 423863"/>
                <a:gd name="connsiteY5" fmla="*/ 26194 h 133350"/>
                <a:gd name="connsiteX6" fmla="*/ 328613 w 423863"/>
                <a:gd name="connsiteY6" fmla="*/ 11907 h 133350"/>
                <a:gd name="connsiteX7" fmla="*/ 390525 w 423863"/>
                <a:gd name="connsiteY7" fmla="*/ 40482 h 133350"/>
                <a:gd name="connsiteX8" fmla="*/ 423863 w 423863"/>
                <a:gd name="connsiteY8" fmla="*/ 133350 h 133350"/>
                <a:gd name="connsiteX9" fmla="*/ 347663 w 423863"/>
                <a:gd name="connsiteY9" fmla="*/ 95250 h 133350"/>
                <a:gd name="connsiteX10" fmla="*/ 242888 w 423863"/>
                <a:gd name="connsiteY10" fmla="*/ 95250 h 133350"/>
                <a:gd name="connsiteX11" fmla="*/ 164307 w 423863"/>
                <a:gd name="connsiteY11" fmla="*/ 78582 h 133350"/>
                <a:gd name="connsiteX12" fmla="*/ 130969 w 423863"/>
                <a:gd name="connsiteY12" fmla="*/ 104775 h 133350"/>
                <a:gd name="connsiteX13" fmla="*/ 69057 w 423863"/>
                <a:gd name="connsiteY13" fmla="*/ 111919 h 133350"/>
                <a:gd name="connsiteX14" fmla="*/ 0 w 423863"/>
                <a:gd name="connsiteY14" fmla="*/ 9048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3863" h="133350">
                  <a:moveTo>
                    <a:pt x="0" y="90488"/>
                  </a:moveTo>
                  <a:lnTo>
                    <a:pt x="57150" y="26194"/>
                  </a:lnTo>
                  <a:lnTo>
                    <a:pt x="76200" y="42863"/>
                  </a:lnTo>
                  <a:lnTo>
                    <a:pt x="114300" y="50007"/>
                  </a:lnTo>
                  <a:lnTo>
                    <a:pt x="190500" y="0"/>
                  </a:lnTo>
                  <a:lnTo>
                    <a:pt x="271463" y="26194"/>
                  </a:lnTo>
                  <a:lnTo>
                    <a:pt x="328613" y="11907"/>
                  </a:lnTo>
                  <a:lnTo>
                    <a:pt x="390525" y="40482"/>
                  </a:lnTo>
                  <a:lnTo>
                    <a:pt x="423863" y="133350"/>
                  </a:lnTo>
                  <a:lnTo>
                    <a:pt x="347663" y="95250"/>
                  </a:lnTo>
                  <a:lnTo>
                    <a:pt x="242888" y="95250"/>
                  </a:lnTo>
                  <a:lnTo>
                    <a:pt x="164307" y="78582"/>
                  </a:lnTo>
                  <a:lnTo>
                    <a:pt x="130969" y="104775"/>
                  </a:lnTo>
                  <a:lnTo>
                    <a:pt x="69057" y="11191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103E3D47-59AF-413B-9323-F888C469CA68}"/>
                </a:ext>
              </a:extLst>
            </p:cNvPr>
            <p:cNvSpPr/>
            <p:nvPr/>
          </p:nvSpPr>
          <p:spPr>
            <a:xfrm>
              <a:off x="4414838" y="4279105"/>
              <a:ext cx="552450" cy="402432"/>
            </a:xfrm>
            <a:custGeom>
              <a:avLst/>
              <a:gdLst>
                <a:gd name="connsiteX0" fmla="*/ 195262 w 552450"/>
                <a:gd name="connsiteY0" fmla="*/ 257175 h 402432"/>
                <a:gd name="connsiteX1" fmla="*/ 242887 w 552450"/>
                <a:gd name="connsiteY1" fmla="*/ 280988 h 402432"/>
                <a:gd name="connsiteX2" fmla="*/ 278606 w 552450"/>
                <a:gd name="connsiteY2" fmla="*/ 271463 h 402432"/>
                <a:gd name="connsiteX3" fmla="*/ 354806 w 552450"/>
                <a:gd name="connsiteY3" fmla="*/ 271463 h 402432"/>
                <a:gd name="connsiteX4" fmla="*/ 359568 w 552450"/>
                <a:gd name="connsiteY4" fmla="*/ 307182 h 402432"/>
                <a:gd name="connsiteX5" fmla="*/ 307181 w 552450"/>
                <a:gd name="connsiteY5" fmla="*/ 402432 h 402432"/>
                <a:gd name="connsiteX6" fmla="*/ 285750 w 552450"/>
                <a:gd name="connsiteY6" fmla="*/ 361950 h 402432"/>
                <a:gd name="connsiteX7" fmla="*/ 238125 w 552450"/>
                <a:gd name="connsiteY7" fmla="*/ 378619 h 402432"/>
                <a:gd name="connsiteX8" fmla="*/ 211931 w 552450"/>
                <a:gd name="connsiteY8" fmla="*/ 352425 h 402432"/>
                <a:gd name="connsiteX9" fmla="*/ 228600 w 552450"/>
                <a:gd name="connsiteY9" fmla="*/ 326232 h 402432"/>
                <a:gd name="connsiteX10" fmla="*/ 80962 w 552450"/>
                <a:gd name="connsiteY10" fmla="*/ 288132 h 402432"/>
                <a:gd name="connsiteX11" fmla="*/ 150018 w 552450"/>
                <a:gd name="connsiteY11" fmla="*/ 278607 h 402432"/>
                <a:gd name="connsiteX12" fmla="*/ 0 w 552450"/>
                <a:gd name="connsiteY12" fmla="*/ 21432 h 402432"/>
                <a:gd name="connsiteX13" fmla="*/ 64293 w 552450"/>
                <a:gd name="connsiteY13" fmla="*/ 61913 h 402432"/>
                <a:gd name="connsiteX14" fmla="*/ 104775 w 552450"/>
                <a:gd name="connsiteY14" fmla="*/ 107157 h 402432"/>
                <a:gd name="connsiteX15" fmla="*/ 195262 w 552450"/>
                <a:gd name="connsiteY15" fmla="*/ 176213 h 402432"/>
                <a:gd name="connsiteX16" fmla="*/ 214312 w 552450"/>
                <a:gd name="connsiteY16" fmla="*/ 223838 h 402432"/>
                <a:gd name="connsiteX17" fmla="*/ 176212 w 552450"/>
                <a:gd name="connsiteY17" fmla="*/ 192882 h 402432"/>
                <a:gd name="connsiteX18" fmla="*/ 54768 w 552450"/>
                <a:gd name="connsiteY18" fmla="*/ 102394 h 402432"/>
                <a:gd name="connsiteX19" fmla="*/ 11906 w 552450"/>
                <a:gd name="connsiteY19" fmla="*/ 80963 h 402432"/>
                <a:gd name="connsiteX20" fmla="*/ 269081 w 552450"/>
                <a:gd name="connsiteY20" fmla="*/ 0 h 402432"/>
                <a:gd name="connsiteX21" fmla="*/ 369093 w 552450"/>
                <a:gd name="connsiteY21" fmla="*/ 64294 h 402432"/>
                <a:gd name="connsiteX22" fmla="*/ 414337 w 552450"/>
                <a:gd name="connsiteY22" fmla="*/ 97632 h 402432"/>
                <a:gd name="connsiteX23" fmla="*/ 500062 w 552450"/>
                <a:gd name="connsiteY23" fmla="*/ 154782 h 402432"/>
                <a:gd name="connsiteX24" fmla="*/ 552450 w 552450"/>
                <a:gd name="connsiteY24" fmla="*/ 204788 h 402432"/>
                <a:gd name="connsiteX25" fmla="*/ 485775 w 552450"/>
                <a:gd name="connsiteY25" fmla="*/ 226219 h 402432"/>
                <a:gd name="connsiteX26" fmla="*/ 388143 w 552450"/>
                <a:gd name="connsiteY26" fmla="*/ 192882 h 402432"/>
                <a:gd name="connsiteX27" fmla="*/ 252412 w 552450"/>
                <a:gd name="connsiteY27" fmla="*/ 66675 h 402432"/>
                <a:gd name="connsiteX28" fmla="*/ 230981 w 552450"/>
                <a:gd name="connsiteY28" fmla="*/ 85725 h 402432"/>
                <a:gd name="connsiteX29" fmla="*/ 135731 w 552450"/>
                <a:gd name="connsiteY29" fmla="*/ 45244 h 402432"/>
                <a:gd name="connsiteX30" fmla="*/ 195262 w 552450"/>
                <a:gd name="connsiteY30" fmla="*/ 42863 h 40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2450" h="402432">
                  <a:moveTo>
                    <a:pt x="195262" y="257175"/>
                  </a:moveTo>
                  <a:lnTo>
                    <a:pt x="242887" y="280988"/>
                  </a:lnTo>
                  <a:lnTo>
                    <a:pt x="278606" y="271463"/>
                  </a:lnTo>
                  <a:lnTo>
                    <a:pt x="354806" y="271463"/>
                  </a:lnTo>
                  <a:lnTo>
                    <a:pt x="359568" y="307182"/>
                  </a:lnTo>
                  <a:lnTo>
                    <a:pt x="307181" y="402432"/>
                  </a:lnTo>
                  <a:lnTo>
                    <a:pt x="285750" y="361950"/>
                  </a:lnTo>
                  <a:lnTo>
                    <a:pt x="238125" y="378619"/>
                  </a:lnTo>
                  <a:lnTo>
                    <a:pt x="211931" y="352425"/>
                  </a:lnTo>
                  <a:lnTo>
                    <a:pt x="228600" y="326232"/>
                  </a:lnTo>
                  <a:lnTo>
                    <a:pt x="80962" y="288132"/>
                  </a:lnTo>
                  <a:lnTo>
                    <a:pt x="150018" y="278607"/>
                  </a:lnTo>
                  <a:close/>
                  <a:moveTo>
                    <a:pt x="0" y="21432"/>
                  </a:moveTo>
                  <a:lnTo>
                    <a:pt x="64293" y="61913"/>
                  </a:lnTo>
                  <a:lnTo>
                    <a:pt x="104775" y="107157"/>
                  </a:lnTo>
                  <a:lnTo>
                    <a:pt x="195262" y="176213"/>
                  </a:lnTo>
                  <a:lnTo>
                    <a:pt x="214312" y="223838"/>
                  </a:lnTo>
                  <a:lnTo>
                    <a:pt x="176212" y="192882"/>
                  </a:lnTo>
                  <a:lnTo>
                    <a:pt x="54768" y="102394"/>
                  </a:lnTo>
                  <a:lnTo>
                    <a:pt x="11906" y="80963"/>
                  </a:lnTo>
                  <a:close/>
                  <a:moveTo>
                    <a:pt x="269081" y="0"/>
                  </a:moveTo>
                  <a:lnTo>
                    <a:pt x="369093" y="64294"/>
                  </a:lnTo>
                  <a:lnTo>
                    <a:pt x="414337" y="97632"/>
                  </a:lnTo>
                  <a:lnTo>
                    <a:pt x="500062" y="154782"/>
                  </a:lnTo>
                  <a:lnTo>
                    <a:pt x="552450" y="204788"/>
                  </a:lnTo>
                  <a:lnTo>
                    <a:pt x="485775" y="226219"/>
                  </a:lnTo>
                  <a:lnTo>
                    <a:pt x="388143" y="192882"/>
                  </a:lnTo>
                  <a:lnTo>
                    <a:pt x="252412" y="66675"/>
                  </a:lnTo>
                  <a:lnTo>
                    <a:pt x="230981" y="85725"/>
                  </a:lnTo>
                  <a:lnTo>
                    <a:pt x="135731" y="45244"/>
                  </a:lnTo>
                  <a:lnTo>
                    <a:pt x="195262" y="42863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C96094BE-F2E5-4C05-80E9-4702B0086753}"/>
                </a:ext>
              </a:extLst>
            </p:cNvPr>
            <p:cNvSpPr/>
            <p:nvPr/>
          </p:nvSpPr>
          <p:spPr>
            <a:xfrm>
              <a:off x="3945731" y="4260056"/>
              <a:ext cx="452438" cy="221457"/>
            </a:xfrm>
            <a:custGeom>
              <a:avLst/>
              <a:gdLst>
                <a:gd name="connsiteX0" fmla="*/ 278607 w 452438"/>
                <a:gd name="connsiteY0" fmla="*/ 0 h 221457"/>
                <a:gd name="connsiteX1" fmla="*/ 314325 w 452438"/>
                <a:gd name="connsiteY1" fmla="*/ 23813 h 221457"/>
                <a:gd name="connsiteX2" fmla="*/ 316707 w 452438"/>
                <a:gd name="connsiteY2" fmla="*/ 42863 h 221457"/>
                <a:gd name="connsiteX3" fmla="*/ 397669 w 452438"/>
                <a:gd name="connsiteY3" fmla="*/ 26194 h 221457"/>
                <a:gd name="connsiteX4" fmla="*/ 421482 w 452438"/>
                <a:gd name="connsiteY4" fmla="*/ 45244 h 221457"/>
                <a:gd name="connsiteX5" fmla="*/ 452438 w 452438"/>
                <a:gd name="connsiteY5" fmla="*/ 45244 h 221457"/>
                <a:gd name="connsiteX6" fmla="*/ 440532 w 452438"/>
                <a:gd name="connsiteY6" fmla="*/ 100013 h 221457"/>
                <a:gd name="connsiteX7" fmla="*/ 361950 w 452438"/>
                <a:gd name="connsiteY7" fmla="*/ 140494 h 221457"/>
                <a:gd name="connsiteX8" fmla="*/ 321469 w 452438"/>
                <a:gd name="connsiteY8" fmla="*/ 138113 h 221457"/>
                <a:gd name="connsiteX9" fmla="*/ 250032 w 452438"/>
                <a:gd name="connsiteY9" fmla="*/ 178594 h 221457"/>
                <a:gd name="connsiteX10" fmla="*/ 204788 w 452438"/>
                <a:gd name="connsiteY10" fmla="*/ 192882 h 221457"/>
                <a:gd name="connsiteX11" fmla="*/ 138113 w 452438"/>
                <a:gd name="connsiteY11" fmla="*/ 197644 h 221457"/>
                <a:gd name="connsiteX12" fmla="*/ 33338 w 452438"/>
                <a:gd name="connsiteY12" fmla="*/ 221457 h 221457"/>
                <a:gd name="connsiteX13" fmla="*/ 11907 w 452438"/>
                <a:gd name="connsiteY13" fmla="*/ 209550 h 221457"/>
                <a:gd name="connsiteX14" fmla="*/ 35719 w 452438"/>
                <a:gd name="connsiteY14" fmla="*/ 192882 h 221457"/>
                <a:gd name="connsiteX15" fmla="*/ 64294 w 452438"/>
                <a:gd name="connsiteY15" fmla="*/ 178594 h 221457"/>
                <a:gd name="connsiteX16" fmla="*/ 16669 w 452438"/>
                <a:gd name="connsiteY16" fmla="*/ 178594 h 221457"/>
                <a:gd name="connsiteX17" fmla="*/ 0 w 452438"/>
                <a:gd name="connsiteY17" fmla="*/ 159544 h 221457"/>
                <a:gd name="connsiteX18" fmla="*/ 111919 w 452438"/>
                <a:gd name="connsiteY18" fmla="*/ 114300 h 221457"/>
                <a:gd name="connsiteX19" fmla="*/ 159544 w 452438"/>
                <a:gd name="connsiteY19" fmla="*/ 107157 h 221457"/>
                <a:gd name="connsiteX20" fmla="*/ 176213 w 452438"/>
                <a:gd name="connsiteY20" fmla="*/ 73819 h 221457"/>
                <a:gd name="connsiteX21" fmla="*/ 278607 w 452438"/>
                <a:gd name="connsiteY21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2438" h="221457">
                  <a:moveTo>
                    <a:pt x="278607" y="0"/>
                  </a:moveTo>
                  <a:lnTo>
                    <a:pt x="314325" y="23813"/>
                  </a:lnTo>
                  <a:lnTo>
                    <a:pt x="316707" y="42863"/>
                  </a:lnTo>
                  <a:lnTo>
                    <a:pt x="397669" y="26194"/>
                  </a:lnTo>
                  <a:lnTo>
                    <a:pt x="421482" y="45244"/>
                  </a:lnTo>
                  <a:lnTo>
                    <a:pt x="452438" y="45244"/>
                  </a:lnTo>
                  <a:lnTo>
                    <a:pt x="440532" y="100013"/>
                  </a:lnTo>
                  <a:lnTo>
                    <a:pt x="361950" y="140494"/>
                  </a:lnTo>
                  <a:lnTo>
                    <a:pt x="321469" y="138113"/>
                  </a:lnTo>
                  <a:lnTo>
                    <a:pt x="250032" y="178594"/>
                  </a:lnTo>
                  <a:lnTo>
                    <a:pt x="204788" y="192882"/>
                  </a:lnTo>
                  <a:lnTo>
                    <a:pt x="138113" y="197644"/>
                  </a:lnTo>
                  <a:lnTo>
                    <a:pt x="33338" y="221457"/>
                  </a:lnTo>
                  <a:lnTo>
                    <a:pt x="11907" y="209550"/>
                  </a:lnTo>
                  <a:lnTo>
                    <a:pt x="35719" y="192882"/>
                  </a:lnTo>
                  <a:lnTo>
                    <a:pt x="64294" y="178594"/>
                  </a:lnTo>
                  <a:lnTo>
                    <a:pt x="16669" y="178594"/>
                  </a:lnTo>
                  <a:lnTo>
                    <a:pt x="0" y="159544"/>
                  </a:lnTo>
                  <a:lnTo>
                    <a:pt x="111919" y="114300"/>
                  </a:lnTo>
                  <a:lnTo>
                    <a:pt x="159544" y="107157"/>
                  </a:lnTo>
                  <a:lnTo>
                    <a:pt x="176213" y="73819"/>
                  </a:lnTo>
                  <a:lnTo>
                    <a:pt x="278607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A39A9BC7-5A15-4E8F-8C5B-0AD8A23365CB}"/>
                </a:ext>
              </a:extLst>
            </p:cNvPr>
            <p:cNvSpPr/>
            <p:nvPr/>
          </p:nvSpPr>
          <p:spPr>
            <a:xfrm>
              <a:off x="4058935" y="4611688"/>
              <a:ext cx="1322691" cy="212724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0A50F2B8-D0EE-4FB2-8D61-105E63D360C0}"/>
                </a:ext>
              </a:extLst>
            </p:cNvPr>
            <p:cNvSpPr/>
            <p:nvPr/>
          </p:nvSpPr>
          <p:spPr>
            <a:xfrm flipH="1" flipV="1">
              <a:off x="2005805" y="4625971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6A365164-73F9-404B-9462-0E785853FD00}"/>
                </a:ext>
              </a:extLst>
            </p:cNvPr>
            <p:cNvSpPr/>
            <p:nvPr/>
          </p:nvSpPr>
          <p:spPr>
            <a:xfrm flipH="1" flipV="1">
              <a:off x="3415505" y="4716459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F438D48C-113C-4779-8E6F-96A9CB25CC1B}"/>
                </a:ext>
              </a:extLst>
            </p:cNvPr>
            <p:cNvSpPr/>
            <p:nvPr/>
          </p:nvSpPr>
          <p:spPr>
            <a:xfrm flipH="1" flipV="1">
              <a:off x="3388517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1E740F85-41C8-467C-9A1C-0330499E423B}"/>
                </a:ext>
              </a:extLst>
            </p:cNvPr>
            <p:cNvSpPr/>
            <p:nvPr/>
          </p:nvSpPr>
          <p:spPr>
            <a:xfrm flipH="1" flipV="1">
              <a:off x="2050254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01D0CF6B-53BF-416C-9975-52664C5843DC}"/>
              </a:ext>
            </a:extLst>
          </p:cNvPr>
          <p:cNvGrpSpPr/>
          <p:nvPr/>
        </p:nvGrpSpPr>
        <p:grpSpPr>
          <a:xfrm>
            <a:off x="6724424" y="4232573"/>
            <a:ext cx="2367818" cy="1825730"/>
            <a:chOff x="2084223" y="1882510"/>
            <a:chExt cx="3290034" cy="2536817"/>
          </a:xfrm>
        </p:grpSpPr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9DED5484-BA33-4C0A-BDDF-F40622BFD75B}"/>
                </a:ext>
              </a:extLst>
            </p:cNvPr>
            <p:cNvSpPr/>
            <p:nvPr/>
          </p:nvSpPr>
          <p:spPr>
            <a:xfrm>
              <a:off x="2084223" y="1882510"/>
              <a:ext cx="3290034" cy="2403934"/>
            </a:xfrm>
            <a:custGeom>
              <a:avLst/>
              <a:gdLst>
                <a:gd name="connsiteX0" fmla="*/ 1645017 w 3290034"/>
                <a:gd name="connsiteY0" fmla="*/ 0 h 2403934"/>
                <a:gd name="connsiteX1" fmla="*/ 3290034 w 3290034"/>
                <a:gd name="connsiteY1" fmla="*/ 1398978 h 2403934"/>
                <a:gd name="connsiteX2" fmla="*/ 2808220 w 3290034"/>
                <a:gd name="connsiteY2" fmla="*/ 2388205 h 2403934"/>
                <a:gd name="connsiteX3" fmla="*/ 2787870 w 3290034"/>
                <a:gd name="connsiteY3" fmla="*/ 2403934 h 2403934"/>
                <a:gd name="connsiteX4" fmla="*/ 502165 w 3290034"/>
                <a:gd name="connsiteY4" fmla="*/ 2403934 h 2403934"/>
                <a:gd name="connsiteX5" fmla="*/ 481814 w 3290034"/>
                <a:gd name="connsiteY5" fmla="*/ 2388205 h 2403934"/>
                <a:gd name="connsiteX6" fmla="*/ 0 w 3290034"/>
                <a:gd name="connsiteY6" fmla="*/ 1398978 h 2403934"/>
                <a:gd name="connsiteX7" fmla="*/ 1645017 w 3290034"/>
                <a:gd name="connsiteY7" fmla="*/ 0 h 240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0034" h="2403934">
                  <a:moveTo>
                    <a:pt x="1645017" y="0"/>
                  </a:moveTo>
                  <a:cubicBezTo>
                    <a:pt x="2553535" y="0"/>
                    <a:pt x="3290034" y="626344"/>
                    <a:pt x="3290034" y="1398978"/>
                  </a:cubicBezTo>
                  <a:cubicBezTo>
                    <a:pt x="3290034" y="1785295"/>
                    <a:pt x="3105909" y="2135040"/>
                    <a:pt x="2808220" y="2388205"/>
                  </a:cubicBezTo>
                  <a:lnTo>
                    <a:pt x="2787870" y="2403934"/>
                  </a:lnTo>
                  <a:lnTo>
                    <a:pt x="502165" y="2403934"/>
                  </a:lnTo>
                  <a:lnTo>
                    <a:pt x="481814" y="2388205"/>
                  </a:lnTo>
                  <a:cubicBezTo>
                    <a:pt x="184125" y="2135040"/>
                    <a:pt x="0" y="1785295"/>
                    <a:pt x="0" y="1398978"/>
                  </a:cubicBezTo>
                  <a:cubicBezTo>
                    <a:pt x="0" y="626344"/>
                    <a:pt x="736499" y="0"/>
                    <a:pt x="1645017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588FE1FD-6B72-4961-80D3-C8831990619D}"/>
                </a:ext>
              </a:extLst>
            </p:cNvPr>
            <p:cNvGrpSpPr/>
            <p:nvPr/>
          </p:nvGrpSpPr>
          <p:grpSpPr>
            <a:xfrm>
              <a:off x="2438544" y="2329811"/>
              <a:ext cx="1318558" cy="1636565"/>
              <a:chOff x="1514475" y="2695775"/>
              <a:chExt cx="1625600" cy="2017659"/>
            </a:xfrm>
            <a:effectLst>
              <a:glow rad="127000">
                <a:srgbClr val="FFC000"/>
              </a:glow>
            </a:effectLst>
          </p:grpSpPr>
          <p:sp>
            <p:nvSpPr>
              <p:cNvPr id="794" name="正方形/長方形 793">
                <a:extLst>
                  <a:ext uri="{FF2B5EF4-FFF2-40B4-BE49-F238E27FC236}">
                    <a16:creationId xmlns:a16="http://schemas.microsoft.com/office/drawing/2014/main" id="{233CE511-78A4-4CC7-AFBC-6622769A1995}"/>
                  </a:ext>
                </a:extLst>
              </p:cNvPr>
              <p:cNvSpPr/>
              <p:nvPr/>
            </p:nvSpPr>
            <p:spPr>
              <a:xfrm>
                <a:off x="1889918" y="3752850"/>
                <a:ext cx="874714" cy="250032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四角形: 上の 2 つの角を丸める 794">
                <a:extLst>
                  <a:ext uri="{FF2B5EF4-FFF2-40B4-BE49-F238E27FC236}">
                    <a16:creationId xmlns:a16="http://schemas.microsoft.com/office/drawing/2014/main" id="{0B5051CF-5AC6-467D-A267-0E3AD8C70B23}"/>
                  </a:ext>
                </a:extLst>
              </p:cNvPr>
              <p:cNvSpPr/>
              <p:nvPr/>
            </p:nvSpPr>
            <p:spPr>
              <a:xfrm>
                <a:off x="1661319" y="3937000"/>
                <a:ext cx="1331912" cy="535134"/>
              </a:xfrm>
              <a:prstGeom prst="round2SameRect">
                <a:avLst>
                  <a:gd name="adj1" fmla="val 25971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19F68A31-0B0B-436C-A671-2A8BF44E554E}"/>
                  </a:ext>
                </a:extLst>
              </p:cNvPr>
              <p:cNvSpPr/>
              <p:nvPr/>
            </p:nvSpPr>
            <p:spPr>
              <a:xfrm>
                <a:off x="1889918" y="3130749"/>
                <a:ext cx="874714" cy="573882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正方形/長方形 796">
                <a:extLst>
                  <a:ext uri="{FF2B5EF4-FFF2-40B4-BE49-F238E27FC236}">
                    <a16:creationId xmlns:a16="http://schemas.microsoft.com/office/drawing/2014/main" id="{38C03028-0E7A-426E-BD07-022463BDC25A}"/>
                  </a:ext>
                </a:extLst>
              </p:cNvPr>
              <p:cNvSpPr/>
              <p:nvPr/>
            </p:nvSpPr>
            <p:spPr>
              <a:xfrm>
                <a:off x="2044699" y="3130749"/>
                <a:ext cx="584201" cy="573882"/>
              </a:xfrm>
              <a:prstGeom prst="rect">
                <a:avLst/>
              </a:prstGeom>
              <a:pattFill prst="shingle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台形 797">
                <a:extLst>
                  <a:ext uri="{FF2B5EF4-FFF2-40B4-BE49-F238E27FC236}">
                    <a16:creationId xmlns:a16="http://schemas.microsoft.com/office/drawing/2014/main" id="{3CFC1815-A774-467E-B1F8-2723CEF8F3E8}"/>
                  </a:ext>
                </a:extLst>
              </p:cNvPr>
              <p:cNvSpPr/>
              <p:nvPr/>
            </p:nvSpPr>
            <p:spPr>
              <a:xfrm rot="10800000">
                <a:off x="1799429" y="3061693"/>
                <a:ext cx="1055690" cy="86914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34DB9D58-C822-4698-A0C8-4A6C210B3A01}"/>
                  </a:ext>
                </a:extLst>
              </p:cNvPr>
              <p:cNvSpPr/>
              <p:nvPr/>
            </p:nvSpPr>
            <p:spPr>
              <a:xfrm>
                <a:off x="1661319" y="3596084"/>
                <a:ext cx="1331912" cy="25003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正方形/長方形 799">
                <a:extLst>
                  <a:ext uri="{FF2B5EF4-FFF2-40B4-BE49-F238E27FC236}">
                    <a16:creationId xmlns:a16="http://schemas.microsoft.com/office/drawing/2014/main" id="{25257125-E11A-4506-80D2-2AFFFA907589}"/>
                  </a:ext>
                </a:extLst>
              </p:cNvPr>
              <p:cNvSpPr/>
              <p:nvPr/>
            </p:nvSpPr>
            <p:spPr>
              <a:xfrm>
                <a:off x="1679026" y="2930128"/>
                <a:ext cx="1331912" cy="147637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台形 800">
                <a:extLst>
                  <a:ext uri="{FF2B5EF4-FFF2-40B4-BE49-F238E27FC236}">
                    <a16:creationId xmlns:a16="http://schemas.microsoft.com/office/drawing/2014/main" id="{914C301B-3332-4F7B-98E2-5490B1A8C832}"/>
                  </a:ext>
                </a:extLst>
              </p:cNvPr>
              <p:cNvSpPr/>
              <p:nvPr/>
            </p:nvSpPr>
            <p:spPr>
              <a:xfrm rot="10800000" flipV="1">
                <a:off x="1660523" y="2695775"/>
                <a:ext cx="1333502" cy="234353"/>
              </a:xfrm>
              <a:prstGeom prst="trapezoid">
                <a:avLst>
                  <a:gd name="adj" fmla="val 144909"/>
                </a:avLst>
              </a:prstGeom>
              <a:pattFill prst="weave">
                <a:fgClr>
                  <a:srgbClr val="FF0000"/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台形 801">
                <a:extLst>
                  <a:ext uri="{FF2B5EF4-FFF2-40B4-BE49-F238E27FC236}">
                    <a16:creationId xmlns:a16="http://schemas.microsoft.com/office/drawing/2014/main" id="{1BE3ADDB-D2DF-437B-8819-9AC82E2BE334}"/>
                  </a:ext>
                </a:extLst>
              </p:cNvPr>
              <p:cNvSpPr/>
              <p:nvPr/>
            </p:nvSpPr>
            <p:spPr>
              <a:xfrm rot="10800000" flipV="1">
                <a:off x="1983579" y="2695775"/>
                <a:ext cx="685802" cy="234353"/>
              </a:xfrm>
              <a:prstGeom prst="trapezoid">
                <a:avLst>
                  <a:gd name="adj" fmla="val 61589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正方形/長方形 802">
                <a:extLst>
                  <a:ext uri="{FF2B5EF4-FFF2-40B4-BE49-F238E27FC236}">
                    <a16:creationId xmlns:a16="http://schemas.microsoft.com/office/drawing/2014/main" id="{DAD177D4-DCF8-4D7A-AD67-258E4A5402F0}"/>
                  </a:ext>
                </a:extLst>
              </p:cNvPr>
              <p:cNvSpPr/>
              <p:nvPr/>
            </p:nvSpPr>
            <p:spPr>
              <a:xfrm>
                <a:off x="1981193" y="2930128"/>
                <a:ext cx="690570" cy="147637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61E790F0-75AA-40E5-8C7F-986DB1E3ED65}"/>
                  </a:ext>
                </a:extLst>
              </p:cNvPr>
              <p:cNvGrpSpPr/>
              <p:nvPr/>
            </p:nvGrpSpPr>
            <p:grpSpPr>
              <a:xfrm rot="289408">
                <a:off x="1606884" y="3093280"/>
                <a:ext cx="203088" cy="253414"/>
                <a:chOff x="5310188" y="2500313"/>
                <a:chExt cx="271462" cy="338732"/>
              </a:xfrm>
            </p:grpSpPr>
            <p:sp>
              <p:nvSpPr>
                <p:cNvPr id="854" name="四角形: 角を丸くする 853">
                  <a:extLst>
                    <a:ext uri="{FF2B5EF4-FFF2-40B4-BE49-F238E27FC236}">
                      <a16:creationId xmlns:a16="http://schemas.microsoft.com/office/drawing/2014/main" id="{BE68785B-3ADC-418B-AC8B-97B19D20A4EB}"/>
                    </a:ext>
                  </a:extLst>
                </p:cNvPr>
                <p:cNvSpPr/>
                <p:nvPr/>
              </p:nvSpPr>
              <p:spPr>
                <a:xfrm>
                  <a:off x="5372100" y="2500313"/>
                  <a:ext cx="147638" cy="338732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四角形: 角を丸くする 854">
                  <a:extLst>
                    <a:ext uri="{FF2B5EF4-FFF2-40B4-BE49-F238E27FC236}">
                      <a16:creationId xmlns:a16="http://schemas.microsoft.com/office/drawing/2014/main" id="{C75584A6-C9E3-443A-84A0-2C5716911C3C}"/>
                    </a:ext>
                  </a:extLst>
                </p:cNvPr>
                <p:cNvSpPr/>
                <p:nvPr/>
              </p:nvSpPr>
              <p:spPr>
                <a:xfrm>
                  <a:off x="5310188" y="2533650"/>
                  <a:ext cx="271462" cy="27146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テキスト ボックス 855">
                  <a:extLst>
                    <a:ext uri="{FF2B5EF4-FFF2-40B4-BE49-F238E27FC236}">
                      <a16:creationId xmlns:a16="http://schemas.microsoft.com/office/drawing/2014/main" id="{A99BBDCD-6B90-427A-BB1D-17C2A618B24C}"/>
                    </a:ext>
                  </a:extLst>
                </p:cNvPr>
                <p:cNvSpPr txBox="1"/>
                <p:nvPr/>
              </p:nvSpPr>
              <p:spPr>
                <a:xfrm>
                  <a:off x="5358721" y="2591871"/>
                  <a:ext cx="174396" cy="1550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祭</a:t>
                  </a:r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C7B6FCCE-BCF7-4DC3-B0BB-0C449F77CDB2}"/>
                  </a:ext>
                </a:extLst>
              </p:cNvPr>
              <p:cNvGrpSpPr/>
              <p:nvPr/>
            </p:nvGrpSpPr>
            <p:grpSpPr>
              <a:xfrm rot="21171769">
                <a:off x="1602206" y="3345347"/>
                <a:ext cx="203088" cy="253414"/>
                <a:chOff x="5310188" y="2500313"/>
                <a:chExt cx="271462" cy="338732"/>
              </a:xfrm>
            </p:grpSpPr>
            <p:sp>
              <p:nvSpPr>
                <p:cNvPr id="851" name="四角形: 角を丸くする 850">
                  <a:extLst>
                    <a:ext uri="{FF2B5EF4-FFF2-40B4-BE49-F238E27FC236}">
                      <a16:creationId xmlns:a16="http://schemas.microsoft.com/office/drawing/2014/main" id="{67349516-6C2D-470B-824D-9F250805D6F6}"/>
                    </a:ext>
                  </a:extLst>
                </p:cNvPr>
                <p:cNvSpPr/>
                <p:nvPr/>
              </p:nvSpPr>
              <p:spPr>
                <a:xfrm>
                  <a:off x="5372100" y="2500313"/>
                  <a:ext cx="147638" cy="338732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四角形: 角を丸くする 851">
                  <a:extLst>
                    <a:ext uri="{FF2B5EF4-FFF2-40B4-BE49-F238E27FC236}">
                      <a16:creationId xmlns:a16="http://schemas.microsoft.com/office/drawing/2014/main" id="{2F1E3F85-6E70-4BF3-81F1-0DCDA3D55773}"/>
                    </a:ext>
                  </a:extLst>
                </p:cNvPr>
                <p:cNvSpPr/>
                <p:nvPr/>
              </p:nvSpPr>
              <p:spPr>
                <a:xfrm>
                  <a:off x="5310188" y="2533650"/>
                  <a:ext cx="271462" cy="27146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テキスト ボックス 852">
                  <a:extLst>
                    <a:ext uri="{FF2B5EF4-FFF2-40B4-BE49-F238E27FC236}">
                      <a16:creationId xmlns:a16="http://schemas.microsoft.com/office/drawing/2014/main" id="{A02C1C28-613F-497D-B917-E81E78CB86DC}"/>
                    </a:ext>
                  </a:extLst>
                </p:cNvPr>
                <p:cNvSpPr txBox="1"/>
                <p:nvPr/>
              </p:nvSpPr>
              <p:spPr>
                <a:xfrm>
                  <a:off x="5358722" y="2591871"/>
                  <a:ext cx="174396" cy="1550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祭</a:t>
                  </a:r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CF1469D1-7DAD-42BF-B196-2C4F04A281ED}"/>
                  </a:ext>
                </a:extLst>
              </p:cNvPr>
              <p:cNvGrpSpPr/>
              <p:nvPr/>
            </p:nvGrpSpPr>
            <p:grpSpPr>
              <a:xfrm rot="289408">
                <a:off x="2849895" y="3093280"/>
                <a:ext cx="203088" cy="253414"/>
                <a:chOff x="5310188" y="2500313"/>
                <a:chExt cx="271462" cy="338732"/>
              </a:xfrm>
            </p:grpSpPr>
            <p:sp>
              <p:nvSpPr>
                <p:cNvPr id="848" name="四角形: 角を丸くする 847">
                  <a:extLst>
                    <a:ext uri="{FF2B5EF4-FFF2-40B4-BE49-F238E27FC236}">
                      <a16:creationId xmlns:a16="http://schemas.microsoft.com/office/drawing/2014/main" id="{05146643-B333-4414-8393-2E67E520C60E}"/>
                    </a:ext>
                  </a:extLst>
                </p:cNvPr>
                <p:cNvSpPr/>
                <p:nvPr/>
              </p:nvSpPr>
              <p:spPr>
                <a:xfrm>
                  <a:off x="5372100" y="2500313"/>
                  <a:ext cx="147638" cy="338732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四角形: 角を丸くする 848">
                  <a:extLst>
                    <a:ext uri="{FF2B5EF4-FFF2-40B4-BE49-F238E27FC236}">
                      <a16:creationId xmlns:a16="http://schemas.microsoft.com/office/drawing/2014/main" id="{1979A6E8-2496-4CE5-A299-234A273240E9}"/>
                    </a:ext>
                  </a:extLst>
                </p:cNvPr>
                <p:cNvSpPr/>
                <p:nvPr/>
              </p:nvSpPr>
              <p:spPr>
                <a:xfrm>
                  <a:off x="5310188" y="2533650"/>
                  <a:ext cx="271462" cy="27146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テキスト ボックス 849">
                  <a:extLst>
                    <a:ext uri="{FF2B5EF4-FFF2-40B4-BE49-F238E27FC236}">
                      <a16:creationId xmlns:a16="http://schemas.microsoft.com/office/drawing/2014/main" id="{3E48EC22-2DBF-4A6A-B7EA-159A97B1C2C1}"/>
                    </a:ext>
                  </a:extLst>
                </p:cNvPr>
                <p:cNvSpPr txBox="1"/>
                <p:nvPr/>
              </p:nvSpPr>
              <p:spPr>
                <a:xfrm>
                  <a:off x="5358721" y="2591871"/>
                  <a:ext cx="174396" cy="1550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祭</a:t>
                  </a: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3E518358-7A97-4496-A5D0-0321E6922981}"/>
                  </a:ext>
                </a:extLst>
              </p:cNvPr>
              <p:cNvGrpSpPr/>
              <p:nvPr/>
            </p:nvGrpSpPr>
            <p:grpSpPr>
              <a:xfrm rot="21171769">
                <a:off x="2845217" y="3345347"/>
                <a:ext cx="203088" cy="253414"/>
                <a:chOff x="5310188" y="2500313"/>
                <a:chExt cx="271462" cy="338732"/>
              </a:xfrm>
            </p:grpSpPr>
            <p:sp>
              <p:nvSpPr>
                <p:cNvPr id="845" name="四角形: 角を丸くする 844">
                  <a:extLst>
                    <a:ext uri="{FF2B5EF4-FFF2-40B4-BE49-F238E27FC236}">
                      <a16:creationId xmlns:a16="http://schemas.microsoft.com/office/drawing/2014/main" id="{56C89D3B-3961-47A6-8ADD-BBE74B93B9CB}"/>
                    </a:ext>
                  </a:extLst>
                </p:cNvPr>
                <p:cNvSpPr/>
                <p:nvPr/>
              </p:nvSpPr>
              <p:spPr>
                <a:xfrm>
                  <a:off x="5372100" y="2500313"/>
                  <a:ext cx="147638" cy="338732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四角形: 角を丸くする 845">
                  <a:extLst>
                    <a:ext uri="{FF2B5EF4-FFF2-40B4-BE49-F238E27FC236}">
                      <a16:creationId xmlns:a16="http://schemas.microsoft.com/office/drawing/2014/main" id="{611CBE72-1995-410C-BD81-83F46B498D56}"/>
                    </a:ext>
                  </a:extLst>
                </p:cNvPr>
                <p:cNvSpPr/>
                <p:nvPr/>
              </p:nvSpPr>
              <p:spPr>
                <a:xfrm>
                  <a:off x="5310188" y="2533650"/>
                  <a:ext cx="271462" cy="27146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テキスト ボックス 846">
                  <a:extLst>
                    <a:ext uri="{FF2B5EF4-FFF2-40B4-BE49-F238E27FC236}">
                      <a16:creationId xmlns:a16="http://schemas.microsoft.com/office/drawing/2014/main" id="{B3F4F1F7-A667-446A-AF1E-9EF5EF8894AE}"/>
                    </a:ext>
                  </a:extLst>
                </p:cNvPr>
                <p:cNvSpPr txBox="1"/>
                <p:nvPr/>
              </p:nvSpPr>
              <p:spPr>
                <a:xfrm>
                  <a:off x="5358722" y="2591871"/>
                  <a:ext cx="174396" cy="1550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祭</a:t>
                  </a: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4B9E8FCB-4C2A-455F-803D-D49EF7A384EB}"/>
                  </a:ext>
                </a:extLst>
              </p:cNvPr>
              <p:cNvGrpSpPr/>
              <p:nvPr/>
            </p:nvGrpSpPr>
            <p:grpSpPr>
              <a:xfrm>
                <a:off x="1940684" y="3947454"/>
                <a:ext cx="809941" cy="421655"/>
                <a:chOff x="1820463" y="2205038"/>
                <a:chExt cx="1034656" cy="538643"/>
              </a:xfrm>
              <a:solidFill>
                <a:sysClr val="windowText" lastClr="000000"/>
              </a:solidFill>
            </p:grpSpPr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72D64D92-B35D-4EDC-BA36-251B19EE86D1}"/>
                    </a:ext>
                  </a:extLst>
                </p:cNvPr>
                <p:cNvSpPr/>
                <p:nvPr/>
              </p:nvSpPr>
              <p:spPr>
                <a:xfrm>
                  <a:off x="1820463" y="2205038"/>
                  <a:ext cx="1034656" cy="538643"/>
                </a:xfrm>
                <a:custGeom>
                  <a:avLst/>
                  <a:gdLst>
                    <a:gd name="connsiteX0" fmla="*/ 400304 w 1034656"/>
                    <a:gd name="connsiteY0" fmla="*/ 0 h 538643"/>
                    <a:gd name="connsiteX1" fmla="*/ 608560 w 1034656"/>
                    <a:gd name="connsiteY1" fmla="*/ 0 h 538643"/>
                    <a:gd name="connsiteX2" fmla="*/ 930374 w 1034656"/>
                    <a:gd name="connsiteY2" fmla="*/ 198025 h 538643"/>
                    <a:gd name="connsiteX3" fmla="*/ 1034656 w 1034656"/>
                    <a:gd name="connsiteY3" fmla="*/ 198025 h 538643"/>
                    <a:gd name="connsiteX4" fmla="*/ 1034656 w 1034656"/>
                    <a:gd name="connsiteY4" fmla="*/ 538643 h 538643"/>
                    <a:gd name="connsiteX5" fmla="*/ 0 w 1034656"/>
                    <a:gd name="connsiteY5" fmla="*/ 538643 h 538643"/>
                    <a:gd name="connsiteX6" fmla="*/ 0 w 1034656"/>
                    <a:gd name="connsiteY6" fmla="*/ 198025 h 538643"/>
                    <a:gd name="connsiteX7" fmla="*/ 78490 w 1034656"/>
                    <a:gd name="connsiteY7" fmla="*/ 198025 h 538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34656" h="538643">
                      <a:moveTo>
                        <a:pt x="400304" y="0"/>
                      </a:moveTo>
                      <a:lnTo>
                        <a:pt x="608560" y="0"/>
                      </a:lnTo>
                      <a:lnTo>
                        <a:pt x="930374" y="198025"/>
                      </a:lnTo>
                      <a:lnTo>
                        <a:pt x="1034656" y="198025"/>
                      </a:lnTo>
                      <a:lnTo>
                        <a:pt x="1034656" y="538643"/>
                      </a:lnTo>
                      <a:lnTo>
                        <a:pt x="0" y="538643"/>
                      </a:lnTo>
                      <a:lnTo>
                        <a:pt x="0" y="198025"/>
                      </a:lnTo>
                      <a:lnTo>
                        <a:pt x="78490" y="198025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C370CE00-5121-41BB-B99A-95DB0E9C4B8F}"/>
                    </a:ext>
                  </a:extLst>
                </p:cNvPr>
                <p:cNvSpPr/>
                <p:nvPr/>
              </p:nvSpPr>
              <p:spPr>
                <a:xfrm>
                  <a:off x="1887386" y="2205038"/>
                  <a:ext cx="903496" cy="538643"/>
                </a:xfrm>
                <a:custGeom>
                  <a:avLst/>
                  <a:gdLst>
                    <a:gd name="connsiteX0" fmla="*/ 400304 w 1034656"/>
                    <a:gd name="connsiteY0" fmla="*/ 0 h 538643"/>
                    <a:gd name="connsiteX1" fmla="*/ 608560 w 1034656"/>
                    <a:gd name="connsiteY1" fmla="*/ 0 h 538643"/>
                    <a:gd name="connsiteX2" fmla="*/ 930374 w 1034656"/>
                    <a:gd name="connsiteY2" fmla="*/ 198025 h 538643"/>
                    <a:gd name="connsiteX3" fmla="*/ 1034656 w 1034656"/>
                    <a:gd name="connsiteY3" fmla="*/ 198025 h 538643"/>
                    <a:gd name="connsiteX4" fmla="*/ 1034656 w 1034656"/>
                    <a:gd name="connsiteY4" fmla="*/ 538643 h 538643"/>
                    <a:gd name="connsiteX5" fmla="*/ 0 w 1034656"/>
                    <a:gd name="connsiteY5" fmla="*/ 538643 h 538643"/>
                    <a:gd name="connsiteX6" fmla="*/ 0 w 1034656"/>
                    <a:gd name="connsiteY6" fmla="*/ 198025 h 538643"/>
                    <a:gd name="connsiteX7" fmla="*/ 78490 w 1034656"/>
                    <a:gd name="connsiteY7" fmla="*/ 198025 h 538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34656" h="538643">
                      <a:moveTo>
                        <a:pt x="400304" y="0"/>
                      </a:moveTo>
                      <a:lnTo>
                        <a:pt x="608560" y="0"/>
                      </a:lnTo>
                      <a:lnTo>
                        <a:pt x="930374" y="198025"/>
                      </a:lnTo>
                      <a:lnTo>
                        <a:pt x="1034656" y="198025"/>
                      </a:lnTo>
                      <a:lnTo>
                        <a:pt x="1034656" y="538643"/>
                      </a:lnTo>
                      <a:lnTo>
                        <a:pt x="0" y="538643"/>
                      </a:lnTo>
                      <a:lnTo>
                        <a:pt x="0" y="198025"/>
                      </a:lnTo>
                      <a:lnTo>
                        <a:pt x="78490" y="19802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9" name="正方形/長方形 808">
                <a:extLst>
                  <a:ext uri="{FF2B5EF4-FFF2-40B4-BE49-F238E27FC236}">
                    <a16:creationId xmlns:a16="http://schemas.microsoft.com/office/drawing/2014/main" id="{871971C7-A52A-44EB-84B4-34C5213945F8}"/>
                  </a:ext>
                </a:extLst>
              </p:cNvPr>
              <p:cNvSpPr/>
              <p:nvPr/>
            </p:nvSpPr>
            <p:spPr>
              <a:xfrm>
                <a:off x="1684337" y="3624263"/>
                <a:ext cx="1285876" cy="19367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E65E160-9947-4078-922C-365F90018FC3}"/>
                  </a:ext>
                </a:extLst>
              </p:cNvPr>
              <p:cNvSpPr/>
              <p:nvPr/>
            </p:nvSpPr>
            <p:spPr>
              <a:xfrm rot="10800000" flipV="1">
                <a:off x="1801810" y="3881435"/>
                <a:ext cx="1069978" cy="256154"/>
              </a:xfrm>
              <a:custGeom>
                <a:avLst/>
                <a:gdLst>
                  <a:gd name="connsiteX0" fmla="*/ 731917 w 1366840"/>
                  <a:gd name="connsiteY0" fmla="*/ 0 h 327224"/>
                  <a:gd name="connsiteX1" fmla="*/ 634923 w 1366840"/>
                  <a:gd name="connsiteY1" fmla="*/ 0 h 327224"/>
                  <a:gd name="connsiteX2" fmla="*/ 0 w 1366840"/>
                  <a:gd name="connsiteY2" fmla="*/ 327224 h 327224"/>
                  <a:gd name="connsiteX3" fmla="*/ 221780 w 1366840"/>
                  <a:gd name="connsiteY3" fmla="*/ 327224 h 327224"/>
                  <a:gd name="connsiteX4" fmla="*/ 634923 w 1366840"/>
                  <a:gd name="connsiteY4" fmla="*/ 114300 h 327224"/>
                  <a:gd name="connsiteX5" fmla="*/ 731917 w 1366840"/>
                  <a:gd name="connsiteY5" fmla="*/ 114300 h 327224"/>
                  <a:gd name="connsiteX6" fmla="*/ 1145060 w 1366840"/>
                  <a:gd name="connsiteY6" fmla="*/ 327224 h 327224"/>
                  <a:gd name="connsiteX7" fmla="*/ 1366840 w 1366840"/>
                  <a:gd name="connsiteY7" fmla="*/ 327224 h 32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6840" h="327224">
                    <a:moveTo>
                      <a:pt x="731917" y="0"/>
                    </a:moveTo>
                    <a:lnTo>
                      <a:pt x="634923" y="0"/>
                    </a:lnTo>
                    <a:lnTo>
                      <a:pt x="0" y="327224"/>
                    </a:lnTo>
                    <a:lnTo>
                      <a:pt x="221780" y="327224"/>
                    </a:lnTo>
                    <a:lnTo>
                      <a:pt x="634923" y="114300"/>
                    </a:lnTo>
                    <a:lnTo>
                      <a:pt x="731917" y="114300"/>
                    </a:lnTo>
                    <a:lnTo>
                      <a:pt x="1145060" y="327224"/>
                    </a:lnTo>
                    <a:lnTo>
                      <a:pt x="1366840" y="327224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7AEAF8B7-866F-45EF-B4BA-88AE63171849}"/>
                  </a:ext>
                </a:extLst>
              </p:cNvPr>
              <p:cNvGrpSpPr/>
              <p:nvPr/>
            </p:nvGrpSpPr>
            <p:grpSpPr>
              <a:xfrm rot="575514">
                <a:off x="2489171" y="3807450"/>
                <a:ext cx="523614" cy="654064"/>
                <a:chOff x="5177328" y="3650336"/>
                <a:chExt cx="523614" cy="654064"/>
              </a:xfrm>
            </p:grpSpPr>
            <p:grpSp>
              <p:nvGrpSpPr>
                <p:cNvPr id="830" name="グループ化 829">
                  <a:extLst>
                    <a:ext uri="{FF2B5EF4-FFF2-40B4-BE49-F238E27FC236}">
                      <a16:creationId xmlns:a16="http://schemas.microsoft.com/office/drawing/2014/main" id="{D2519FC4-7FE6-4CE2-BDEC-EC5AF031393F}"/>
                    </a:ext>
                  </a:extLst>
                </p:cNvPr>
                <p:cNvGrpSpPr/>
                <p:nvPr/>
              </p:nvGrpSpPr>
              <p:grpSpPr>
                <a:xfrm>
                  <a:off x="5177328" y="3660347"/>
                  <a:ext cx="473378" cy="644053"/>
                  <a:chOff x="5177328" y="3660347"/>
                  <a:chExt cx="473378" cy="644053"/>
                </a:xfrm>
              </p:grpSpPr>
              <p:sp>
                <p:nvSpPr>
                  <p:cNvPr id="834" name="四角形: 上の 2 つの角を丸める 833">
                    <a:extLst>
                      <a:ext uri="{FF2B5EF4-FFF2-40B4-BE49-F238E27FC236}">
                        <a16:creationId xmlns:a16="http://schemas.microsoft.com/office/drawing/2014/main" id="{D356E0FB-C03D-4E20-A1BF-BDC6E9707073}"/>
                      </a:ext>
                    </a:extLst>
                  </p:cNvPr>
                  <p:cNvSpPr/>
                  <p:nvPr/>
                </p:nvSpPr>
                <p:spPr>
                  <a:xfrm>
                    <a:off x="5177328" y="3986214"/>
                    <a:ext cx="473378" cy="318186"/>
                  </a:xfrm>
                  <a:prstGeom prst="round2SameRect">
                    <a:avLst>
                      <a:gd name="adj1" fmla="val 26800"/>
                      <a:gd name="adj2" fmla="val 32787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DFA1EDE8-CE52-42C4-BB39-B4F3D30F5DD9}"/>
                      </a:ext>
                    </a:extLst>
                  </p:cNvPr>
                  <p:cNvSpPr/>
                  <p:nvPr/>
                </p:nvSpPr>
                <p:spPr>
                  <a:xfrm>
                    <a:off x="5193313" y="3660347"/>
                    <a:ext cx="431006" cy="311712"/>
                  </a:xfrm>
                  <a:custGeom>
                    <a:avLst/>
                    <a:gdLst>
                      <a:gd name="connsiteX0" fmla="*/ 168919 w 431006"/>
                      <a:gd name="connsiteY0" fmla="*/ 342 h 311712"/>
                      <a:gd name="connsiteX1" fmla="*/ 180913 w 431006"/>
                      <a:gd name="connsiteY1" fmla="*/ 2574 h 311712"/>
                      <a:gd name="connsiteX2" fmla="*/ 190227 w 431006"/>
                      <a:gd name="connsiteY2" fmla="*/ 13226 h 311712"/>
                      <a:gd name="connsiteX3" fmla="*/ 190505 w 431006"/>
                      <a:gd name="connsiteY3" fmla="*/ 13544 h 311712"/>
                      <a:gd name="connsiteX4" fmla="*/ 204235 w 431006"/>
                      <a:gd name="connsiteY4" fmla="*/ 1059 h 311712"/>
                      <a:gd name="connsiteX5" fmla="*/ 211527 w 431006"/>
                      <a:gd name="connsiteY5" fmla="*/ 2023 h 311712"/>
                      <a:gd name="connsiteX6" fmla="*/ 218820 w 431006"/>
                      <a:gd name="connsiteY6" fmla="*/ 1059 h 311712"/>
                      <a:gd name="connsiteX7" fmla="*/ 232549 w 431006"/>
                      <a:gd name="connsiteY7" fmla="*/ 13544 h 311712"/>
                      <a:gd name="connsiteX8" fmla="*/ 232827 w 431006"/>
                      <a:gd name="connsiteY8" fmla="*/ 13226 h 311712"/>
                      <a:gd name="connsiteX9" fmla="*/ 242141 w 431006"/>
                      <a:gd name="connsiteY9" fmla="*/ 2574 h 311712"/>
                      <a:gd name="connsiteX10" fmla="*/ 254136 w 431006"/>
                      <a:gd name="connsiteY10" fmla="*/ 342 h 311712"/>
                      <a:gd name="connsiteX11" fmla="*/ 271417 w 431006"/>
                      <a:gd name="connsiteY11" fmla="*/ 18913 h 311712"/>
                      <a:gd name="connsiteX12" fmla="*/ 271542 w 431006"/>
                      <a:gd name="connsiteY12" fmla="*/ 19048 h 311712"/>
                      <a:gd name="connsiteX13" fmla="*/ 307390 w 431006"/>
                      <a:gd name="connsiteY13" fmla="*/ 14434 h 311712"/>
                      <a:gd name="connsiteX14" fmla="*/ 316201 w 431006"/>
                      <a:gd name="connsiteY14" fmla="*/ 29276 h 311712"/>
                      <a:gd name="connsiteX15" fmla="*/ 316211 w 431006"/>
                      <a:gd name="connsiteY15" fmla="*/ 29292 h 311712"/>
                      <a:gd name="connsiteX16" fmla="*/ 360516 w 431006"/>
                      <a:gd name="connsiteY16" fmla="*/ 39160 h 311712"/>
                      <a:gd name="connsiteX17" fmla="*/ 369623 w 431006"/>
                      <a:gd name="connsiteY17" fmla="*/ 82355 h 311712"/>
                      <a:gd name="connsiteX18" fmla="*/ 369819 w 431006"/>
                      <a:gd name="connsiteY18" fmla="*/ 83147 h 311712"/>
                      <a:gd name="connsiteX19" fmla="*/ 373813 w 431006"/>
                      <a:gd name="connsiteY19" fmla="*/ 85960 h 311712"/>
                      <a:gd name="connsiteX20" fmla="*/ 380107 w 431006"/>
                      <a:gd name="connsiteY20" fmla="*/ 84149 h 311712"/>
                      <a:gd name="connsiteX21" fmla="*/ 401092 w 431006"/>
                      <a:gd name="connsiteY21" fmla="*/ 100729 h 311712"/>
                      <a:gd name="connsiteX22" fmla="*/ 410199 w 431006"/>
                      <a:gd name="connsiteY22" fmla="*/ 143924 h 311712"/>
                      <a:gd name="connsiteX23" fmla="*/ 410395 w 431006"/>
                      <a:gd name="connsiteY23" fmla="*/ 144716 h 311712"/>
                      <a:gd name="connsiteX24" fmla="*/ 430840 w 431006"/>
                      <a:gd name="connsiteY24" fmla="*/ 174796 h 311712"/>
                      <a:gd name="connsiteX25" fmla="*/ 419645 w 431006"/>
                      <a:gd name="connsiteY25" fmla="*/ 208637 h 311712"/>
                      <a:gd name="connsiteX26" fmla="*/ 424946 w 431006"/>
                      <a:gd name="connsiteY26" fmla="*/ 241621 h 311712"/>
                      <a:gd name="connsiteX27" fmla="*/ 400135 w 431006"/>
                      <a:gd name="connsiteY27" fmla="*/ 266057 h 311712"/>
                      <a:gd name="connsiteX28" fmla="*/ 343705 w 431006"/>
                      <a:gd name="connsiteY28" fmla="*/ 288016 h 311712"/>
                      <a:gd name="connsiteX29" fmla="*/ 305717 w 431006"/>
                      <a:gd name="connsiteY29" fmla="*/ 310241 h 311712"/>
                      <a:gd name="connsiteX30" fmla="*/ 279880 w 431006"/>
                      <a:gd name="connsiteY30" fmla="*/ 273830 h 311712"/>
                      <a:gd name="connsiteX31" fmla="*/ 243726 w 431006"/>
                      <a:gd name="connsiteY31" fmla="*/ 269698 h 311712"/>
                      <a:gd name="connsiteX32" fmla="*/ 233107 w 431006"/>
                      <a:gd name="connsiteY32" fmla="*/ 235567 h 311712"/>
                      <a:gd name="connsiteX33" fmla="*/ 215503 w 431006"/>
                      <a:gd name="connsiteY33" fmla="*/ 223290 h 311712"/>
                      <a:gd name="connsiteX34" fmla="*/ 197899 w 431006"/>
                      <a:gd name="connsiteY34" fmla="*/ 235567 h 311712"/>
                      <a:gd name="connsiteX35" fmla="*/ 187280 w 431006"/>
                      <a:gd name="connsiteY35" fmla="*/ 269698 h 311712"/>
                      <a:gd name="connsiteX36" fmla="*/ 151126 w 431006"/>
                      <a:gd name="connsiteY36" fmla="*/ 273830 h 311712"/>
                      <a:gd name="connsiteX37" fmla="*/ 125290 w 431006"/>
                      <a:gd name="connsiteY37" fmla="*/ 310241 h 311712"/>
                      <a:gd name="connsiteX38" fmla="*/ 87301 w 431006"/>
                      <a:gd name="connsiteY38" fmla="*/ 288016 h 311712"/>
                      <a:gd name="connsiteX39" fmla="*/ 30871 w 431006"/>
                      <a:gd name="connsiteY39" fmla="*/ 266057 h 311712"/>
                      <a:gd name="connsiteX40" fmla="*/ 6060 w 431006"/>
                      <a:gd name="connsiteY40" fmla="*/ 241621 h 311712"/>
                      <a:gd name="connsiteX41" fmla="*/ 11361 w 431006"/>
                      <a:gd name="connsiteY41" fmla="*/ 208637 h 311712"/>
                      <a:gd name="connsiteX42" fmla="*/ 166 w 431006"/>
                      <a:gd name="connsiteY42" fmla="*/ 174796 h 311712"/>
                      <a:gd name="connsiteX43" fmla="*/ 20611 w 431006"/>
                      <a:gd name="connsiteY43" fmla="*/ 144716 h 311712"/>
                      <a:gd name="connsiteX44" fmla="*/ 20807 w 431006"/>
                      <a:gd name="connsiteY44" fmla="*/ 143924 h 311712"/>
                      <a:gd name="connsiteX45" fmla="*/ 29914 w 431006"/>
                      <a:gd name="connsiteY45" fmla="*/ 100729 h 311712"/>
                      <a:gd name="connsiteX46" fmla="*/ 39349 w 431006"/>
                      <a:gd name="connsiteY46" fmla="*/ 93275 h 311712"/>
                      <a:gd name="connsiteX47" fmla="*/ 39497 w 431006"/>
                      <a:gd name="connsiteY47" fmla="*/ 92824 h 311712"/>
                      <a:gd name="connsiteX48" fmla="*/ 43394 w 431006"/>
                      <a:gd name="connsiteY48" fmla="*/ 90079 h 311712"/>
                      <a:gd name="connsiteX49" fmla="*/ 50900 w 431006"/>
                      <a:gd name="connsiteY49" fmla="*/ 84149 h 311712"/>
                      <a:gd name="connsiteX50" fmla="*/ 51549 w 431006"/>
                      <a:gd name="connsiteY50" fmla="*/ 84336 h 311712"/>
                      <a:gd name="connsiteX51" fmla="*/ 53236 w 431006"/>
                      <a:gd name="connsiteY51" fmla="*/ 83147 h 311712"/>
                      <a:gd name="connsiteX52" fmla="*/ 53431 w 431006"/>
                      <a:gd name="connsiteY52" fmla="*/ 82355 h 311712"/>
                      <a:gd name="connsiteX53" fmla="*/ 62539 w 431006"/>
                      <a:gd name="connsiteY53" fmla="*/ 39160 h 311712"/>
                      <a:gd name="connsiteX54" fmla="*/ 106843 w 431006"/>
                      <a:gd name="connsiteY54" fmla="*/ 29292 h 311712"/>
                      <a:gd name="connsiteX55" fmla="*/ 106853 w 431006"/>
                      <a:gd name="connsiteY55" fmla="*/ 29276 h 311712"/>
                      <a:gd name="connsiteX56" fmla="*/ 115664 w 431006"/>
                      <a:gd name="connsiteY56" fmla="*/ 14434 h 311712"/>
                      <a:gd name="connsiteX57" fmla="*/ 151513 w 431006"/>
                      <a:gd name="connsiteY57" fmla="*/ 19048 h 311712"/>
                      <a:gd name="connsiteX58" fmla="*/ 151638 w 431006"/>
                      <a:gd name="connsiteY58" fmla="*/ 18913 h 31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1006" h="311712">
                        <a:moveTo>
                          <a:pt x="168919" y="342"/>
                        </a:moveTo>
                        <a:cubicBezTo>
                          <a:pt x="173052" y="-532"/>
                          <a:pt x="177183" y="292"/>
                          <a:pt x="180913" y="2574"/>
                        </a:cubicBezTo>
                        <a:lnTo>
                          <a:pt x="190227" y="13226"/>
                        </a:lnTo>
                        <a:lnTo>
                          <a:pt x="190505" y="13544"/>
                        </a:lnTo>
                        <a:cubicBezTo>
                          <a:pt x="194158" y="7137"/>
                          <a:pt x="199005" y="2881"/>
                          <a:pt x="204235" y="1059"/>
                        </a:cubicBezTo>
                        <a:lnTo>
                          <a:pt x="211527" y="2023"/>
                        </a:lnTo>
                        <a:lnTo>
                          <a:pt x="218820" y="1059"/>
                        </a:lnTo>
                        <a:cubicBezTo>
                          <a:pt x="224050" y="2881"/>
                          <a:pt x="228897" y="7137"/>
                          <a:pt x="232549" y="13544"/>
                        </a:cubicBezTo>
                        <a:lnTo>
                          <a:pt x="232827" y="13226"/>
                        </a:lnTo>
                        <a:lnTo>
                          <a:pt x="242141" y="2574"/>
                        </a:lnTo>
                        <a:cubicBezTo>
                          <a:pt x="245872" y="292"/>
                          <a:pt x="250002" y="-532"/>
                          <a:pt x="254136" y="342"/>
                        </a:cubicBezTo>
                        <a:lnTo>
                          <a:pt x="271417" y="18913"/>
                        </a:lnTo>
                        <a:lnTo>
                          <a:pt x="271542" y="19048"/>
                        </a:lnTo>
                        <a:cubicBezTo>
                          <a:pt x="281619" y="4246"/>
                          <a:pt x="296733" y="3433"/>
                          <a:pt x="307390" y="14434"/>
                        </a:cubicBezTo>
                        <a:lnTo>
                          <a:pt x="316201" y="29276"/>
                        </a:lnTo>
                        <a:lnTo>
                          <a:pt x="316211" y="29292"/>
                        </a:lnTo>
                        <a:cubicBezTo>
                          <a:pt x="330699" y="16646"/>
                          <a:pt x="349141" y="20749"/>
                          <a:pt x="360516" y="39160"/>
                        </a:cubicBezTo>
                        <a:cubicBezTo>
                          <a:pt x="367715" y="50817"/>
                          <a:pt x="371055" y="66652"/>
                          <a:pt x="369623" y="82355"/>
                        </a:cubicBezTo>
                        <a:cubicBezTo>
                          <a:pt x="369686" y="82621"/>
                          <a:pt x="369755" y="82881"/>
                          <a:pt x="369819" y="83147"/>
                        </a:cubicBezTo>
                        <a:lnTo>
                          <a:pt x="373813" y="85960"/>
                        </a:lnTo>
                        <a:lnTo>
                          <a:pt x="380107" y="84149"/>
                        </a:lnTo>
                        <a:cubicBezTo>
                          <a:pt x="387950" y="85895"/>
                          <a:pt x="395404" y="91524"/>
                          <a:pt x="401092" y="100729"/>
                        </a:cubicBezTo>
                        <a:cubicBezTo>
                          <a:pt x="408291" y="112386"/>
                          <a:pt x="411631" y="128221"/>
                          <a:pt x="410199" y="143924"/>
                        </a:cubicBezTo>
                        <a:cubicBezTo>
                          <a:pt x="410262" y="144190"/>
                          <a:pt x="410331" y="144450"/>
                          <a:pt x="410395" y="144716"/>
                        </a:cubicBezTo>
                        <a:cubicBezTo>
                          <a:pt x="421061" y="146360"/>
                          <a:pt x="429550" y="158850"/>
                          <a:pt x="430840" y="174796"/>
                        </a:cubicBezTo>
                        <a:cubicBezTo>
                          <a:pt x="431939" y="188414"/>
                          <a:pt x="427541" y="201709"/>
                          <a:pt x="419645" y="208637"/>
                        </a:cubicBezTo>
                        <a:cubicBezTo>
                          <a:pt x="425210" y="217469"/>
                          <a:pt x="427224" y="230005"/>
                          <a:pt x="424946" y="241621"/>
                        </a:cubicBezTo>
                        <a:cubicBezTo>
                          <a:pt x="421801" y="257676"/>
                          <a:pt x="411309" y="268008"/>
                          <a:pt x="400135" y="266057"/>
                        </a:cubicBezTo>
                        <a:cubicBezTo>
                          <a:pt x="388760" y="295731"/>
                          <a:pt x="363304" y="305634"/>
                          <a:pt x="343705" y="288016"/>
                        </a:cubicBezTo>
                        <a:cubicBezTo>
                          <a:pt x="335401" y="306577"/>
                          <a:pt x="320242" y="315444"/>
                          <a:pt x="305717" y="310241"/>
                        </a:cubicBezTo>
                        <a:cubicBezTo>
                          <a:pt x="293390" y="305825"/>
                          <a:pt x="283554" y="291963"/>
                          <a:pt x="279880" y="273830"/>
                        </a:cubicBezTo>
                        <a:cubicBezTo>
                          <a:pt x="268521" y="284387"/>
                          <a:pt x="253869" y="282714"/>
                          <a:pt x="243726" y="269698"/>
                        </a:cubicBezTo>
                        <a:cubicBezTo>
                          <a:pt x="237050" y="261132"/>
                          <a:pt x="233176" y="248688"/>
                          <a:pt x="233107" y="235567"/>
                        </a:cubicBezTo>
                        <a:lnTo>
                          <a:pt x="215503" y="223290"/>
                        </a:lnTo>
                        <a:lnTo>
                          <a:pt x="197899" y="235567"/>
                        </a:lnTo>
                        <a:cubicBezTo>
                          <a:pt x="197831" y="248688"/>
                          <a:pt x="193956" y="261132"/>
                          <a:pt x="187280" y="269698"/>
                        </a:cubicBezTo>
                        <a:cubicBezTo>
                          <a:pt x="177137" y="282714"/>
                          <a:pt x="162485" y="284387"/>
                          <a:pt x="151126" y="273830"/>
                        </a:cubicBezTo>
                        <a:cubicBezTo>
                          <a:pt x="147453" y="291963"/>
                          <a:pt x="137616" y="305825"/>
                          <a:pt x="125290" y="310241"/>
                        </a:cubicBezTo>
                        <a:cubicBezTo>
                          <a:pt x="110765" y="315444"/>
                          <a:pt x="95605" y="306577"/>
                          <a:pt x="87301" y="288016"/>
                        </a:cubicBezTo>
                        <a:cubicBezTo>
                          <a:pt x="67702" y="305634"/>
                          <a:pt x="42246" y="295731"/>
                          <a:pt x="30871" y="266057"/>
                        </a:cubicBezTo>
                        <a:cubicBezTo>
                          <a:pt x="19697" y="268008"/>
                          <a:pt x="9205" y="257676"/>
                          <a:pt x="6060" y="241621"/>
                        </a:cubicBezTo>
                        <a:cubicBezTo>
                          <a:pt x="3782" y="230005"/>
                          <a:pt x="5796" y="217469"/>
                          <a:pt x="11361" y="208637"/>
                        </a:cubicBezTo>
                        <a:cubicBezTo>
                          <a:pt x="3465" y="201709"/>
                          <a:pt x="-933" y="188414"/>
                          <a:pt x="166" y="174796"/>
                        </a:cubicBezTo>
                        <a:cubicBezTo>
                          <a:pt x="1456" y="158850"/>
                          <a:pt x="9945" y="146360"/>
                          <a:pt x="20611" y="144716"/>
                        </a:cubicBezTo>
                        <a:cubicBezTo>
                          <a:pt x="20675" y="144450"/>
                          <a:pt x="20744" y="144190"/>
                          <a:pt x="20807" y="143924"/>
                        </a:cubicBezTo>
                        <a:cubicBezTo>
                          <a:pt x="19375" y="128221"/>
                          <a:pt x="22715" y="112386"/>
                          <a:pt x="29914" y="100729"/>
                        </a:cubicBezTo>
                        <a:lnTo>
                          <a:pt x="39349" y="93275"/>
                        </a:lnTo>
                        <a:lnTo>
                          <a:pt x="39497" y="92824"/>
                        </a:lnTo>
                        <a:lnTo>
                          <a:pt x="43394" y="90079"/>
                        </a:lnTo>
                        <a:lnTo>
                          <a:pt x="50900" y="84149"/>
                        </a:lnTo>
                        <a:lnTo>
                          <a:pt x="51549" y="84336"/>
                        </a:lnTo>
                        <a:lnTo>
                          <a:pt x="53236" y="83147"/>
                        </a:lnTo>
                        <a:cubicBezTo>
                          <a:pt x="53299" y="82881"/>
                          <a:pt x="53368" y="82621"/>
                          <a:pt x="53431" y="82355"/>
                        </a:cubicBezTo>
                        <a:cubicBezTo>
                          <a:pt x="51999" y="66652"/>
                          <a:pt x="55340" y="50817"/>
                          <a:pt x="62539" y="39160"/>
                        </a:cubicBezTo>
                        <a:cubicBezTo>
                          <a:pt x="73914" y="20749"/>
                          <a:pt x="92355" y="16646"/>
                          <a:pt x="106843" y="29292"/>
                        </a:cubicBezTo>
                        <a:lnTo>
                          <a:pt x="106853" y="29276"/>
                        </a:lnTo>
                        <a:lnTo>
                          <a:pt x="115664" y="14434"/>
                        </a:lnTo>
                        <a:cubicBezTo>
                          <a:pt x="126322" y="3433"/>
                          <a:pt x="141436" y="4246"/>
                          <a:pt x="151513" y="19048"/>
                        </a:cubicBezTo>
                        <a:lnTo>
                          <a:pt x="151638" y="18913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6" name="四角形: 上の 2 つの角を丸める 835">
                    <a:extLst>
                      <a:ext uri="{FF2B5EF4-FFF2-40B4-BE49-F238E27FC236}">
                        <a16:creationId xmlns:a16="http://schemas.microsoft.com/office/drawing/2014/main" id="{A4DBAB92-5AD4-4EF6-96AA-F9AF9CACB75A}"/>
                      </a:ext>
                    </a:extLst>
                  </p:cNvPr>
                  <p:cNvSpPr/>
                  <p:nvPr/>
                </p:nvSpPr>
                <p:spPr>
                  <a:xfrm>
                    <a:off x="5253527" y="3750470"/>
                    <a:ext cx="320980" cy="318186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7" name="弦 836">
                    <a:extLst>
                      <a:ext uri="{FF2B5EF4-FFF2-40B4-BE49-F238E27FC236}">
                        <a16:creationId xmlns:a16="http://schemas.microsoft.com/office/drawing/2014/main" id="{16D18148-FE05-4780-A974-971F0EE1EC0A}"/>
                      </a:ext>
                    </a:extLst>
                  </p:cNvPr>
                  <p:cNvSpPr/>
                  <p:nvPr/>
                </p:nvSpPr>
                <p:spPr>
                  <a:xfrm>
                    <a:off x="5289850" y="3828601"/>
                    <a:ext cx="95250" cy="95250"/>
                  </a:xfrm>
                  <a:prstGeom prst="chord">
                    <a:avLst>
                      <a:gd name="adj1" fmla="val 21482736"/>
                      <a:gd name="adj2" fmla="val 1309740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弦 837">
                    <a:extLst>
                      <a:ext uri="{FF2B5EF4-FFF2-40B4-BE49-F238E27FC236}">
                        <a16:creationId xmlns:a16="http://schemas.microsoft.com/office/drawing/2014/main" id="{2603272C-1D7F-496E-8656-32CE427969C0}"/>
                      </a:ext>
                    </a:extLst>
                  </p:cNvPr>
                  <p:cNvSpPr/>
                  <p:nvPr/>
                </p:nvSpPr>
                <p:spPr>
                  <a:xfrm flipH="1">
                    <a:off x="5445314" y="3828601"/>
                    <a:ext cx="95250" cy="95250"/>
                  </a:xfrm>
                  <a:prstGeom prst="chord">
                    <a:avLst>
                      <a:gd name="adj1" fmla="val 21482736"/>
                      <a:gd name="adj2" fmla="val 1309740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9" name="月 838">
                    <a:extLst>
                      <a:ext uri="{FF2B5EF4-FFF2-40B4-BE49-F238E27FC236}">
                        <a16:creationId xmlns:a16="http://schemas.microsoft.com/office/drawing/2014/main" id="{B6C395AE-EA13-47C7-8095-77A8F24626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91104" y="3899080"/>
                    <a:ext cx="45720" cy="17820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二等辺三角形 839">
                    <a:extLst>
                      <a:ext uri="{FF2B5EF4-FFF2-40B4-BE49-F238E27FC236}">
                        <a16:creationId xmlns:a16="http://schemas.microsoft.com/office/drawing/2014/main" id="{3CCA9799-3D04-46D8-87FB-5C2CE89A9DB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246230" y="3687422"/>
                    <a:ext cx="71927" cy="952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1" name="二等辺三角形 840">
                    <a:extLst>
                      <a:ext uri="{FF2B5EF4-FFF2-40B4-BE49-F238E27FC236}">
                        <a16:creationId xmlns:a16="http://schemas.microsoft.com/office/drawing/2014/main" id="{0178F5BA-AB96-43A4-863B-4AF857972A8A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509878" y="3687422"/>
                    <a:ext cx="71927" cy="952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756E782C-7A1B-42E9-99C3-88EB9341098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5344017" y="3982877"/>
                    <a:ext cx="140002" cy="47017"/>
                  </a:xfrm>
                  <a:custGeom>
                    <a:avLst/>
                    <a:gdLst>
                      <a:gd name="connsiteX0" fmla="*/ 263648 w 335575"/>
                      <a:gd name="connsiteY0" fmla="*/ 95250 h 95250"/>
                      <a:gd name="connsiteX1" fmla="*/ 335575 w 335575"/>
                      <a:gd name="connsiteY1" fmla="*/ 95250 h 95250"/>
                      <a:gd name="connsiteX2" fmla="*/ 299612 w 335575"/>
                      <a:gd name="connsiteY2" fmla="*/ 0 h 95250"/>
                      <a:gd name="connsiteX3" fmla="*/ 0 w 335575"/>
                      <a:gd name="connsiteY3" fmla="*/ 95250 h 95250"/>
                      <a:gd name="connsiteX4" fmla="*/ 71927 w 335575"/>
                      <a:gd name="connsiteY4" fmla="*/ 95250 h 95250"/>
                      <a:gd name="connsiteX5" fmla="*/ 35963 w 335575"/>
                      <a:gd name="connsiteY5" fmla="*/ 0 h 95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5575" h="95250">
                        <a:moveTo>
                          <a:pt x="263648" y="95250"/>
                        </a:moveTo>
                        <a:lnTo>
                          <a:pt x="335575" y="95250"/>
                        </a:lnTo>
                        <a:lnTo>
                          <a:pt x="299612" y="0"/>
                        </a:lnTo>
                        <a:close/>
                        <a:moveTo>
                          <a:pt x="0" y="95250"/>
                        </a:moveTo>
                        <a:lnTo>
                          <a:pt x="71927" y="95250"/>
                        </a:lnTo>
                        <a:lnTo>
                          <a:pt x="35963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1" name="台形 830">
                  <a:extLst>
                    <a:ext uri="{FF2B5EF4-FFF2-40B4-BE49-F238E27FC236}">
                      <a16:creationId xmlns:a16="http://schemas.microsoft.com/office/drawing/2014/main" id="{5613005E-B3ED-4479-BA8B-5AEE803052BD}"/>
                    </a:ext>
                  </a:extLst>
                </p:cNvPr>
                <p:cNvSpPr/>
                <p:nvPr/>
              </p:nvSpPr>
              <p:spPr>
                <a:xfrm rot="11700000">
                  <a:off x="5567469" y="3650336"/>
                  <a:ext cx="133473" cy="52627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四角形: 上の 2 つの角を丸める 831">
                  <a:extLst>
                    <a:ext uri="{FF2B5EF4-FFF2-40B4-BE49-F238E27FC236}">
                      <a16:creationId xmlns:a16="http://schemas.microsoft.com/office/drawing/2014/main" id="{59D90992-B869-461B-8496-FE63FB047DA6}"/>
                    </a:ext>
                  </a:extLst>
                </p:cNvPr>
                <p:cNvSpPr/>
                <p:nvPr/>
              </p:nvSpPr>
              <p:spPr>
                <a:xfrm rot="17661829">
                  <a:off x="5485762" y="4067421"/>
                  <a:ext cx="163815" cy="150384"/>
                </a:xfrm>
                <a:prstGeom prst="round2SameRect">
                  <a:avLst>
                    <a:gd name="adj1" fmla="val 26800"/>
                    <a:gd name="adj2" fmla="val 3278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四角形: 上の 2 つの角を丸める 832">
                  <a:extLst>
                    <a:ext uri="{FF2B5EF4-FFF2-40B4-BE49-F238E27FC236}">
                      <a16:creationId xmlns:a16="http://schemas.microsoft.com/office/drawing/2014/main" id="{49717CFE-9122-4BEC-B952-3ACD34F482D9}"/>
                    </a:ext>
                  </a:extLst>
                </p:cNvPr>
                <p:cNvSpPr/>
                <p:nvPr/>
              </p:nvSpPr>
              <p:spPr>
                <a:xfrm rot="16979680">
                  <a:off x="5513972" y="4191190"/>
                  <a:ext cx="45719" cy="9716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ED1A8AF0-B686-4396-A266-FC072F0F5AE4}"/>
                  </a:ext>
                </a:extLst>
              </p:cNvPr>
              <p:cNvGrpSpPr/>
              <p:nvPr/>
            </p:nvGrpSpPr>
            <p:grpSpPr>
              <a:xfrm rot="21024486" flipH="1">
                <a:off x="1671216" y="3688682"/>
                <a:ext cx="637286" cy="796056"/>
                <a:chOff x="5177328" y="3650336"/>
                <a:chExt cx="523614" cy="654064"/>
              </a:xfrm>
            </p:grpSpPr>
            <p:grpSp>
              <p:nvGrpSpPr>
                <p:cNvPr id="817" name="グループ化 816">
                  <a:extLst>
                    <a:ext uri="{FF2B5EF4-FFF2-40B4-BE49-F238E27FC236}">
                      <a16:creationId xmlns:a16="http://schemas.microsoft.com/office/drawing/2014/main" id="{796C3C94-FA4A-4FEB-97E3-CB74B536E358}"/>
                    </a:ext>
                  </a:extLst>
                </p:cNvPr>
                <p:cNvGrpSpPr/>
                <p:nvPr/>
              </p:nvGrpSpPr>
              <p:grpSpPr>
                <a:xfrm>
                  <a:off x="5177328" y="3660347"/>
                  <a:ext cx="473378" cy="644053"/>
                  <a:chOff x="5177328" y="3660347"/>
                  <a:chExt cx="473378" cy="644053"/>
                </a:xfrm>
              </p:grpSpPr>
              <p:sp>
                <p:nvSpPr>
                  <p:cNvPr id="821" name="四角形: 上の 2 つの角を丸める 820">
                    <a:extLst>
                      <a:ext uri="{FF2B5EF4-FFF2-40B4-BE49-F238E27FC236}">
                        <a16:creationId xmlns:a16="http://schemas.microsoft.com/office/drawing/2014/main" id="{6EA78A13-C022-487E-8A94-95F33517A6B5}"/>
                      </a:ext>
                    </a:extLst>
                  </p:cNvPr>
                  <p:cNvSpPr/>
                  <p:nvPr/>
                </p:nvSpPr>
                <p:spPr>
                  <a:xfrm>
                    <a:off x="5177328" y="3986214"/>
                    <a:ext cx="473378" cy="318186"/>
                  </a:xfrm>
                  <a:prstGeom prst="round2SameRect">
                    <a:avLst>
                      <a:gd name="adj1" fmla="val 26800"/>
                      <a:gd name="adj2" fmla="val 32787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1A226ADC-BE94-420F-8E10-756EE7019ED4}"/>
                      </a:ext>
                    </a:extLst>
                  </p:cNvPr>
                  <p:cNvSpPr/>
                  <p:nvPr/>
                </p:nvSpPr>
                <p:spPr>
                  <a:xfrm>
                    <a:off x="5193313" y="3660347"/>
                    <a:ext cx="431006" cy="311712"/>
                  </a:xfrm>
                  <a:custGeom>
                    <a:avLst/>
                    <a:gdLst>
                      <a:gd name="connsiteX0" fmla="*/ 168919 w 431006"/>
                      <a:gd name="connsiteY0" fmla="*/ 342 h 311712"/>
                      <a:gd name="connsiteX1" fmla="*/ 180913 w 431006"/>
                      <a:gd name="connsiteY1" fmla="*/ 2574 h 311712"/>
                      <a:gd name="connsiteX2" fmla="*/ 190227 w 431006"/>
                      <a:gd name="connsiteY2" fmla="*/ 13226 h 311712"/>
                      <a:gd name="connsiteX3" fmla="*/ 190505 w 431006"/>
                      <a:gd name="connsiteY3" fmla="*/ 13544 h 311712"/>
                      <a:gd name="connsiteX4" fmla="*/ 204235 w 431006"/>
                      <a:gd name="connsiteY4" fmla="*/ 1059 h 311712"/>
                      <a:gd name="connsiteX5" fmla="*/ 211527 w 431006"/>
                      <a:gd name="connsiteY5" fmla="*/ 2023 h 311712"/>
                      <a:gd name="connsiteX6" fmla="*/ 218820 w 431006"/>
                      <a:gd name="connsiteY6" fmla="*/ 1059 h 311712"/>
                      <a:gd name="connsiteX7" fmla="*/ 232549 w 431006"/>
                      <a:gd name="connsiteY7" fmla="*/ 13544 h 311712"/>
                      <a:gd name="connsiteX8" fmla="*/ 232827 w 431006"/>
                      <a:gd name="connsiteY8" fmla="*/ 13226 h 311712"/>
                      <a:gd name="connsiteX9" fmla="*/ 242141 w 431006"/>
                      <a:gd name="connsiteY9" fmla="*/ 2574 h 311712"/>
                      <a:gd name="connsiteX10" fmla="*/ 254136 w 431006"/>
                      <a:gd name="connsiteY10" fmla="*/ 342 h 311712"/>
                      <a:gd name="connsiteX11" fmla="*/ 271417 w 431006"/>
                      <a:gd name="connsiteY11" fmla="*/ 18913 h 311712"/>
                      <a:gd name="connsiteX12" fmla="*/ 271542 w 431006"/>
                      <a:gd name="connsiteY12" fmla="*/ 19048 h 311712"/>
                      <a:gd name="connsiteX13" fmla="*/ 307390 w 431006"/>
                      <a:gd name="connsiteY13" fmla="*/ 14434 h 311712"/>
                      <a:gd name="connsiteX14" fmla="*/ 316201 w 431006"/>
                      <a:gd name="connsiteY14" fmla="*/ 29276 h 311712"/>
                      <a:gd name="connsiteX15" fmla="*/ 316211 w 431006"/>
                      <a:gd name="connsiteY15" fmla="*/ 29292 h 311712"/>
                      <a:gd name="connsiteX16" fmla="*/ 360516 w 431006"/>
                      <a:gd name="connsiteY16" fmla="*/ 39160 h 311712"/>
                      <a:gd name="connsiteX17" fmla="*/ 369623 w 431006"/>
                      <a:gd name="connsiteY17" fmla="*/ 82355 h 311712"/>
                      <a:gd name="connsiteX18" fmla="*/ 369819 w 431006"/>
                      <a:gd name="connsiteY18" fmla="*/ 83147 h 311712"/>
                      <a:gd name="connsiteX19" fmla="*/ 373813 w 431006"/>
                      <a:gd name="connsiteY19" fmla="*/ 85960 h 311712"/>
                      <a:gd name="connsiteX20" fmla="*/ 380107 w 431006"/>
                      <a:gd name="connsiteY20" fmla="*/ 84149 h 311712"/>
                      <a:gd name="connsiteX21" fmla="*/ 401092 w 431006"/>
                      <a:gd name="connsiteY21" fmla="*/ 100729 h 311712"/>
                      <a:gd name="connsiteX22" fmla="*/ 410199 w 431006"/>
                      <a:gd name="connsiteY22" fmla="*/ 143924 h 311712"/>
                      <a:gd name="connsiteX23" fmla="*/ 410395 w 431006"/>
                      <a:gd name="connsiteY23" fmla="*/ 144716 h 311712"/>
                      <a:gd name="connsiteX24" fmla="*/ 430840 w 431006"/>
                      <a:gd name="connsiteY24" fmla="*/ 174796 h 311712"/>
                      <a:gd name="connsiteX25" fmla="*/ 419645 w 431006"/>
                      <a:gd name="connsiteY25" fmla="*/ 208637 h 311712"/>
                      <a:gd name="connsiteX26" fmla="*/ 424946 w 431006"/>
                      <a:gd name="connsiteY26" fmla="*/ 241621 h 311712"/>
                      <a:gd name="connsiteX27" fmla="*/ 400135 w 431006"/>
                      <a:gd name="connsiteY27" fmla="*/ 266057 h 311712"/>
                      <a:gd name="connsiteX28" fmla="*/ 343705 w 431006"/>
                      <a:gd name="connsiteY28" fmla="*/ 288016 h 311712"/>
                      <a:gd name="connsiteX29" fmla="*/ 305717 w 431006"/>
                      <a:gd name="connsiteY29" fmla="*/ 310241 h 311712"/>
                      <a:gd name="connsiteX30" fmla="*/ 279880 w 431006"/>
                      <a:gd name="connsiteY30" fmla="*/ 273830 h 311712"/>
                      <a:gd name="connsiteX31" fmla="*/ 243726 w 431006"/>
                      <a:gd name="connsiteY31" fmla="*/ 269698 h 311712"/>
                      <a:gd name="connsiteX32" fmla="*/ 233107 w 431006"/>
                      <a:gd name="connsiteY32" fmla="*/ 235567 h 311712"/>
                      <a:gd name="connsiteX33" fmla="*/ 215503 w 431006"/>
                      <a:gd name="connsiteY33" fmla="*/ 223290 h 311712"/>
                      <a:gd name="connsiteX34" fmla="*/ 197899 w 431006"/>
                      <a:gd name="connsiteY34" fmla="*/ 235567 h 311712"/>
                      <a:gd name="connsiteX35" fmla="*/ 187280 w 431006"/>
                      <a:gd name="connsiteY35" fmla="*/ 269698 h 311712"/>
                      <a:gd name="connsiteX36" fmla="*/ 151126 w 431006"/>
                      <a:gd name="connsiteY36" fmla="*/ 273830 h 311712"/>
                      <a:gd name="connsiteX37" fmla="*/ 125290 w 431006"/>
                      <a:gd name="connsiteY37" fmla="*/ 310241 h 311712"/>
                      <a:gd name="connsiteX38" fmla="*/ 87301 w 431006"/>
                      <a:gd name="connsiteY38" fmla="*/ 288016 h 311712"/>
                      <a:gd name="connsiteX39" fmla="*/ 30871 w 431006"/>
                      <a:gd name="connsiteY39" fmla="*/ 266057 h 311712"/>
                      <a:gd name="connsiteX40" fmla="*/ 6060 w 431006"/>
                      <a:gd name="connsiteY40" fmla="*/ 241621 h 311712"/>
                      <a:gd name="connsiteX41" fmla="*/ 11361 w 431006"/>
                      <a:gd name="connsiteY41" fmla="*/ 208637 h 311712"/>
                      <a:gd name="connsiteX42" fmla="*/ 166 w 431006"/>
                      <a:gd name="connsiteY42" fmla="*/ 174796 h 311712"/>
                      <a:gd name="connsiteX43" fmla="*/ 20611 w 431006"/>
                      <a:gd name="connsiteY43" fmla="*/ 144716 h 311712"/>
                      <a:gd name="connsiteX44" fmla="*/ 20807 w 431006"/>
                      <a:gd name="connsiteY44" fmla="*/ 143924 h 311712"/>
                      <a:gd name="connsiteX45" fmla="*/ 29914 w 431006"/>
                      <a:gd name="connsiteY45" fmla="*/ 100729 h 311712"/>
                      <a:gd name="connsiteX46" fmla="*/ 39349 w 431006"/>
                      <a:gd name="connsiteY46" fmla="*/ 93275 h 311712"/>
                      <a:gd name="connsiteX47" fmla="*/ 39497 w 431006"/>
                      <a:gd name="connsiteY47" fmla="*/ 92824 h 311712"/>
                      <a:gd name="connsiteX48" fmla="*/ 43394 w 431006"/>
                      <a:gd name="connsiteY48" fmla="*/ 90079 h 311712"/>
                      <a:gd name="connsiteX49" fmla="*/ 50900 w 431006"/>
                      <a:gd name="connsiteY49" fmla="*/ 84149 h 311712"/>
                      <a:gd name="connsiteX50" fmla="*/ 51549 w 431006"/>
                      <a:gd name="connsiteY50" fmla="*/ 84336 h 311712"/>
                      <a:gd name="connsiteX51" fmla="*/ 53236 w 431006"/>
                      <a:gd name="connsiteY51" fmla="*/ 83147 h 311712"/>
                      <a:gd name="connsiteX52" fmla="*/ 53431 w 431006"/>
                      <a:gd name="connsiteY52" fmla="*/ 82355 h 311712"/>
                      <a:gd name="connsiteX53" fmla="*/ 62539 w 431006"/>
                      <a:gd name="connsiteY53" fmla="*/ 39160 h 311712"/>
                      <a:gd name="connsiteX54" fmla="*/ 106843 w 431006"/>
                      <a:gd name="connsiteY54" fmla="*/ 29292 h 311712"/>
                      <a:gd name="connsiteX55" fmla="*/ 106853 w 431006"/>
                      <a:gd name="connsiteY55" fmla="*/ 29276 h 311712"/>
                      <a:gd name="connsiteX56" fmla="*/ 115664 w 431006"/>
                      <a:gd name="connsiteY56" fmla="*/ 14434 h 311712"/>
                      <a:gd name="connsiteX57" fmla="*/ 151513 w 431006"/>
                      <a:gd name="connsiteY57" fmla="*/ 19048 h 311712"/>
                      <a:gd name="connsiteX58" fmla="*/ 151638 w 431006"/>
                      <a:gd name="connsiteY58" fmla="*/ 18913 h 31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1006" h="311712">
                        <a:moveTo>
                          <a:pt x="168919" y="342"/>
                        </a:moveTo>
                        <a:cubicBezTo>
                          <a:pt x="173052" y="-532"/>
                          <a:pt x="177183" y="292"/>
                          <a:pt x="180913" y="2574"/>
                        </a:cubicBezTo>
                        <a:lnTo>
                          <a:pt x="190227" y="13226"/>
                        </a:lnTo>
                        <a:lnTo>
                          <a:pt x="190505" y="13544"/>
                        </a:lnTo>
                        <a:cubicBezTo>
                          <a:pt x="194158" y="7137"/>
                          <a:pt x="199005" y="2881"/>
                          <a:pt x="204235" y="1059"/>
                        </a:cubicBezTo>
                        <a:lnTo>
                          <a:pt x="211527" y="2023"/>
                        </a:lnTo>
                        <a:lnTo>
                          <a:pt x="218820" y="1059"/>
                        </a:lnTo>
                        <a:cubicBezTo>
                          <a:pt x="224050" y="2881"/>
                          <a:pt x="228897" y="7137"/>
                          <a:pt x="232549" y="13544"/>
                        </a:cubicBezTo>
                        <a:lnTo>
                          <a:pt x="232827" y="13226"/>
                        </a:lnTo>
                        <a:lnTo>
                          <a:pt x="242141" y="2574"/>
                        </a:lnTo>
                        <a:cubicBezTo>
                          <a:pt x="245872" y="292"/>
                          <a:pt x="250002" y="-532"/>
                          <a:pt x="254136" y="342"/>
                        </a:cubicBezTo>
                        <a:lnTo>
                          <a:pt x="271417" y="18913"/>
                        </a:lnTo>
                        <a:lnTo>
                          <a:pt x="271542" y="19048"/>
                        </a:lnTo>
                        <a:cubicBezTo>
                          <a:pt x="281619" y="4246"/>
                          <a:pt x="296733" y="3433"/>
                          <a:pt x="307390" y="14434"/>
                        </a:cubicBezTo>
                        <a:lnTo>
                          <a:pt x="316201" y="29276"/>
                        </a:lnTo>
                        <a:lnTo>
                          <a:pt x="316211" y="29292"/>
                        </a:lnTo>
                        <a:cubicBezTo>
                          <a:pt x="330699" y="16646"/>
                          <a:pt x="349141" y="20749"/>
                          <a:pt x="360516" y="39160"/>
                        </a:cubicBezTo>
                        <a:cubicBezTo>
                          <a:pt x="367715" y="50817"/>
                          <a:pt x="371055" y="66652"/>
                          <a:pt x="369623" y="82355"/>
                        </a:cubicBezTo>
                        <a:cubicBezTo>
                          <a:pt x="369686" y="82621"/>
                          <a:pt x="369755" y="82881"/>
                          <a:pt x="369819" y="83147"/>
                        </a:cubicBezTo>
                        <a:lnTo>
                          <a:pt x="373813" y="85960"/>
                        </a:lnTo>
                        <a:lnTo>
                          <a:pt x="380107" y="84149"/>
                        </a:lnTo>
                        <a:cubicBezTo>
                          <a:pt x="387950" y="85895"/>
                          <a:pt x="395404" y="91524"/>
                          <a:pt x="401092" y="100729"/>
                        </a:cubicBezTo>
                        <a:cubicBezTo>
                          <a:pt x="408291" y="112386"/>
                          <a:pt x="411631" y="128221"/>
                          <a:pt x="410199" y="143924"/>
                        </a:cubicBezTo>
                        <a:cubicBezTo>
                          <a:pt x="410262" y="144190"/>
                          <a:pt x="410331" y="144450"/>
                          <a:pt x="410395" y="144716"/>
                        </a:cubicBezTo>
                        <a:cubicBezTo>
                          <a:pt x="421061" y="146360"/>
                          <a:pt x="429550" y="158850"/>
                          <a:pt x="430840" y="174796"/>
                        </a:cubicBezTo>
                        <a:cubicBezTo>
                          <a:pt x="431939" y="188414"/>
                          <a:pt x="427541" y="201709"/>
                          <a:pt x="419645" y="208637"/>
                        </a:cubicBezTo>
                        <a:cubicBezTo>
                          <a:pt x="425210" y="217469"/>
                          <a:pt x="427224" y="230005"/>
                          <a:pt x="424946" y="241621"/>
                        </a:cubicBezTo>
                        <a:cubicBezTo>
                          <a:pt x="421801" y="257676"/>
                          <a:pt x="411309" y="268008"/>
                          <a:pt x="400135" y="266057"/>
                        </a:cubicBezTo>
                        <a:cubicBezTo>
                          <a:pt x="388760" y="295731"/>
                          <a:pt x="363304" y="305634"/>
                          <a:pt x="343705" y="288016"/>
                        </a:cubicBezTo>
                        <a:cubicBezTo>
                          <a:pt x="335401" y="306577"/>
                          <a:pt x="320242" y="315444"/>
                          <a:pt x="305717" y="310241"/>
                        </a:cubicBezTo>
                        <a:cubicBezTo>
                          <a:pt x="293390" y="305825"/>
                          <a:pt x="283554" y="291963"/>
                          <a:pt x="279880" y="273830"/>
                        </a:cubicBezTo>
                        <a:cubicBezTo>
                          <a:pt x="268521" y="284387"/>
                          <a:pt x="253869" y="282714"/>
                          <a:pt x="243726" y="269698"/>
                        </a:cubicBezTo>
                        <a:cubicBezTo>
                          <a:pt x="237050" y="261132"/>
                          <a:pt x="233176" y="248688"/>
                          <a:pt x="233107" y="235567"/>
                        </a:cubicBezTo>
                        <a:lnTo>
                          <a:pt x="215503" y="223290"/>
                        </a:lnTo>
                        <a:lnTo>
                          <a:pt x="197899" y="235567"/>
                        </a:lnTo>
                        <a:cubicBezTo>
                          <a:pt x="197831" y="248688"/>
                          <a:pt x="193956" y="261132"/>
                          <a:pt x="187280" y="269698"/>
                        </a:cubicBezTo>
                        <a:cubicBezTo>
                          <a:pt x="177137" y="282714"/>
                          <a:pt x="162485" y="284387"/>
                          <a:pt x="151126" y="273830"/>
                        </a:cubicBezTo>
                        <a:cubicBezTo>
                          <a:pt x="147453" y="291963"/>
                          <a:pt x="137616" y="305825"/>
                          <a:pt x="125290" y="310241"/>
                        </a:cubicBezTo>
                        <a:cubicBezTo>
                          <a:pt x="110765" y="315444"/>
                          <a:pt x="95605" y="306577"/>
                          <a:pt x="87301" y="288016"/>
                        </a:cubicBezTo>
                        <a:cubicBezTo>
                          <a:pt x="67702" y="305634"/>
                          <a:pt x="42246" y="295731"/>
                          <a:pt x="30871" y="266057"/>
                        </a:cubicBezTo>
                        <a:cubicBezTo>
                          <a:pt x="19697" y="268008"/>
                          <a:pt x="9205" y="257676"/>
                          <a:pt x="6060" y="241621"/>
                        </a:cubicBezTo>
                        <a:cubicBezTo>
                          <a:pt x="3782" y="230005"/>
                          <a:pt x="5796" y="217469"/>
                          <a:pt x="11361" y="208637"/>
                        </a:cubicBezTo>
                        <a:cubicBezTo>
                          <a:pt x="3465" y="201709"/>
                          <a:pt x="-933" y="188414"/>
                          <a:pt x="166" y="174796"/>
                        </a:cubicBezTo>
                        <a:cubicBezTo>
                          <a:pt x="1456" y="158850"/>
                          <a:pt x="9945" y="146360"/>
                          <a:pt x="20611" y="144716"/>
                        </a:cubicBezTo>
                        <a:cubicBezTo>
                          <a:pt x="20675" y="144450"/>
                          <a:pt x="20744" y="144190"/>
                          <a:pt x="20807" y="143924"/>
                        </a:cubicBezTo>
                        <a:cubicBezTo>
                          <a:pt x="19375" y="128221"/>
                          <a:pt x="22715" y="112386"/>
                          <a:pt x="29914" y="100729"/>
                        </a:cubicBezTo>
                        <a:lnTo>
                          <a:pt x="39349" y="93275"/>
                        </a:lnTo>
                        <a:lnTo>
                          <a:pt x="39497" y="92824"/>
                        </a:lnTo>
                        <a:lnTo>
                          <a:pt x="43394" y="90079"/>
                        </a:lnTo>
                        <a:lnTo>
                          <a:pt x="50900" y="84149"/>
                        </a:lnTo>
                        <a:lnTo>
                          <a:pt x="51549" y="84336"/>
                        </a:lnTo>
                        <a:lnTo>
                          <a:pt x="53236" y="83147"/>
                        </a:lnTo>
                        <a:cubicBezTo>
                          <a:pt x="53299" y="82881"/>
                          <a:pt x="53368" y="82621"/>
                          <a:pt x="53431" y="82355"/>
                        </a:cubicBezTo>
                        <a:cubicBezTo>
                          <a:pt x="51999" y="66652"/>
                          <a:pt x="55340" y="50817"/>
                          <a:pt x="62539" y="39160"/>
                        </a:cubicBezTo>
                        <a:cubicBezTo>
                          <a:pt x="73914" y="20749"/>
                          <a:pt x="92355" y="16646"/>
                          <a:pt x="106843" y="29292"/>
                        </a:cubicBezTo>
                        <a:lnTo>
                          <a:pt x="106853" y="29276"/>
                        </a:lnTo>
                        <a:lnTo>
                          <a:pt x="115664" y="14434"/>
                        </a:lnTo>
                        <a:cubicBezTo>
                          <a:pt x="126322" y="3433"/>
                          <a:pt x="141436" y="4246"/>
                          <a:pt x="151513" y="19048"/>
                        </a:cubicBezTo>
                        <a:lnTo>
                          <a:pt x="151638" y="18913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四角形: 上の 2 つの角を丸める 822">
                    <a:extLst>
                      <a:ext uri="{FF2B5EF4-FFF2-40B4-BE49-F238E27FC236}">
                        <a16:creationId xmlns:a16="http://schemas.microsoft.com/office/drawing/2014/main" id="{B584B984-9BA2-4585-8530-5EFC49A28AB1}"/>
                      </a:ext>
                    </a:extLst>
                  </p:cNvPr>
                  <p:cNvSpPr/>
                  <p:nvPr/>
                </p:nvSpPr>
                <p:spPr>
                  <a:xfrm>
                    <a:off x="5253527" y="3750470"/>
                    <a:ext cx="320980" cy="318186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4" name="弦 823">
                    <a:extLst>
                      <a:ext uri="{FF2B5EF4-FFF2-40B4-BE49-F238E27FC236}">
                        <a16:creationId xmlns:a16="http://schemas.microsoft.com/office/drawing/2014/main" id="{51CC8CFD-A1F4-41A8-93F4-D0D06A516C59}"/>
                      </a:ext>
                    </a:extLst>
                  </p:cNvPr>
                  <p:cNvSpPr/>
                  <p:nvPr/>
                </p:nvSpPr>
                <p:spPr>
                  <a:xfrm>
                    <a:off x="5289850" y="3828601"/>
                    <a:ext cx="95250" cy="95250"/>
                  </a:xfrm>
                  <a:prstGeom prst="chord">
                    <a:avLst>
                      <a:gd name="adj1" fmla="val 21482736"/>
                      <a:gd name="adj2" fmla="val 1309740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5" name="弦 824">
                    <a:extLst>
                      <a:ext uri="{FF2B5EF4-FFF2-40B4-BE49-F238E27FC236}">
                        <a16:creationId xmlns:a16="http://schemas.microsoft.com/office/drawing/2014/main" id="{ECF69D79-72F2-4683-BD8B-CEAAE5D27A3F}"/>
                      </a:ext>
                    </a:extLst>
                  </p:cNvPr>
                  <p:cNvSpPr/>
                  <p:nvPr/>
                </p:nvSpPr>
                <p:spPr>
                  <a:xfrm flipH="1">
                    <a:off x="5445314" y="3828601"/>
                    <a:ext cx="95250" cy="95250"/>
                  </a:xfrm>
                  <a:prstGeom prst="chord">
                    <a:avLst>
                      <a:gd name="adj1" fmla="val 21482736"/>
                      <a:gd name="adj2" fmla="val 13097402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6" name="月 825">
                    <a:extLst>
                      <a:ext uri="{FF2B5EF4-FFF2-40B4-BE49-F238E27FC236}">
                        <a16:creationId xmlns:a16="http://schemas.microsoft.com/office/drawing/2014/main" id="{B0ADDE14-A2B1-4D4F-BC30-2504FB6F1A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91104" y="3899080"/>
                    <a:ext cx="45720" cy="17820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7" name="二等辺三角形 826">
                    <a:extLst>
                      <a:ext uri="{FF2B5EF4-FFF2-40B4-BE49-F238E27FC236}">
                        <a16:creationId xmlns:a16="http://schemas.microsoft.com/office/drawing/2014/main" id="{F63CD486-C509-466A-9EDC-779BCF085EF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246230" y="3687422"/>
                    <a:ext cx="71927" cy="952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8" name="二等辺三角形 827">
                    <a:extLst>
                      <a:ext uri="{FF2B5EF4-FFF2-40B4-BE49-F238E27FC236}">
                        <a16:creationId xmlns:a16="http://schemas.microsoft.com/office/drawing/2014/main" id="{D0FACA04-A7C1-4789-8590-3D1711D765ED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5509878" y="3687422"/>
                    <a:ext cx="71927" cy="95250"/>
                  </a:xfrm>
                  <a:prstGeom prst="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0C2A0FE0-4B7C-424D-B80D-B4F7291FD39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5344017" y="3982877"/>
                    <a:ext cx="140002" cy="47017"/>
                  </a:xfrm>
                  <a:custGeom>
                    <a:avLst/>
                    <a:gdLst>
                      <a:gd name="connsiteX0" fmla="*/ 263648 w 335575"/>
                      <a:gd name="connsiteY0" fmla="*/ 95250 h 95250"/>
                      <a:gd name="connsiteX1" fmla="*/ 335575 w 335575"/>
                      <a:gd name="connsiteY1" fmla="*/ 95250 h 95250"/>
                      <a:gd name="connsiteX2" fmla="*/ 299612 w 335575"/>
                      <a:gd name="connsiteY2" fmla="*/ 0 h 95250"/>
                      <a:gd name="connsiteX3" fmla="*/ 0 w 335575"/>
                      <a:gd name="connsiteY3" fmla="*/ 95250 h 95250"/>
                      <a:gd name="connsiteX4" fmla="*/ 71927 w 335575"/>
                      <a:gd name="connsiteY4" fmla="*/ 95250 h 95250"/>
                      <a:gd name="connsiteX5" fmla="*/ 35963 w 335575"/>
                      <a:gd name="connsiteY5" fmla="*/ 0 h 95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5575" h="95250">
                        <a:moveTo>
                          <a:pt x="263648" y="95250"/>
                        </a:moveTo>
                        <a:lnTo>
                          <a:pt x="335575" y="95250"/>
                        </a:lnTo>
                        <a:lnTo>
                          <a:pt x="299612" y="0"/>
                        </a:lnTo>
                        <a:close/>
                        <a:moveTo>
                          <a:pt x="0" y="95250"/>
                        </a:moveTo>
                        <a:lnTo>
                          <a:pt x="71927" y="95250"/>
                        </a:lnTo>
                        <a:lnTo>
                          <a:pt x="35963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8" name="台形 817">
                  <a:extLst>
                    <a:ext uri="{FF2B5EF4-FFF2-40B4-BE49-F238E27FC236}">
                      <a16:creationId xmlns:a16="http://schemas.microsoft.com/office/drawing/2014/main" id="{5AE88A3A-73EF-4049-83D0-A001340D1D85}"/>
                    </a:ext>
                  </a:extLst>
                </p:cNvPr>
                <p:cNvSpPr/>
                <p:nvPr/>
              </p:nvSpPr>
              <p:spPr>
                <a:xfrm rot="11700000">
                  <a:off x="5567469" y="3650336"/>
                  <a:ext cx="133473" cy="52627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四角形: 上の 2 つの角を丸める 818">
                  <a:extLst>
                    <a:ext uri="{FF2B5EF4-FFF2-40B4-BE49-F238E27FC236}">
                      <a16:creationId xmlns:a16="http://schemas.microsoft.com/office/drawing/2014/main" id="{EC1BCBBA-82F5-49B2-8B56-C3822167E488}"/>
                    </a:ext>
                  </a:extLst>
                </p:cNvPr>
                <p:cNvSpPr/>
                <p:nvPr/>
              </p:nvSpPr>
              <p:spPr>
                <a:xfrm rot="17661829">
                  <a:off x="5485762" y="4067421"/>
                  <a:ext cx="163815" cy="150384"/>
                </a:xfrm>
                <a:prstGeom prst="round2SameRect">
                  <a:avLst>
                    <a:gd name="adj1" fmla="val 26800"/>
                    <a:gd name="adj2" fmla="val 32787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四角形: 上の 2 つの角を丸める 819">
                  <a:extLst>
                    <a:ext uri="{FF2B5EF4-FFF2-40B4-BE49-F238E27FC236}">
                      <a16:creationId xmlns:a16="http://schemas.microsoft.com/office/drawing/2014/main" id="{57614733-4038-408A-AC1D-B35DFBBC89A1}"/>
                    </a:ext>
                  </a:extLst>
                </p:cNvPr>
                <p:cNvSpPr/>
                <p:nvPr/>
              </p:nvSpPr>
              <p:spPr>
                <a:xfrm rot="16979680">
                  <a:off x="5513972" y="4191190"/>
                  <a:ext cx="45719" cy="9716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34CF7ACB-F390-44B0-84F8-09960A064586}"/>
                  </a:ext>
                </a:extLst>
              </p:cNvPr>
              <p:cNvGrpSpPr/>
              <p:nvPr/>
            </p:nvGrpSpPr>
            <p:grpSpPr>
              <a:xfrm>
                <a:off x="1514475" y="4368800"/>
                <a:ext cx="1625600" cy="344634"/>
                <a:chOff x="1514475" y="4368800"/>
                <a:chExt cx="1625600" cy="344634"/>
              </a:xfrm>
            </p:grpSpPr>
            <p:sp>
              <p:nvSpPr>
                <p:cNvPr id="814" name="四角形: 上の 2 つの角を丸める 813">
                  <a:extLst>
                    <a:ext uri="{FF2B5EF4-FFF2-40B4-BE49-F238E27FC236}">
                      <a16:creationId xmlns:a16="http://schemas.microsoft.com/office/drawing/2014/main" id="{2E012D5D-81C7-4EAE-897E-46B432FC0DFB}"/>
                    </a:ext>
                  </a:extLst>
                </p:cNvPr>
                <p:cNvSpPr/>
                <p:nvPr/>
              </p:nvSpPr>
              <p:spPr>
                <a:xfrm>
                  <a:off x="1514475" y="4368800"/>
                  <a:ext cx="1625600" cy="344634"/>
                </a:xfrm>
                <a:prstGeom prst="round2Same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EE66875F-EB68-4A89-A53B-89688BF1D38B}"/>
                    </a:ext>
                  </a:extLst>
                </p:cNvPr>
                <p:cNvSpPr/>
                <p:nvPr/>
              </p:nvSpPr>
              <p:spPr>
                <a:xfrm>
                  <a:off x="1647988" y="4426328"/>
                  <a:ext cx="252250" cy="252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楕円 815">
                  <a:extLst>
                    <a:ext uri="{FF2B5EF4-FFF2-40B4-BE49-F238E27FC236}">
                      <a16:creationId xmlns:a16="http://schemas.microsoft.com/office/drawing/2014/main" id="{255E3A59-360D-4AF4-8364-7B71ACEE961A}"/>
                    </a:ext>
                  </a:extLst>
                </p:cNvPr>
                <p:cNvSpPr/>
                <p:nvPr/>
              </p:nvSpPr>
              <p:spPr>
                <a:xfrm>
                  <a:off x="2781463" y="4426328"/>
                  <a:ext cx="252250" cy="252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80AC5D47-C143-4B10-9FDE-5F30308C374E}"/>
                </a:ext>
              </a:extLst>
            </p:cNvPr>
            <p:cNvGrpSpPr/>
            <p:nvPr/>
          </p:nvGrpSpPr>
          <p:grpSpPr>
            <a:xfrm>
              <a:off x="2248000" y="3732791"/>
              <a:ext cx="2031748" cy="585360"/>
              <a:chOff x="922917" y="4348163"/>
              <a:chExt cx="2272721" cy="654786"/>
            </a:xfrm>
          </p:grpSpPr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7C0CA98F-1FD5-49C8-B6DB-6FE52B73E9C6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1E2CD55-2A6D-434E-8795-FBE1557C9BBD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AEBF1528-87C8-49A2-A0A8-C031D506BDFB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90" name="フリーフォーム: 図形 789">
                    <a:extLst>
                      <a:ext uri="{FF2B5EF4-FFF2-40B4-BE49-F238E27FC236}">
                        <a16:creationId xmlns:a16="http://schemas.microsoft.com/office/drawing/2014/main" id="{E4E66F44-F640-40C7-BBF6-1ABA4259813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1" name="四角形: 上の 2 つの角を丸める 790">
                    <a:extLst>
                      <a:ext uri="{FF2B5EF4-FFF2-40B4-BE49-F238E27FC236}">
                        <a16:creationId xmlns:a16="http://schemas.microsoft.com/office/drawing/2014/main" id="{0D0CE7C4-9D9C-4F68-827A-99DF306AAFE2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2" name="フリーフォーム: 図形 791">
                    <a:extLst>
                      <a:ext uri="{FF2B5EF4-FFF2-40B4-BE49-F238E27FC236}">
                        <a16:creationId xmlns:a16="http://schemas.microsoft.com/office/drawing/2014/main" id="{1D252DE4-D4FB-42F7-A20C-523F300B09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3" name="台形 792">
                    <a:extLst>
                      <a:ext uri="{FF2B5EF4-FFF2-40B4-BE49-F238E27FC236}">
                        <a16:creationId xmlns:a16="http://schemas.microsoft.com/office/drawing/2014/main" id="{FECC78AA-DD21-4900-B31F-93C8A075AD31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F809C197-E3D8-4CFC-98E1-0AB89B35F17F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1" name="グループ化 780">
                  <a:extLst>
                    <a:ext uri="{FF2B5EF4-FFF2-40B4-BE49-F238E27FC236}">
                      <a16:creationId xmlns:a16="http://schemas.microsoft.com/office/drawing/2014/main" id="{DC4121F4-21D6-4CFD-B6DD-E134B27176C2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AD6E3F53-DB22-473D-BDF7-288E690D3BD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3" name="四角形: 角を丸くする 782">
                    <a:extLst>
                      <a:ext uri="{FF2B5EF4-FFF2-40B4-BE49-F238E27FC236}">
                        <a16:creationId xmlns:a16="http://schemas.microsoft.com/office/drawing/2014/main" id="{37B0F3E8-5891-4BF5-8C44-6AB0CCEB02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4" name="四角形: 角を丸くする 783">
                    <a:extLst>
                      <a:ext uri="{FF2B5EF4-FFF2-40B4-BE49-F238E27FC236}">
                        <a16:creationId xmlns:a16="http://schemas.microsoft.com/office/drawing/2014/main" id="{722FA8CF-980E-4582-B53A-BE1287A102B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5" name="四角形: 角を丸くする 784">
                    <a:extLst>
                      <a:ext uri="{FF2B5EF4-FFF2-40B4-BE49-F238E27FC236}">
                        <a16:creationId xmlns:a16="http://schemas.microsoft.com/office/drawing/2014/main" id="{7E1CA4DA-883F-43C2-9826-D9A0877C0D3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6" name="四角形: 角を丸くする 785">
                    <a:extLst>
                      <a:ext uri="{FF2B5EF4-FFF2-40B4-BE49-F238E27FC236}">
                        <a16:creationId xmlns:a16="http://schemas.microsoft.com/office/drawing/2014/main" id="{1FC58D5F-BF0F-4FF9-9E68-D622C05FF7F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7" name="四角形: 角を丸くする 786">
                    <a:extLst>
                      <a:ext uri="{FF2B5EF4-FFF2-40B4-BE49-F238E27FC236}">
                        <a16:creationId xmlns:a16="http://schemas.microsoft.com/office/drawing/2014/main" id="{8A95EBA2-069C-493C-8792-967EBFDFFF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8" name="四角形: 角を丸くする 787">
                    <a:extLst>
                      <a:ext uri="{FF2B5EF4-FFF2-40B4-BE49-F238E27FC236}">
                        <a16:creationId xmlns:a16="http://schemas.microsoft.com/office/drawing/2014/main" id="{4186633C-1736-4D30-AEF2-9871820EE18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9" name="四角形: 角を丸くする 788">
                    <a:extLst>
                      <a:ext uri="{FF2B5EF4-FFF2-40B4-BE49-F238E27FC236}">
                        <a16:creationId xmlns:a16="http://schemas.microsoft.com/office/drawing/2014/main" id="{FA4A026C-FC59-4E1F-9208-133D2E2FD7F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177A383B-C1A2-4681-BDC5-86BD33A1985A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05BB045C-6D17-4ED0-B0B5-EDEBFBF9A492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63" name="グループ化 762">
                  <a:extLst>
                    <a:ext uri="{FF2B5EF4-FFF2-40B4-BE49-F238E27FC236}">
                      <a16:creationId xmlns:a16="http://schemas.microsoft.com/office/drawing/2014/main" id="{FFF7DBBA-C6CA-4358-AEE7-6BCB4B40061D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98126311-3079-4D56-AB39-44494D2FB8A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5" name="四角形: 上の 2 つの角を丸める 774">
                    <a:extLst>
                      <a:ext uri="{FF2B5EF4-FFF2-40B4-BE49-F238E27FC236}">
                        <a16:creationId xmlns:a16="http://schemas.microsoft.com/office/drawing/2014/main" id="{6AD2B7C0-EFC6-410E-A494-EA3FA4F6E828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D308E405-74EA-4B8E-A588-286B7DE180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台形 776">
                    <a:extLst>
                      <a:ext uri="{FF2B5EF4-FFF2-40B4-BE49-F238E27FC236}">
                        <a16:creationId xmlns:a16="http://schemas.microsoft.com/office/drawing/2014/main" id="{CCF42E14-08A2-4F66-9467-9B293D397358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4BD042A6-E934-4C8A-A4A3-6A1ED1B9AAA8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F8849B39-97C5-4B67-B595-AFCB6088B671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766" name="四角形: 角を丸くする 765">
                    <a:extLst>
                      <a:ext uri="{FF2B5EF4-FFF2-40B4-BE49-F238E27FC236}">
                        <a16:creationId xmlns:a16="http://schemas.microsoft.com/office/drawing/2014/main" id="{FCF5DD13-8E6F-48D7-9636-B2684936C96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7" name="四角形: 角を丸くする 766">
                    <a:extLst>
                      <a:ext uri="{FF2B5EF4-FFF2-40B4-BE49-F238E27FC236}">
                        <a16:creationId xmlns:a16="http://schemas.microsoft.com/office/drawing/2014/main" id="{784EB5F4-37AC-4395-99C2-BAF74CAABD2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8" name="四角形: 角を丸くする 767">
                    <a:extLst>
                      <a:ext uri="{FF2B5EF4-FFF2-40B4-BE49-F238E27FC236}">
                        <a16:creationId xmlns:a16="http://schemas.microsoft.com/office/drawing/2014/main" id="{B96B36C2-EB51-422D-B235-44F1C014683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9" name="四角形: 角を丸くする 768">
                    <a:extLst>
                      <a:ext uri="{FF2B5EF4-FFF2-40B4-BE49-F238E27FC236}">
                        <a16:creationId xmlns:a16="http://schemas.microsoft.com/office/drawing/2014/main" id="{77465C23-0CAD-44FA-A4C2-A2F917BEF66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四角形: 角を丸くする 769">
                    <a:extLst>
                      <a:ext uri="{FF2B5EF4-FFF2-40B4-BE49-F238E27FC236}">
                        <a16:creationId xmlns:a16="http://schemas.microsoft.com/office/drawing/2014/main" id="{6C737BF3-5B5D-4A4C-8B70-8D72AEFE2FC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1" name="四角形: 角を丸くする 770">
                    <a:extLst>
                      <a:ext uri="{FF2B5EF4-FFF2-40B4-BE49-F238E27FC236}">
                        <a16:creationId xmlns:a16="http://schemas.microsoft.com/office/drawing/2014/main" id="{021B9FBA-EE12-4A32-A8AD-52C1B3F2CC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2" name="四角形: 角を丸くする 771">
                    <a:extLst>
                      <a:ext uri="{FF2B5EF4-FFF2-40B4-BE49-F238E27FC236}">
                        <a16:creationId xmlns:a16="http://schemas.microsoft.com/office/drawing/2014/main" id="{0342B4A5-EFE1-4A66-94FC-2EC1E7DEB1C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3" name="四角形: 角を丸くする 772">
                    <a:extLst>
                      <a:ext uri="{FF2B5EF4-FFF2-40B4-BE49-F238E27FC236}">
                        <a16:creationId xmlns:a16="http://schemas.microsoft.com/office/drawing/2014/main" id="{208E2E75-065C-4885-BAE2-CF9F3C3B3F7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8A5E7998-457E-4723-A4E3-C416DE4F61B0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E6B3D776-9E3D-41E5-97FC-89336B16B63A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44EB15D4-295D-4C18-B25D-C4006425C37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7" name="台形 756">
                    <a:extLst>
                      <a:ext uri="{FF2B5EF4-FFF2-40B4-BE49-F238E27FC236}">
                        <a16:creationId xmlns:a16="http://schemas.microsoft.com/office/drawing/2014/main" id="{4069F03A-58C2-407F-8EAD-6D6C1F53131F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D34ABF7B-42FC-4687-83C3-4A6A0EEF1CC4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9" name="四角形: 上の 2 つの角を丸める 758">
                    <a:extLst>
                      <a:ext uri="{FF2B5EF4-FFF2-40B4-BE49-F238E27FC236}">
                        <a16:creationId xmlns:a16="http://schemas.microsoft.com/office/drawing/2014/main" id="{F9F71769-9D5C-4B1E-AEA2-26EDF51DE97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ECD09817-C92E-45A7-AD93-398350491C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1" name="台形 760">
                    <a:extLst>
                      <a:ext uri="{FF2B5EF4-FFF2-40B4-BE49-F238E27FC236}">
                        <a16:creationId xmlns:a16="http://schemas.microsoft.com/office/drawing/2014/main" id="{E07A6D8A-71D4-4B60-9EF0-936FD45087D3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7349AC2F-77D4-4C9B-8D34-7D16ACF0B1F9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748" name="四角形: 角を丸くする 747">
                    <a:extLst>
                      <a:ext uri="{FF2B5EF4-FFF2-40B4-BE49-F238E27FC236}">
                        <a16:creationId xmlns:a16="http://schemas.microsoft.com/office/drawing/2014/main" id="{A7373280-F8E3-471F-889E-837C59C064D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9" name="四角形: 角を丸くする 748">
                    <a:extLst>
                      <a:ext uri="{FF2B5EF4-FFF2-40B4-BE49-F238E27FC236}">
                        <a16:creationId xmlns:a16="http://schemas.microsoft.com/office/drawing/2014/main" id="{F26C9375-21C4-4AB9-96C3-9A2B295C23D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0" name="四角形: 角を丸くする 749">
                    <a:extLst>
                      <a:ext uri="{FF2B5EF4-FFF2-40B4-BE49-F238E27FC236}">
                        <a16:creationId xmlns:a16="http://schemas.microsoft.com/office/drawing/2014/main" id="{91BB1DD7-4980-408A-8DD3-7E46FC1B18E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1" name="四角形: 角を丸くする 750">
                    <a:extLst>
                      <a:ext uri="{FF2B5EF4-FFF2-40B4-BE49-F238E27FC236}">
                        <a16:creationId xmlns:a16="http://schemas.microsoft.com/office/drawing/2014/main" id="{E405E744-B23E-4746-A285-6871F98CBAE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2" name="四角形: 角を丸くする 751">
                    <a:extLst>
                      <a:ext uri="{FF2B5EF4-FFF2-40B4-BE49-F238E27FC236}">
                        <a16:creationId xmlns:a16="http://schemas.microsoft.com/office/drawing/2014/main" id="{9A2A4DB4-0558-443E-9250-30537C37028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3" name="四角形: 角を丸くする 752">
                    <a:extLst>
                      <a:ext uri="{FF2B5EF4-FFF2-40B4-BE49-F238E27FC236}">
                        <a16:creationId xmlns:a16="http://schemas.microsoft.com/office/drawing/2014/main" id="{BE402EAB-2B68-4A37-8F41-A02094E9980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4" name="四角形: 角を丸くする 753">
                    <a:extLst>
                      <a:ext uri="{FF2B5EF4-FFF2-40B4-BE49-F238E27FC236}">
                        <a16:creationId xmlns:a16="http://schemas.microsoft.com/office/drawing/2014/main" id="{583CD851-8FF2-434B-80DC-948B2C36D5D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5" name="四角形: 角を丸くする 754">
                    <a:extLst>
                      <a:ext uri="{FF2B5EF4-FFF2-40B4-BE49-F238E27FC236}">
                        <a16:creationId xmlns:a16="http://schemas.microsoft.com/office/drawing/2014/main" id="{93704C09-4F80-493A-9F68-863C20498A1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677EDD87-346D-4577-B9F3-B6178D3B81CC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1D450FAB-B7CB-46C9-970A-DF092270057B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A3850271-4F09-4BB6-AB02-41887636E02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1" name="台形 740">
                    <a:extLst>
                      <a:ext uri="{FF2B5EF4-FFF2-40B4-BE49-F238E27FC236}">
                        <a16:creationId xmlns:a16="http://schemas.microsoft.com/office/drawing/2014/main" id="{22BC01C9-7FD8-4D0C-895B-680EFE529F4C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292AC05B-944A-40BA-B858-0A99BE5C80BC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3" name="四角形: 上の 2 つの角を丸める 742">
                    <a:extLst>
                      <a:ext uri="{FF2B5EF4-FFF2-40B4-BE49-F238E27FC236}">
                        <a16:creationId xmlns:a16="http://schemas.microsoft.com/office/drawing/2014/main" id="{A33B72DA-73CB-42E5-93F4-B163729942F6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9C41B15A-DAEC-4EF8-A95E-D94224C077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5" name="台形 744">
                    <a:extLst>
                      <a:ext uri="{FF2B5EF4-FFF2-40B4-BE49-F238E27FC236}">
                        <a16:creationId xmlns:a16="http://schemas.microsoft.com/office/drawing/2014/main" id="{DDB571B8-D0ED-44B7-8992-409636F4A6DF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89E7AF1E-AE46-45FE-9279-CA53B68CB818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732" name="四角形: 角を丸くする 731">
                    <a:extLst>
                      <a:ext uri="{FF2B5EF4-FFF2-40B4-BE49-F238E27FC236}">
                        <a16:creationId xmlns:a16="http://schemas.microsoft.com/office/drawing/2014/main" id="{EE98766C-533B-41BE-98F3-FB3E40C648D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3" name="四角形: 角を丸くする 732">
                    <a:extLst>
                      <a:ext uri="{FF2B5EF4-FFF2-40B4-BE49-F238E27FC236}">
                        <a16:creationId xmlns:a16="http://schemas.microsoft.com/office/drawing/2014/main" id="{328FFF4C-8347-48F6-AA05-04B9A9E710B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4" name="四角形: 角を丸くする 733">
                    <a:extLst>
                      <a:ext uri="{FF2B5EF4-FFF2-40B4-BE49-F238E27FC236}">
                        <a16:creationId xmlns:a16="http://schemas.microsoft.com/office/drawing/2014/main" id="{3BD86414-6C15-4F89-B5D7-712DCC2D41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四角形: 角を丸くする 734">
                    <a:extLst>
                      <a:ext uri="{FF2B5EF4-FFF2-40B4-BE49-F238E27FC236}">
                        <a16:creationId xmlns:a16="http://schemas.microsoft.com/office/drawing/2014/main" id="{1AA57CEA-BE21-4CAD-97C0-8294C52321C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6" name="四角形: 角を丸くする 735">
                    <a:extLst>
                      <a:ext uri="{FF2B5EF4-FFF2-40B4-BE49-F238E27FC236}">
                        <a16:creationId xmlns:a16="http://schemas.microsoft.com/office/drawing/2014/main" id="{65524385-DCDD-42DB-A6C4-296F7A12E0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7" name="四角形: 角を丸くする 736">
                    <a:extLst>
                      <a:ext uri="{FF2B5EF4-FFF2-40B4-BE49-F238E27FC236}">
                        <a16:creationId xmlns:a16="http://schemas.microsoft.com/office/drawing/2014/main" id="{B7FA47DE-A515-4369-81F2-7E8EE74CD1C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8" name="四角形: 角を丸くする 737">
                    <a:extLst>
                      <a:ext uri="{FF2B5EF4-FFF2-40B4-BE49-F238E27FC236}">
                        <a16:creationId xmlns:a16="http://schemas.microsoft.com/office/drawing/2014/main" id="{393F5C0B-D903-4298-ABCA-75F7829CD14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9" name="四角形: 角を丸くする 738">
                    <a:extLst>
                      <a:ext uri="{FF2B5EF4-FFF2-40B4-BE49-F238E27FC236}">
                        <a16:creationId xmlns:a16="http://schemas.microsoft.com/office/drawing/2014/main" id="{ADE610CE-6A41-434F-A362-F5B03D0E11A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84203A73-0630-4CAE-ABB0-490338311493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45F4C1B8-2FDA-4221-9B86-0D0F3F0B6F1F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74B5F747-F832-4926-95EA-F7D58D41FD7E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6DBE8531-2B23-4E5B-847D-783D66AE493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四角形: 上の 2 つの角を丸める 726">
                    <a:extLst>
                      <a:ext uri="{FF2B5EF4-FFF2-40B4-BE49-F238E27FC236}">
                        <a16:creationId xmlns:a16="http://schemas.microsoft.com/office/drawing/2014/main" id="{2CC0D184-9F1D-4730-8897-6CD57C39C5DE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E9260B90-FFBC-4073-AFD2-CA056EA10E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台形 728">
                    <a:extLst>
                      <a:ext uri="{FF2B5EF4-FFF2-40B4-BE49-F238E27FC236}">
                        <a16:creationId xmlns:a16="http://schemas.microsoft.com/office/drawing/2014/main" id="{9D04EBF4-43B6-4325-A48C-93A1C90105DC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162BBDE6-47A0-41BD-AD24-D910C2485333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17" name="グループ化 716">
                  <a:extLst>
                    <a:ext uri="{FF2B5EF4-FFF2-40B4-BE49-F238E27FC236}">
                      <a16:creationId xmlns:a16="http://schemas.microsoft.com/office/drawing/2014/main" id="{5DC6B2C9-B18B-4FC0-A448-7F385933BF4A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718" name="四角形: 角を丸くする 717">
                    <a:extLst>
                      <a:ext uri="{FF2B5EF4-FFF2-40B4-BE49-F238E27FC236}">
                        <a16:creationId xmlns:a16="http://schemas.microsoft.com/office/drawing/2014/main" id="{7DF548A2-765B-42E9-851A-CF1DD1FD62A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9" name="四角形: 角を丸くする 718">
                    <a:extLst>
                      <a:ext uri="{FF2B5EF4-FFF2-40B4-BE49-F238E27FC236}">
                        <a16:creationId xmlns:a16="http://schemas.microsoft.com/office/drawing/2014/main" id="{D2C5DF83-1A25-4E2D-BCFA-2929D0418E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0" name="四角形: 角を丸くする 719">
                    <a:extLst>
                      <a:ext uri="{FF2B5EF4-FFF2-40B4-BE49-F238E27FC236}">
                        <a16:creationId xmlns:a16="http://schemas.microsoft.com/office/drawing/2014/main" id="{DD3A67C9-93D0-41A7-BC0C-791D3389E0F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0A5BEBA8-BA83-49DB-B026-7B80834166B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2" name="四角形: 角を丸くする 721">
                    <a:extLst>
                      <a:ext uri="{FF2B5EF4-FFF2-40B4-BE49-F238E27FC236}">
                        <a16:creationId xmlns:a16="http://schemas.microsoft.com/office/drawing/2014/main" id="{284175FA-718B-4C68-8D7C-5973E661BBB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BEEDDA2E-9DCC-41EA-9397-8990829094D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4" name="四角形: 角を丸くする 723">
                    <a:extLst>
                      <a:ext uri="{FF2B5EF4-FFF2-40B4-BE49-F238E27FC236}">
                        <a16:creationId xmlns:a16="http://schemas.microsoft.com/office/drawing/2014/main" id="{D592BA05-4E02-43CF-B6A0-F153CA68E8D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四角形: 角を丸くする 724">
                    <a:extLst>
                      <a:ext uri="{FF2B5EF4-FFF2-40B4-BE49-F238E27FC236}">
                        <a16:creationId xmlns:a16="http://schemas.microsoft.com/office/drawing/2014/main" id="{9C63BB96-F026-4851-A518-1C3CA7E3106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0A5B0C74-0649-4725-BFEF-08CBBBB60A16}"/>
                </a:ext>
              </a:extLst>
            </p:cNvPr>
            <p:cNvGrpSpPr/>
            <p:nvPr/>
          </p:nvGrpSpPr>
          <p:grpSpPr>
            <a:xfrm>
              <a:off x="3445029" y="2138491"/>
              <a:ext cx="1625600" cy="2091771"/>
              <a:chOff x="3406775" y="2621663"/>
              <a:chExt cx="1625600" cy="2091771"/>
            </a:xfrm>
            <a:effectLst>
              <a:glow rad="127000">
                <a:srgbClr val="FFC000"/>
              </a:glow>
            </a:effectLst>
          </p:grpSpPr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32A03040-0FB2-49FD-B255-291589CA8A3D}"/>
                  </a:ext>
                </a:extLst>
              </p:cNvPr>
              <p:cNvSpPr/>
              <p:nvPr/>
            </p:nvSpPr>
            <p:spPr>
              <a:xfrm>
                <a:off x="3831033" y="2805113"/>
                <a:ext cx="796132" cy="343495"/>
              </a:xfrm>
              <a:prstGeom prst="ellipse">
                <a:avLst/>
              </a:prstGeom>
              <a:pattFill prst="weave">
                <a:fgClr>
                  <a:srgbClr val="FF0000"/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704571D1-813E-4CB1-84C9-EB7E294A2D60}"/>
                  </a:ext>
                </a:extLst>
              </p:cNvPr>
              <p:cNvSpPr/>
              <p:nvPr/>
            </p:nvSpPr>
            <p:spPr>
              <a:xfrm>
                <a:off x="3782218" y="3752850"/>
                <a:ext cx="874714" cy="250032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5DF2A258-4DDF-431C-827E-001400655C3E}"/>
                  </a:ext>
                </a:extLst>
              </p:cNvPr>
              <p:cNvSpPr/>
              <p:nvPr/>
            </p:nvSpPr>
            <p:spPr>
              <a:xfrm>
                <a:off x="3553619" y="3937000"/>
                <a:ext cx="1331912" cy="535134"/>
              </a:xfrm>
              <a:prstGeom prst="round2SameRect">
                <a:avLst>
                  <a:gd name="adj1" fmla="val 25971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50EBDFF8-EDD1-42DD-B387-6B29B5C7D77C}"/>
                  </a:ext>
                </a:extLst>
              </p:cNvPr>
              <p:cNvSpPr/>
              <p:nvPr/>
            </p:nvSpPr>
            <p:spPr>
              <a:xfrm>
                <a:off x="3782218" y="3130749"/>
                <a:ext cx="874714" cy="573882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3F0232F4-249A-48B7-8FE0-1BE2D9E5A8E3}"/>
                  </a:ext>
                </a:extLst>
              </p:cNvPr>
              <p:cNvSpPr/>
              <p:nvPr/>
            </p:nvSpPr>
            <p:spPr>
              <a:xfrm>
                <a:off x="3936999" y="3130749"/>
                <a:ext cx="584201" cy="573882"/>
              </a:xfrm>
              <a:prstGeom prst="rect">
                <a:avLst/>
              </a:prstGeom>
              <a:pattFill prst="shingle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台形 665">
                <a:extLst>
                  <a:ext uri="{FF2B5EF4-FFF2-40B4-BE49-F238E27FC236}">
                    <a16:creationId xmlns:a16="http://schemas.microsoft.com/office/drawing/2014/main" id="{F245D62C-AAD9-46AE-BD66-5EA366C17D56}"/>
                  </a:ext>
                </a:extLst>
              </p:cNvPr>
              <p:cNvSpPr/>
              <p:nvPr/>
            </p:nvSpPr>
            <p:spPr>
              <a:xfrm rot="10800000">
                <a:off x="3691729" y="3061693"/>
                <a:ext cx="1055690" cy="86914"/>
              </a:xfrm>
              <a:prstGeom prst="trapezoid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A8968A1A-55D4-4720-B8F6-5ED0DCFF37AD}"/>
                  </a:ext>
                </a:extLst>
              </p:cNvPr>
              <p:cNvSpPr/>
              <p:nvPr/>
            </p:nvSpPr>
            <p:spPr>
              <a:xfrm>
                <a:off x="3553619" y="3596084"/>
                <a:ext cx="1331912" cy="25003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台形 667">
                <a:extLst>
                  <a:ext uri="{FF2B5EF4-FFF2-40B4-BE49-F238E27FC236}">
                    <a16:creationId xmlns:a16="http://schemas.microsoft.com/office/drawing/2014/main" id="{979E3315-8743-4B64-B422-6E025035BE29}"/>
                  </a:ext>
                </a:extLst>
              </p:cNvPr>
              <p:cNvSpPr/>
              <p:nvPr/>
            </p:nvSpPr>
            <p:spPr>
              <a:xfrm rot="10800000">
                <a:off x="3529803" y="2937671"/>
                <a:ext cx="1355728" cy="14763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台形 668">
                <a:extLst>
                  <a:ext uri="{FF2B5EF4-FFF2-40B4-BE49-F238E27FC236}">
                    <a16:creationId xmlns:a16="http://schemas.microsoft.com/office/drawing/2014/main" id="{0D431063-B556-49E8-8EFE-5899F9376F7D}"/>
                  </a:ext>
                </a:extLst>
              </p:cNvPr>
              <p:cNvSpPr/>
              <p:nvPr/>
            </p:nvSpPr>
            <p:spPr>
              <a:xfrm flipV="1">
                <a:off x="4005260" y="2621663"/>
                <a:ext cx="404814" cy="193872"/>
              </a:xfrm>
              <a:prstGeom prst="trapezoid">
                <a:avLst>
                  <a:gd name="adj" fmla="val 61589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正方形/長方形 669">
                <a:extLst>
                  <a:ext uri="{FF2B5EF4-FFF2-40B4-BE49-F238E27FC236}">
                    <a16:creationId xmlns:a16="http://schemas.microsoft.com/office/drawing/2014/main" id="{1B0C26C0-4031-4432-B9A9-D84B1E00EC70}"/>
                  </a:ext>
                </a:extLst>
              </p:cNvPr>
              <p:cNvSpPr/>
              <p:nvPr/>
            </p:nvSpPr>
            <p:spPr>
              <a:xfrm>
                <a:off x="3576637" y="3624263"/>
                <a:ext cx="1285876" cy="19367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E04A9E0C-699F-4D30-9D3E-0B2E4482136C}"/>
                  </a:ext>
                </a:extLst>
              </p:cNvPr>
              <p:cNvGrpSpPr/>
              <p:nvPr/>
            </p:nvGrpSpPr>
            <p:grpSpPr>
              <a:xfrm>
                <a:off x="3448928" y="4060548"/>
                <a:ext cx="313852" cy="308252"/>
                <a:chOff x="5768334" y="3050207"/>
                <a:chExt cx="627704" cy="616504"/>
              </a:xfrm>
            </p:grpSpPr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A4E8E680-9216-47B0-87F7-184FA44A2AE5}"/>
                    </a:ext>
                  </a:extLst>
                </p:cNvPr>
                <p:cNvSpPr/>
                <p:nvPr/>
              </p:nvSpPr>
              <p:spPr>
                <a:xfrm>
                  <a:off x="5768334" y="3050207"/>
                  <a:ext cx="627704" cy="61650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6E1B1A5A-86D3-4E0F-AC7F-9422FA381C4B}"/>
                    </a:ext>
                  </a:extLst>
                </p:cNvPr>
                <p:cNvSpPr/>
                <p:nvPr/>
              </p:nvSpPr>
              <p:spPr>
                <a:xfrm>
                  <a:off x="5834062" y="3117566"/>
                  <a:ext cx="490538" cy="481786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8D075C7B-6CB4-4B92-ADB0-6B403285C393}"/>
                    </a:ext>
                  </a:extLst>
                </p:cNvPr>
                <p:cNvSpPr/>
                <p:nvPr/>
              </p:nvSpPr>
              <p:spPr>
                <a:xfrm>
                  <a:off x="5869911" y="3152775"/>
                  <a:ext cx="418840" cy="41136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C29E359D-6806-4937-86FF-2C4FCE178B37}"/>
                    </a:ext>
                  </a:extLst>
                </p:cNvPr>
                <p:cNvSpPr/>
                <p:nvPr/>
              </p:nvSpPr>
              <p:spPr>
                <a:xfrm>
                  <a:off x="5891816" y="3173463"/>
                  <a:ext cx="370872" cy="354420"/>
                </a:xfrm>
                <a:custGeom>
                  <a:avLst/>
                  <a:gdLst>
                    <a:gd name="connsiteX0" fmla="*/ 366770 w 405416"/>
                    <a:gd name="connsiteY0" fmla="*/ 136594 h 387432"/>
                    <a:gd name="connsiteX1" fmla="*/ 355063 w 405416"/>
                    <a:gd name="connsiteY1" fmla="*/ 350358 h 387432"/>
                    <a:gd name="connsiteX2" fmla="*/ 335798 w 405416"/>
                    <a:gd name="connsiteY2" fmla="*/ 363718 h 387432"/>
                    <a:gd name="connsiteX3" fmla="*/ 325437 w 405416"/>
                    <a:gd name="connsiteY3" fmla="*/ 373564 h 387432"/>
                    <a:gd name="connsiteX4" fmla="*/ 200684 w 405416"/>
                    <a:gd name="connsiteY4" fmla="*/ 345053 h 387432"/>
                    <a:gd name="connsiteX5" fmla="*/ 229196 w 405416"/>
                    <a:gd name="connsiteY5" fmla="*/ 220300 h 387432"/>
                    <a:gd name="connsiteX6" fmla="*/ 329196 w 405416"/>
                    <a:gd name="connsiteY6" fmla="*/ 222764 h 387432"/>
                    <a:gd name="connsiteX7" fmla="*/ 330318 w 405416"/>
                    <a:gd name="connsiteY7" fmla="*/ 223945 h 387432"/>
                    <a:gd name="connsiteX8" fmla="*/ 336967 w 405416"/>
                    <a:gd name="connsiteY8" fmla="*/ 215151 h 387432"/>
                    <a:gd name="connsiteX9" fmla="*/ 366769 w 405416"/>
                    <a:gd name="connsiteY9" fmla="*/ 136594 h 387432"/>
                    <a:gd name="connsiteX10" fmla="*/ 90488 w 405416"/>
                    <a:gd name="connsiteY10" fmla="*/ 121311 h 387432"/>
                    <a:gd name="connsiteX11" fmla="*/ 180976 w 405416"/>
                    <a:gd name="connsiteY11" fmla="*/ 211799 h 387432"/>
                    <a:gd name="connsiteX12" fmla="*/ 125710 w 405416"/>
                    <a:gd name="connsiteY12" fmla="*/ 295176 h 387432"/>
                    <a:gd name="connsiteX13" fmla="*/ 124114 w 405416"/>
                    <a:gd name="connsiteY13" fmla="*/ 295498 h 387432"/>
                    <a:gd name="connsiteX14" fmla="*/ 128025 w 405416"/>
                    <a:gd name="connsiteY14" fmla="*/ 305806 h 387432"/>
                    <a:gd name="connsiteX15" fmla="*/ 178704 w 405416"/>
                    <a:gd name="connsiteY15" fmla="*/ 372820 h 387432"/>
                    <a:gd name="connsiteX16" fmla="*/ 178704 w 405416"/>
                    <a:gd name="connsiteY16" fmla="*/ 372821 h 387432"/>
                    <a:gd name="connsiteX17" fmla="*/ 3898 w 405416"/>
                    <a:gd name="connsiteY17" fmla="*/ 249228 h 387432"/>
                    <a:gd name="connsiteX18" fmla="*/ 2829 w 405416"/>
                    <a:gd name="connsiteY18" fmla="*/ 225808 h 387432"/>
                    <a:gd name="connsiteX19" fmla="*/ 0 w 405416"/>
                    <a:gd name="connsiteY19" fmla="*/ 211799 h 387432"/>
                    <a:gd name="connsiteX20" fmla="*/ 90488 w 405416"/>
                    <a:gd name="connsiteY20" fmla="*/ 121311 h 387432"/>
                    <a:gd name="connsiteX21" fmla="*/ 201710 w 405416"/>
                    <a:gd name="connsiteY21" fmla="*/ 858 h 387432"/>
                    <a:gd name="connsiteX22" fmla="*/ 264560 w 405416"/>
                    <a:gd name="connsiteY22" fmla="*/ 6074 h 387432"/>
                    <a:gd name="connsiteX23" fmla="*/ 285764 w 405416"/>
                    <a:gd name="connsiteY23" fmla="*/ 16078 h 387432"/>
                    <a:gd name="connsiteX24" fmla="*/ 299471 w 405416"/>
                    <a:gd name="connsiteY24" fmla="*/ 20128 h 387432"/>
                    <a:gd name="connsiteX25" fmla="*/ 337155 w 405416"/>
                    <a:gd name="connsiteY25" fmla="*/ 142422 h 387432"/>
                    <a:gd name="connsiteX26" fmla="*/ 214861 w 405416"/>
                    <a:gd name="connsiteY26" fmla="*/ 180107 h 387432"/>
                    <a:gd name="connsiteX27" fmla="*/ 166995 w 405416"/>
                    <a:gd name="connsiteY27" fmla="*/ 92273 h 387432"/>
                    <a:gd name="connsiteX28" fmla="*/ 167456 w 405416"/>
                    <a:gd name="connsiteY28" fmla="*/ 90711 h 387432"/>
                    <a:gd name="connsiteX29" fmla="*/ 156515 w 405416"/>
                    <a:gd name="connsiteY29" fmla="*/ 89349 h 387432"/>
                    <a:gd name="connsiteX30" fmla="*/ 73583 w 405416"/>
                    <a:gd name="connsiteY30" fmla="*/ 102818 h 387432"/>
                    <a:gd name="connsiteX31" fmla="*/ 73582 w 405416"/>
                    <a:gd name="connsiteY31" fmla="*/ 102818 h 387432"/>
                    <a:gd name="connsiteX32" fmla="*/ 201710 w 405416"/>
                    <a:gd name="connsiteY32" fmla="*/ 858 h 38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05416" h="387432">
                      <a:moveTo>
                        <a:pt x="366770" y="136594"/>
                      </a:moveTo>
                      <a:cubicBezTo>
                        <a:pt x="422566" y="192390"/>
                        <a:pt x="417325" y="288095"/>
                        <a:pt x="355063" y="350358"/>
                      </a:cubicBezTo>
                      <a:lnTo>
                        <a:pt x="335798" y="363718"/>
                      </a:lnTo>
                      <a:lnTo>
                        <a:pt x="325437" y="373564"/>
                      </a:lnTo>
                      <a:cubicBezTo>
                        <a:pt x="283115" y="400141"/>
                        <a:pt x="227260" y="387376"/>
                        <a:pt x="200684" y="345053"/>
                      </a:cubicBezTo>
                      <a:cubicBezTo>
                        <a:pt x="174108" y="302731"/>
                        <a:pt x="186873" y="246877"/>
                        <a:pt x="229196" y="220300"/>
                      </a:cubicBezTo>
                      <a:cubicBezTo>
                        <a:pt x="260938" y="200368"/>
                        <a:pt x="300290" y="202565"/>
                        <a:pt x="329196" y="222764"/>
                      </a:cubicBezTo>
                      <a:lnTo>
                        <a:pt x="330318" y="223945"/>
                      </a:lnTo>
                      <a:lnTo>
                        <a:pt x="336967" y="215151"/>
                      </a:lnTo>
                      <a:cubicBezTo>
                        <a:pt x="350582" y="190702"/>
                        <a:pt x="360759" y="164273"/>
                        <a:pt x="366769" y="136594"/>
                      </a:cubicBezTo>
                      <a:close/>
                      <a:moveTo>
                        <a:pt x="90488" y="121311"/>
                      </a:moveTo>
                      <a:cubicBezTo>
                        <a:pt x="140462" y="121311"/>
                        <a:pt x="180976" y="161823"/>
                        <a:pt x="180976" y="211799"/>
                      </a:cubicBezTo>
                      <a:cubicBezTo>
                        <a:pt x="180976" y="249279"/>
                        <a:pt x="158188" y="281438"/>
                        <a:pt x="125710" y="295176"/>
                      </a:cubicBezTo>
                      <a:lnTo>
                        <a:pt x="124114" y="295498"/>
                      </a:lnTo>
                      <a:lnTo>
                        <a:pt x="128025" y="305806"/>
                      </a:lnTo>
                      <a:cubicBezTo>
                        <a:pt x="141490" y="330337"/>
                        <a:pt x="158460" y="353011"/>
                        <a:pt x="178704" y="372820"/>
                      </a:cubicBezTo>
                      <a:lnTo>
                        <a:pt x="178704" y="372821"/>
                      </a:lnTo>
                      <a:cubicBezTo>
                        <a:pt x="101780" y="390401"/>
                        <a:pt x="23516" y="335067"/>
                        <a:pt x="3898" y="249228"/>
                      </a:cubicBezTo>
                      <a:lnTo>
                        <a:pt x="2829" y="225808"/>
                      </a:lnTo>
                      <a:lnTo>
                        <a:pt x="0" y="211799"/>
                      </a:lnTo>
                      <a:cubicBezTo>
                        <a:pt x="0" y="161823"/>
                        <a:pt x="40513" y="121310"/>
                        <a:pt x="90488" y="121311"/>
                      </a:cubicBezTo>
                      <a:close/>
                      <a:moveTo>
                        <a:pt x="201710" y="858"/>
                      </a:moveTo>
                      <a:cubicBezTo>
                        <a:pt x="222007" y="-1189"/>
                        <a:pt x="243298" y="377"/>
                        <a:pt x="264560" y="6074"/>
                      </a:cubicBezTo>
                      <a:lnTo>
                        <a:pt x="285764" y="16078"/>
                      </a:lnTo>
                      <a:lnTo>
                        <a:pt x="299471" y="20128"/>
                      </a:lnTo>
                      <a:cubicBezTo>
                        <a:pt x="343649" y="43491"/>
                        <a:pt x="360521" y="98245"/>
                        <a:pt x="337155" y="142422"/>
                      </a:cubicBezTo>
                      <a:cubicBezTo>
                        <a:pt x="313792" y="186599"/>
                        <a:pt x="259039" y="203471"/>
                        <a:pt x="214861" y="180107"/>
                      </a:cubicBezTo>
                      <a:cubicBezTo>
                        <a:pt x="181729" y="162583"/>
                        <a:pt x="163955" y="127405"/>
                        <a:pt x="166995" y="92273"/>
                      </a:cubicBezTo>
                      <a:lnTo>
                        <a:pt x="167456" y="90711"/>
                      </a:lnTo>
                      <a:lnTo>
                        <a:pt x="156515" y="89349"/>
                      </a:lnTo>
                      <a:cubicBezTo>
                        <a:pt x="128535" y="89783"/>
                        <a:pt x="100558" y="94183"/>
                        <a:pt x="73583" y="102818"/>
                      </a:cubicBezTo>
                      <a:lnTo>
                        <a:pt x="73582" y="102818"/>
                      </a:lnTo>
                      <a:cubicBezTo>
                        <a:pt x="88899" y="45654"/>
                        <a:pt x="140824" y="6998"/>
                        <a:pt x="201710" y="85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88E09813-0A3C-4602-83EC-BC64BD144DA6}"/>
                  </a:ext>
                </a:extLst>
              </p:cNvPr>
              <p:cNvGrpSpPr/>
              <p:nvPr/>
            </p:nvGrpSpPr>
            <p:grpSpPr>
              <a:xfrm>
                <a:off x="4674478" y="4060548"/>
                <a:ext cx="313852" cy="308252"/>
                <a:chOff x="5768334" y="3050207"/>
                <a:chExt cx="627704" cy="616504"/>
              </a:xfrm>
            </p:grpSpPr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D38FAD23-159C-4C32-9097-9CF37764DFA5}"/>
                    </a:ext>
                  </a:extLst>
                </p:cNvPr>
                <p:cNvSpPr/>
                <p:nvPr/>
              </p:nvSpPr>
              <p:spPr>
                <a:xfrm>
                  <a:off x="5768334" y="3050207"/>
                  <a:ext cx="627704" cy="61650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91042882-1B55-461D-9EE6-3BAB5E8AE7D0}"/>
                    </a:ext>
                  </a:extLst>
                </p:cNvPr>
                <p:cNvSpPr/>
                <p:nvPr/>
              </p:nvSpPr>
              <p:spPr>
                <a:xfrm>
                  <a:off x="5834062" y="3117566"/>
                  <a:ext cx="490538" cy="481786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32DCA58C-4910-4A1F-81E7-164BE58379BA}"/>
                    </a:ext>
                  </a:extLst>
                </p:cNvPr>
                <p:cNvSpPr/>
                <p:nvPr/>
              </p:nvSpPr>
              <p:spPr>
                <a:xfrm>
                  <a:off x="5869911" y="3152775"/>
                  <a:ext cx="418840" cy="41136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13D6CA81-6821-49D8-A1E8-FA93BDF0AEEB}"/>
                    </a:ext>
                  </a:extLst>
                </p:cNvPr>
                <p:cNvSpPr/>
                <p:nvPr/>
              </p:nvSpPr>
              <p:spPr>
                <a:xfrm>
                  <a:off x="5891816" y="3173463"/>
                  <a:ext cx="370872" cy="354420"/>
                </a:xfrm>
                <a:custGeom>
                  <a:avLst/>
                  <a:gdLst>
                    <a:gd name="connsiteX0" fmla="*/ 366770 w 405416"/>
                    <a:gd name="connsiteY0" fmla="*/ 136594 h 387432"/>
                    <a:gd name="connsiteX1" fmla="*/ 355063 w 405416"/>
                    <a:gd name="connsiteY1" fmla="*/ 350358 h 387432"/>
                    <a:gd name="connsiteX2" fmla="*/ 335798 w 405416"/>
                    <a:gd name="connsiteY2" fmla="*/ 363718 h 387432"/>
                    <a:gd name="connsiteX3" fmla="*/ 325437 w 405416"/>
                    <a:gd name="connsiteY3" fmla="*/ 373564 h 387432"/>
                    <a:gd name="connsiteX4" fmla="*/ 200684 w 405416"/>
                    <a:gd name="connsiteY4" fmla="*/ 345053 h 387432"/>
                    <a:gd name="connsiteX5" fmla="*/ 229196 w 405416"/>
                    <a:gd name="connsiteY5" fmla="*/ 220300 h 387432"/>
                    <a:gd name="connsiteX6" fmla="*/ 329196 w 405416"/>
                    <a:gd name="connsiteY6" fmla="*/ 222764 h 387432"/>
                    <a:gd name="connsiteX7" fmla="*/ 330318 w 405416"/>
                    <a:gd name="connsiteY7" fmla="*/ 223945 h 387432"/>
                    <a:gd name="connsiteX8" fmla="*/ 336967 w 405416"/>
                    <a:gd name="connsiteY8" fmla="*/ 215151 h 387432"/>
                    <a:gd name="connsiteX9" fmla="*/ 366769 w 405416"/>
                    <a:gd name="connsiteY9" fmla="*/ 136594 h 387432"/>
                    <a:gd name="connsiteX10" fmla="*/ 90488 w 405416"/>
                    <a:gd name="connsiteY10" fmla="*/ 121311 h 387432"/>
                    <a:gd name="connsiteX11" fmla="*/ 180976 w 405416"/>
                    <a:gd name="connsiteY11" fmla="*/ 211799 h 387432"/>
                    <a:gd name="connsiteX12" fmla="*/ 125710 w 405416"/>
                    <a:gd name="connsiteY12" fmla="*/ 295176 h 387432"/>
                    <a:gd name="connsiteX13" fmla="*/ 124114 w 405416"/>
                    <a:gd name="connsiteY13" fmla="*/ 295498 h 387432"/>
                    <a:gd name="connsiteX14" fmla="*/ 128025 w 405416"/>
                    <a:gd name="connsiteY14" fmla="*/ 305806 h 387432"/>
                    <a:gd name="connsiteX15" fmla="*/ 178704 w 405416"/>
                    <a:gd name="connsiteY15" fmla="*/ 372820 h 387432"/>
                    <a:gd name="connsiteX16" fmla="*/ 178704 w 405416"/>
                    <a:gd name="connsiteY16" fmla="*/ 372821 h 387432"/>
                    <a:gd name="connsiteX17" fmla="*/ 3898 w 405416"/>
                    <a:gd name="connsiteY17" fmla="*/ 249228 h 387432"/>
                    <a:gd name="connsiteX18" fmla="*/ 2829 w 405416"/>
                    <a:gd name="connsiteY18" fmla="*/ 225808 h 387432"/>
                    <a:gd name="connsiteX19" fmla="*/ 0 w 405416"/>
                    <a:gd name="connsiteY19" fmla="*/ 211799 h 387432"/>
                    <a:gd name="connsiteX20" fmla="*/ 90488 w 405416"/>
                    <a:gd name="connsiteY20" fmla="*/ 121311 h 387432"/>
                    <a:gd name="connsiteX21" fmla="*/ 201710 w 405416"/>
                    <a:gd name="connsiteY21" fmla="*/ 858 h 387432"/>
                    <a:gd name="connsiteX22" fmla="*/ 264560 w 405416"/>
                    <a:gd name="connsiteY22" fmla="*/ 6074 h 387432"/>
                    <a:gd name="connsiteX23" fmla="*/ 285764 w 405416"/>
                    <a:gd name="connsiteY23" fmla="*/ 16078 h 387432"/>
                    <a:gd name="connsiteX24" fmla="*/ 299471 w 405416"/>
                    <a:gd name="connsiteY24" fmla="*/ 20128 h 387432"/>
                    <a:gd name="connsiteX25" fmla="*/ 337155 w 405416"/>
                    <a:gd name="connsiteY25" fmla="*/ 142422 h 387432"/>
                    <a:gd name="connsiteX26" fmla="*/ 214861 w 405416"/>
                    <a:gd name="connsiteY26" fmla="*/ 180107 h 387432"/>
                    <a:gd name="connsiteX27" fmla="*/ 166995 w 405416"/>
                    <a:gd name="connsiteY27" fmla="*/ 92273 h 387432"/>
                    <a:gd name="connsiteX28" fmla="*/ 167456 w 405416"/>
                    <a:gd name="connsiteY28" fmla="*/ 90711 h 387432"/>
                    <a:gd name="connsiteX29" fmla="*/ 156515 w 405416"/>
                    <a:gd name="connsiteY29" fmla="*/ 89349 h 387432"/>
                    <a:gd name="connsiteX30" fmla="*/ 73583 w 405416"/>
                    <a:gd name="connsiteY30" fmla="*/ 102818 h 387432"/>
                    <a:gd name="connsiteX31" fmla="*/ 73582 w 405416"/>
                    <a:gd name="connsiteY31" fmla="*/ 102818 h 387432"/>
                    <a:gd name="connsiteX32" fmla="*/ 201710 w 405416"/>
                    <a:gd name="connsiteY32" fmla="*/ 858 h 38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05416" h="387432">
                      <a:moveTo>
                        <a:pt x="366770" y="136594"/>
                      </a:moveTo>
                      <a:cubicBezTo>
                        <a:pt x="422566" y="192390"/>
                        <a:pt x="417325" y="288095"/>
                        <a:pt x="355063" y="350358"/>
                      </a:cubicBezTo>
                      <a:lnTo>
                        <a:pt x="335798" y="363718"/>
                      </a:lnTo>
                      <a:lnTo>
                        <a:pt x="325437" y="373564"/>
                      </a:lnTo>
                      <a:cubicBezTo>
                        <a:pt x="283115" y="400141"/>
                        <a:pt x="227260" y="387376"/>
                        <a:pt x="200684" y="345053"/>
                      </a:cubicBezTo>
                      <a:cubicBezTo>
                        <a:pt x="174108" y="302731"/>
                        <a:pt x="186873" y="246877"/>
                        <a:pt x="229196" y="220300"/>
                      </a:cubicBezTo>
                      <a:cubicBezTo>
                        <a:pt x="260938" y="200368"/>
                        <a:pt x="300290" y="202565"/>
                        <a:pt x="329196" y="222764"/>
                      </a:cubicBezTo>
                      <a:lnTo>
                        <a:pt x="330318" y="223945"/>
                      </a:lnTo>
                      <a:lnTo>
                        <a:pt x="336967" y="215151"/>
                      </a:lnTo>
                      <a:cubicBezTo>
                        <a:pt x="350582" y="190702"/>
                        <a:pt x="360759" y="164273"/>
                        <a:pt x="366769" y="136594"/>
                      </a:cubicBezTo>
                      <a:close/>
                      <a:moveTo>
                        <a:pt x="90488" y="121311"/>
                      </a:moveTo>
                      <a:cubicBezTo>
                        <a:pt x="140462" y="121311"/>
                        <a:pt x="180976" y="161823"/>
                        <a:pt x="180976" y="211799"/>
                      </a:cubicBezTo>
                      <a:cubicBezTo>
                        <a:pt x="180976" y="249279"/>
                        <a:pt x="158188" y="281438"/>
                        <a:pt x="125710" y="295176"/>
                      </a:cubicBezTo>
                      <a:lnTo>
                        <a:pt x="124114" y="295498"/>
                      </a:lnTo>
                      <a:lnTo>
                        <a:pt x="128025" y="305806"/>
                      </a:lnTo>
                      <a:cubicBezTo>
                        <a:pt x="141490" y="330337"/>
                        <a:pt x="158460" y="353011"/>
                        <a:pt x="178704" y="372820"/>
                      </a:cubicBezTo>
                      <a:lnTo>
                        <a:pt x="178704" y="372821"/>
                      </a:lnTo>
                      <a:cubicBezTo>
                        <a:pt x="101780" y="390401"/>
                        <a:pt x="23516" y="335067"/>
                        <a:pt x="3898" y="249228"/>
                      </a:cubicBezTo>
                      <a:lnTo>
                        <a:pt x="2829" y="225808"/>
                      </a:lnTo>
                      <a:lnTo>
                        <a:pt x="0" y="211799"/>
                      </a:lnTo>
                      <a:cubicBezTo>
                        <a:pt x="0" y="161823"/>
                        <a:pt x="40513" y="121310"/>
                        <a:pt x="90488" y="121311"/>
                      </a:cubicBezTo>
                      <a:close/>
                      <a:moveTo>
                        <a:pt x="201710" y="858"/>
                      </a:moveTo>
                      <a:cubicBezTo>
                        <a:pt x="222007" y="-1189"/>
                        <a:pt x="243298" y="377"/>
                        <a:pt x="264560" y="6074"/>
                      </a:cubicBezTo>
                      <a:lnTo>
                        <a:pt x="285764" y="16078"/>
                      </a:lnTo>
                      <a:lnTo>
                        <a:pt x="299471" y="20128"/>
                      </a:lnTo>
                      <a:cubicBezTo>
                        <a:pt x="343649" y="43491"/>
                        <a:pt x="360521" y="98245"/>
                        <a:pt x="337155" y="142422"/>
                      </a:cubicBezTo>
                      <a:cubicBezTo>
                        <a:pt x="313792" y="186599"/>
                        <a:pt x="259039" y="203471"/>
                        <a:pt x="214861" y="180107"/>
                      </a:cubicBezTo>
                      <a:cubicBezTo>
                        <a:pt x="181729" y="162583"/>
                        <a:pt x="163955" y="127405"/>
                        <a:pt x="166995" y="92273"/>
                      </a:cubicBezTo>
                      <a:lnTo>
                        <a:pt x="167456" y="90711"/>
                      </a:lnTo>
                      <a:lnTo>
                        <a:pt x="156515" y="89349"/>
                      </a:lnTo>
                      <a:cubicBezTo>
                        <a:pt x="128535" y="89783"/>
                        <a:pt x="100558" y="94183"/>
                        <a:pt x="73583" y="102818"/>
                      </a:cubicBezTo>
                      <a:lnTo>
                        <a:pt x="73582" y="102818"/>
                      </a:lnTo>
                      <a:cubicBezTo>
                        <a:pt x="88899" y="45654"/>
                        <a:pt x="140824" y="6998"/>
                        <a:pt x="201710" y="85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0F241759-D24D-4CAA-973D-0102DF2AF6B1}"/>
                  </a:ext>
                </a:extLst>
              </p:cNvPr>
              <p:cNvGrpSpPr/>
              <p:nvPr/>
            </p:nvGrpSpPr>
            <p:grpSpPr>
              <a:xfrm>
                <a:off x="3721978" y="3812898"/>
                <a:ext cx="260809" cy="256155"/>
                <a:chOff x="5768334" y="3050207"/>
                <a:chExt cx="627704" cy="616504"/>
              </a:xfrm>
            </p:grpSpPr>
            <p:sp>
              <p:nvSpPr>
                <p:cNvPr id="697" name="楕円 696">
                  <a:extLst>
                    <a:ext uri="{FF2B5EF4-FFF2-40B4-BE49-F238E27FC236}">
                      <a16:creationId xmlns:a16="http://schemas.microsoft.com/office/drawing/2014/main" id="{F39F4C2E-2196-49CB-9361-A5CBAA5DFDF8}"/>
                    </a:ext>
                  </a:extLst>
                </p:cNvPr>
                <p:cNvSpPr/>
                <p:nvPr/>
              </p:nvSpPr>
              <p:spPr>
                <a:xfrm>
                  <a:off x="5768334" y="3050207"/>
                  <a:ext cx="627704" cy="61650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380A935E-AE02-481A-B0A1-42D8BC6B9328}"/>
                    </a:ext>
                  </a:extLst>
                </p:cNvPr>
                <p:cNvSpPr/>
                <p:nvPr/>
              </p:nvSpPr>
              <p:spPr>
                <a:xfrm>
                  <a:off x="5834062" y="3117566"/>
                  <a:ext cx="490538" cy="481786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19D199FB-20BA-4740-AA24-934ED5241940}"/>
                    </a:ext>
                  </a:extLst>
                </p:cNvPr>
                <p:cNvSpPr/>
                <p:nvPr/>
              </p:nvSpPr>
              <p:spPr>
                <a:xfrm>
                  <a:off x="5869911" y="3152775"/>
                  <a:ext cx="418840" cy="41136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27EBCBED-300C-4869-81D1-F122EB94524E}"/>
                    </a:ext>
                  </a:extLst>
                </p:cNvPr>
                <p:cNvSpPr/>
                <p:nvPr/>
              </p:nvSpPr>
              <p:spPr>
                <a:xfrm>
                  <a:off x="5891816" y="3173463"/>
                  <a:ext cx="370872" cy="354420"/>
                </a:xfrm>
                <a:custGeom>
                  <a:avLst/>
                  <a:gdLst>
                    <a:gd name="connsiteX0" fmla="*/ 366770 w 405416"/>
                    <a:gd name="connsiteY0" fmla="*/ 136594 h 387432"/>
                    <a:gd name="connsiteX1" fmla="*/ 355063 w 405416"/>
                    <a:gd name="connsiteY1" fmla="*/ 350358 h 387432"/>
                    <a:gd name="connsiteX2" fmla="*/ 335798 w 405416"/>
                    <a:gd name="connsiteY2" fmla="*/ 363718 h 387432"/>
                    <a:gd name="connsiteX3" fmla="*/ 325437 w 405416"/>
                    <a:gd name="connsiteY3" fmla="*/ 373564 h 387432"/>
                    <a:gd name="connsiteX4" fmla="*/ 200684 w 405416"/>
                    <a:gd name="connsiteY4" fmla="*/ 345053 h 387432"/>
                    <a:gd name="connsiteX5" fmla="*/ 229196 w 405416"/>
                    <a:gd name="connsiteY5" fmla="*/ 220300 h 387432"/>
                    <a:gd name="connsiteX6" fmla="*/ 329196 w 405416"/>
                    <a:gd name="connsiteY6" fmla="*/ 222764 h 387432"/>
                    <a:gd name="connsiteX7" fmla="*/ 330318 w 405416"/>
                    <a:gd name="connsiteY7" fmla="*/ 223945 h 387432"/>
                    <a:gd name="connsiteX8" fmla="*/ 336967 w 405416"/>
                    <a:gd name="connsiteY8" fmla="*/ 215151 h 387432"/>
                    <a:gd name="connsiteX9" fmla="*/ 366769 w 405416"/>
                    <a:gd name="connsiteY9" fmla="*/ 136594 h 387432"/>
                    <a:gd name="connsiteX10" fmla="*/ 90488 w 405416"/>
                    <a:gd name="connsiteY10" fmla="*/ 121311 h 387432"/>
                    <a:gd name="connsiteX11" fmla="*/ 180976 w 405416"/>
                    <a:gd name="connsiteY11" fmla="*/ 211799 h 387432"/>
                    <a:gd name="connsiteX12" fmla="*/ 125710 w 405416"/>
                    <a:gd name="connsiteY12" fmla="*/ 295176 h 387432"/>
                    <a:gd name="connsiteX13" fmla="*/ 124114 w 405416"/>
                    <a:gd name="connsiteY13" fmla="*/ 295498 h 387432"/>
                    <a:gd name="connsiteX14" fmla="*/ 128025 w 405416"/>
                    <a:gd name="connsiteY14" fmla="*/ 305806 h 387432"/>
                    <a:gd name="connsiteX15" fmla="*/ 178704 w 405416"/>
                    <a:gd name="connsiteY15" fmla="*/ 372820 h 387432"/>
                    <a:gd name="connsiteX16" fmla="*/ 178704 w 405416"/>
                    <a:gd name="connsiteY16" fmla="*/ 372821 h 387432"/>
                    <a:gd name="connsiteX17" fmla="*/ 3898 w 405416"/>
                    <a:gd name="connsiteY17" fmla="*/ 249228 h 387432"/>
                    <a:gd name="connsiteX18" fmla="*/ 2829 w 405416"/>
                    <a:gd name="connsiteY18" fmla="*/ 225808 h 387432"/>
                    <a:gd name="connsiteX19" fmla="*/ 0 w 405416"/>
                    <a:gd name="connsiteY19" fmla="*/ 211799 h 387432"/>
                    <a:gd name="connsiteX20" fmla="*/ 90488 w 405416"/>
                    <a:gd name="connsiteY20" fmla="*/ 121311 h 387432"/>
                    <a:gd name="connsiteX21" fmla="*/ 201710 w 405416"/>
                    <a:gd name="connsiteY21" fmla="*/ 858 h 387432"/>
                    <a:gd name="connsiteX22" fmla="*/ 264560 w 405416"/>
                    <a:gd name="connsiteY22" fmla="*/ 6074 h 387432"/>
                    <a:gd name="connsiteX23" fmla="*/ 285764 w 405416"/>
                    <a:gd name="connsiteY23" fmla="*/ 16078 h 387432"/>
                    <a:gd name="connsiteX24" fmla="*/ 299471 w 405416"/>
                    <a:gd name="connsiteY24" fmla="*/ 20128 h 387432"/>
                    <a:gd name="connsiteX25" fmla="*/ 337155 w 405416"/>
                    <a:gd name="connsiteY25" fmla="*/ 142422 h 387432"/>
                    <a:gd name="connsiteX26" fmla="*/ 214861 w 405416"/>
                    <a:gd name="connsiteY26" fmla="*/ 180107 h 387432"/>
                    <a:gd name="connsiteX27" fmla="*/ 166995 w 405416"/>
                    <a:gd name="connsiteY27" fmla="*/ 92273 h 387432"/>
                    <a:gd name="connsiteX28" fmla="*/ 167456 w 405416"/>
                    <a:gd name="connsiteY28" fmla="*/ 90711 h 387432"/>
                    <a:gd name="connsiteX29" fmla="*/ 156515 w 405416"/>
                    <a:gd name="connsiteY29" fmla="*/ 89349 h 387432"/>
                    <a:gd name="connsiteX30" fmla="*/ 73583 w 405416"/>
                    <a:gd name="connsiteY30" fmla="*/ 102818 h 387432"/>
                    <a:gd name="connsiteX31" fmla="*/ 73582 w 405416"/>
                    <a:gd name="connsiteY31" fmla="*/ 102818 h 387432"/>
                    <a:gd name="connsiteX32" fmla="*/ 201710 w 405416"/>
                    <a:gd name="connsiteY32" fmla="*/ 858 h 38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05416" h="387432">
                      <a:moveTo>
                        <a:pt x="366770" y="136594"/>
                      </a:moveTo>
                      <a:cubicBezTo>
                        <a:pt x="422566" y="192390"/>
                        <a:pt x="417325" y="288095"/>
                        <a:pt x="355063" y="350358"/>
                      </a:cubicBezTo>
                      <a:lnTo>
                        <a:pt x="335798" y="363718"/>
                      </a:lnTo>
                      <a:lnTo>
                        <a:pt x="325437" y="373564"/>
                      </a:lnTo>
                      <a:cubicBezTo>
                        <a:pt x="283115" y="400141"/>
                        <a:pt x="227260" y="387376"/>
                        <a:pt x="200684" y="345053"/>
                      </a:cubicBezTo>
                      <a:cubicBezTo>
                        <a:pt x="174108" y="302731"/>
                        <a:pt x="186873" y="246877"/>
                        <a:pt x="229196" y="220300"/>
                      </a:cubicBezTo>
                      <a:cubicBezTo>
                        <a:pt x="260938" y="200368"/>
                        <a:pt x="300290" y="202565"/>
                        <a:pt x="329196" y="222764"/>
                      </a:cubicBezTo>
                      <a:lnTo>
                        <a:pt x="330318" y="223945"/>
                      </a:lnTo>
                      <a:lnTo>
                        <a:pt x="336967" y="215151"/>
                      </a:lnTo>
                      <a:cubicBezTo>
                        <a:pt x="350582" y="190702"/>
                        <a:pt x="360759" y="164273"/>
                        <a:pt x="366769" y="136594"/>
                      </a:cubicBezTo>
                      <a:close/>
                      <a:moveTo>
                        <a:pt x="90488" y="121311"/>
                      </a:moveTo>
                      <a:cubicBezTo>
                        <a:pt x="140462" y="121311"/>
                        <a:pt x="180976" y="161823"/>
                        <a:pt x="180976" y="211799"/>
                      </a:cubicBezTo>
                      <a:cubicBezTo>
                        <a:pt x="180976" y="249279"/>
                        <a:pt x="158188" y="281438"/>
                        <a:pt x="125710" y="295176"/>
                      </a:cubicBezTo>
                      <a:lnTo>
                        <a:pt x="124114" y="295498"/>
                      </a:lnTo>
                      <a:lnTo>
                        <a:pt x="128025" y="305806"/>
                      </a:lnTo>
                      <a:cubicBezTo>
                        <a:pt x="141490" y="330337"/>
                        <a:pt x="158460" y="353011"/>
                        <a:pt x="178704" y="372820"/>
                      </a:cubicBezTo>
                      <a:lnTo>
                        <a:pt x="178704" y="372821"/>
                      </a:lnTo>
                      <a:cubicBezTo>
                        <a:pt x="101780" y="390401"/>
                        <a:pt x="23516" y="335067"/>
                        <a:pt x="3898" y="249228"/>
                      </a:cubicBezTo>
                      <a:lnTo>
                        <a:pt x="2829" y="225808"/>
                      </a:lnTo>
                      <a:lnTo>
                        <a:pt x="0" y="211799"/>
                      </a:lnTo>
                      <a:cubicBezTo>
                        <a:pt x="0" y="161823"/>
                        <a:pt x="40513" y="121310"/>
                        <a:pt x="90488" y="121311"/>
                      </a:cubicBezTo>
                      <a:close/>
                      <a:moveTo>
                        <a:pt x="201710" y="858"/>
                      </a:moveTo>
                      <a:cubicBezTo>
                        <a:pt x="222007" y="-1189"/>
                        <a:pt x="243298" y="377"/>
                        <a:pt x="264560" y="6074"/>
                      </a:cubicBezTo>
                      <a:lnTo>
                        <a:pt x="285764" y="16078"/>
                      </a:lnTo>
                      <a:lnTo>
                        <a:pt x="299471" y="20128"/>
                      </a:lnTo>
                      <a:cubicBezTo>
                        <a:pt x="343649" y="43491"/>
                        <a:pt x="360521" y="98245"/>
                        <a:pt x="337155" y="142422"/>
                      </a:cubicBezTo>
                      <a:cubicBezTo>
                        <a:pt x="313792" y="186599"/>
                        <a:pt x="259039" y="203471"/>
                        <a:pt x="214861" y="180107"/>
                      </a:cubicBezTo>
                      <a:cubicBezTo>
                        <a:pt x="181729" y="162583"/>
                        <a:pt x="163955" y="127405"/>
                        <a:pt x="166995" y="92273"/>
                      </a:cubicBezTo>
                      <a:lnTo>
                        <a:pt x="167456" y="90711"/>
                      </a:lnTo>
                      <a:lnTo>
                        <a:pt x="156515" y="89349"/>
                      </a:lnTo>
                      <a:cubicBezTo>
                        <a:pt x="128535" y="89783"/>
                        <a:pt x="100558" y="94183"/>
                        <a:pt x="73583" y="102818"/>
                      </a:cubicBezTo>
                      <a:lnTo>
                        <a:pt x="73582" y="102818"/>
                      </a:lnTo>
                      <a:cubicBezTo>
                        <a:pt x="88899" y="45654"/>
                        <a:pt x="140824" y="6998"/>
                        <a:pt x="201710" y="85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A838FD87-617A-4FE8-AEA6-0EE5AC9848E2}"/>
                  </a:ext>
                </a:extLst>
              </p:cNvPr>
              <p:cNvGrpSpPr/>
              <p:nvPr/>
            </p:nvGrpSpPr>
            <p:grpSpPr>
              <a:xfrm>
                <a:off x="4445878" y="3812898"/>
                <a:ext cx="260809" cy="256155"/>
                <a:chOff x="5768334" y="3050207"/>
                <a:chExt cx="627704" cy="616504"/>
              </a:xfrm>
            </p:grpSpPr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6DF9CA77-2DBE-4A82-B9A2-DBD934EC89F5}"/>
                    </a:ext>
                  </a:extLst>
                </p:cNvPr>
                <p:cNvSpPr/>
                <p:nvPr/>
              </p:nvSpPr>
              <p:spPr>
                <a:xfrm>
                  <a:off x="5768334" y="3050207"/>
                  <a:ext cx="627704" cy="61650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8736D368-9586-4C67-89C8-5B8D8926C746}"/>
                    </a:ext>
                  </a:extLst>
                </p:cNvPr>
                <p:cNvSpPr/>
                <p:nvPr/>
              </p:nvSpPr>
              <p:spPr>
                <a:xfrm>
                  <a:off x="5834062" y="3117566"/>
                  <a:ext cx="490538" cy="481786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068DE378-4635-4892-8306-DDA17F4B05A1}"/>
                    </a:ext>
                  </a:extLst>
                </p:cNvPr>
                <p:cNvSpPr/>
                <p:nvPr/>
              </p:nvSpPr>
              <p:spPr>
                <a:xfrm>
                  <a:off x="5869911" y="3152775"/>
                  <a:ext cx="418840" cy="41136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E8094B6E-1382-41F2-A74C-04816C716D74}"/>
                    </a:ext>
                  </a:extLst>
                </p:cNvPr>
                <p:cNvSpPr/>
                <p:nvPr/>
              </p:nvSpPr>
              <p:spPr>
                <a:xfrm>
                  <a:off x="5891816" y="3173463"/>
                  <a:ext cx="370872" cy="354420"/>
                </a:xfrm>
                <a:custGeom>
                  <a:avLst/>
                  <a:gdLst>
                    <a:gd name="connsiteX0" fmla="*/ 366770 w 405416"/>
                    <a:gd name="connsiteY0" fmla="*/ 136594 h 387432"/>
                    <a:gd name="connsiteX1" fmla="*/ 355063 w 405416"/>
                    <a:gd name="connsiteY1" fmla="*/ 350358 h 387432"/>
                    <a:gd name="connsiteX2" fmla="*/ 335798 w 405416"/>
                    <a:gd name="connsiteY2" fmla="*/ 363718 h 387432"/>
                    <a:gd name="connsiteX3" fmla="*/ 325437 w 405416"/>
                    <a:gd name="connsiteY3" fmla="*/ 373564 h 387432"/>
                    <a:gd name="connsiteX4" fmla="*/ 200684 w 405416"/>
                    <a:gd name="connsiteY4" fmla="*/ 345053 h 387432"/>
                    <a:gd name="connsiteX5" fmla="*/ 229196 w 405416"/>
                    <a:gd name="connsiteY5" fmla="*/ 220300 h 387432"/>
                    <a:gd name="connsiteX6" fmla="*/ 329196 w 405416"/>
                    <a:gd name="connsiteY6" fmla="*/ 222764 h 387432"/>
                    <a:gd name="connsiteX7" fmla="*/ 330318 w 405416"/>
                    <a:gd name="connsiteY7" fmla="*/ 223945 h 387432"/>
                    <a:gd name="connsiteX8" fmla="*/ 336967 w 405416"/>
                    <a:gd name="connsiteY8" fmla="*/ 215151 h 387432"/>
                    <a:gd name="connsiteX9" fmla="*/ 366769 w 405416"/>
                    <a:gd name="connsiteY9" fmla="*/ 136594 h 387432"/>
                    <a:gd name="connsiteX10" fmla="*/ 90488 w 405416"/>
                    <a:gd name="connsiteY10" fmla="*/ 121311 h 387432"/>
                    <a:gd name="connsiteX11" fmla="*/ 180976 w 405416"/>
                    <a:gd name="connsiteY11" fmla="*/ 211799 h 387432"/>
                    <a:gd name="connsiteX12" fmla="*/ 125710 w 405416"/>
                    <a:gd name="connsiteY12" fmla="*/ 295176 h 387432"/>
                    <a:gd name="connsiteX13" fmla="*/ 124114 w 405416"/>
                    <a:gd name="connsiteY13" fmla="*/ 295498 h 387432"/>
                    <a:gd name="connsiteX14" fmla="*/ 128025 w 405416"/>
                    <a:gd name="connsiteY14" fmla="*/ 305806 h 387432"/>
                    <a:gd name="connsiteX15" fmla="*/ 178704 w 405416"/>
                    <a:gd name="connsiteY15" fmla="*/ 372820 h 387432"/>
                    <a:gd name="connsiteX16" fmla="*/ 178704 w 405416"/>
                    <a:gd name="connsiteY16" fmla="*/ 372821 h 387432"/>
                    <a:gd name="connsiteX17" fmla="*/ 3898 w 405416"/>
                    <a:gd name="connsiteY17" fmla="*/ 249228 h 387432"/>
                    <a:gd name="connsiteX18" fmla="*/ 2829 w 405416"/>
                    <a:gd name="connsiteY18" fmla="*/ 225808 h 387432"/>
                    <a:gd name="connsiteX19" fmla="*/ 0 w 405416"/>
                    <a:gd name="connsiteY19" fmla="*/ 211799 h 387432"/>
                    <a:gd name="connsiteX20" fmla="*/ 90488 w 405416"/>
                    <a:gd name="connsiteY20" fmla="*/ 121311 h 387432"/>
                    <a:gd name="connsiteX21" fmla="*/ 201710 w 405416"/>
                    <a:gd name="connsiteY21" fmla="*/ 858 h 387432"/>
                    <a:gd name="connsiteX22" fmla="*/ 264560 w 405416"/>
                    <a:gd name="connsiteY22" fmla="*/ 6074 h 387432"/>
                    <a:gd name="connsiteX23" fmla="*/ 285764 w 405416"/>
                    <a:gd name="connsiteY23" fmla="*/ 16078 h 387432"/>
                    <a:gd name="connsiteX24" fmla="*/ 299471 w 405416"/>
                    <a:gd name="connsiteY24" fmla="*/ 20128 h 387432"/>
                    <a:gd name="connsiteX25" fmla="*/ 337155 w 405416"/>
                    <a:gd name="connsiteY25" fmla="*/ 142422 h 387432"/>
                    <a:gd name="connsiteX26" fmla="*/ 214861 w 405416"/>
                    <a:gd name="connsiteY26" fmla="*/ 180107 h 387432"/>
                    <a:gd name="connsiteX27" fmla="*/ 166995 w 405416"/>
                    <a:gd name="connsiteY27" fmla="*/ 92273 h 387432"/>
                    <a:gd name="connsiteX28" fmla="*/ 167456 w 405416"/>
                    <a:gd name="connsiteY28" fmla="*/ 90711 h 387432"/>
                    <a:gd name="connsiteX29" fmla="*/ 156515 w 405416"/>
                    <a:gd name="connsiteY29" fmla="*/ 89349 h 387432"/>
                    <a:gd name="connsiteX30" fmla="*/ 73583 w 405416"/>
                    <a:gd name="connsiteY30" fmla="*/ 102818 h 387432"/>
                    <a:gd name="connsiteX31" fmla="*/ 73582 w 405416"/>
                    <a:gd name="connsiteY31" fmla="*/ 102818 h 387432"/>
                    <a:gd name="connsiteX32" fmla="*/ 201710 w 405416"/>
                    <a:gd name="connsiteY32" fmla="*/ 858 h 38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05416" h="387432">
                      <a:moveTo>
                        <a:pt x="366770" y="136594"/>
                      </a:moveTo>
                      <a:cubicBezTo>
                        <a:pt x="422566" y="192390"/>
                        <a:pt x="417325" y="288095"/>
                        <a:pt x="355063" y="350358"/>
                      </a:cubicBezTo>
                      <a:lnTo>
                        <a:pt x="335798" y="363718"/>
                      </a:lnTo>
                      <a:lnTo>
                        <a:pt x="325437" y="373564"/>
                      </a:lnTo>
                      <a:cubicBezTo>
                        <a:pt x="283115" y="400141"/>
                        <a:pt x="227260" y="387376"/>
                        <a:pt x="200684" y="345053"/>
                      </a:cubicBezTo>
                      <a:cubicBezTo>
                        <a:pt x="174108" y="302731"/>
                        <a:pt x="186873" y="246877"/>
                        <a:pt x="229196" y="220300"/>
                      </a:cubicBezTo>
                      <a:cubicBezTo>
                        <a:pt x="260938" y="200368"/>
                        <a:pt x="300290" y="202565"/>
                        <a:pt x="329196" y="222764"/>
                      </a:cubicBezTo>
                      <a:lnTo>
                        <a:pt x="330318" y="223945"/>
                      </a:lnTo>
                      <a:lnTo>
                        <a:pt x="336967" y="215151"/>
                      </a:lnTo>
                      <a:cubicBezTo>
                        <a:pt x="350582" y="190702"/>
                        <a:pt x="360759" y="164273"/>
                        <a:pt x="366769" y="136594"/>
                      </a:cubicBezTo>
                      <a:close/>
                      <a:moveTo>
                        <a:pt x="90488" y="121311"/>
                      </a:moveTo>
                      <a:cubicBezTo>
                        <a:pt x="140462" y="121311"/>
                        <a:pt x="180976" y="161823"/>
                        <a:pt x="180976" y="211799"/>
                      </a:cubicBezTo>
                      <a:cubicBezTo>
                        <a:pt x="180976" y="249279"/>
                        <a:pt x="158188" y="281438"/>
                        <a:pt x="125710" y="295176"/>
                      </a:cubicBezTo>
                      <a:lnTo>
                        <a:pt x="124114" y="295498"/>
                      </a:lnTo>
                      <a:lnTo>
                        <a:pt x="128025" y="305806"/>
                      </a:lnTo>
                      <a:cubicBezTo>
                        <a:pt x="141490" y="330337"/>
                        <a:pt x="158460" y="353011"/>
                        <a:pt x="178704" y="372820"/>
                      </a:cubicBezTo>
                      <a:lnTo>
                        <a:pt x="178704" y="372821"/>
                      </a:lnTo>
                      <a:cubicBezTo>
                        <a:pt x="101780" y="390401"/>
                        <a:pt x="23516" y="335067"/>
                        <a:pt x="3898" y="249228"/>
                      </a:cubicBezTo>
                      <a:lnTo>
                        <a:pt x="2829" y="225808"/>
                      </a:lnTo>
                      <a:lnTo>
                        <a:pt x="0" y="211799"/>
                      </a:lnTo>
                      <a:cubicBezTo>
                        <a:pt x="0" y="161823"/>
                        <a:pt x="40513" y="121310"/>
                        <a:pt x="90488" y="121311"/>
                      </a:cubicBezTo>
                      <a:close/>
                      <a:moveTo>
                        <a:pt x="201710" y="858"/>
                      </a:moveTo>
                      <a:cubicBezTo>
                        <a:pt x="222007" y="-1189"/>
                        <a:pt x="243298" y="377"/>
                        <a:pt x="264560" y="6074"/>
                      </a:cubicBezTo>
                      <a:lnTo>
                        <a:pt x="285764" y="16078"/>
                      </a:lnTo>
                      <a:lnTo>
                        <a:pt x="299471" y="20128"/>
                      </a:lnTo>
                      <a:cubicBezTo>
                        <a:pt x="343649" y="43491"/>
                        <a:pt x="360521" y="98245"/>
                        <a:pt x="337155" y="142422"/>
                      </a:cubicBezTo>
                      <a:cubicBezTo>
                        <a:pt x="313792" y="186599"/>
                        <a:pt x="259039" y="203471"/>
                        <a:pt x="214861" y="180107"/>
                      </a:cubicBezTo>
                      <a:cubicBezTo>
                        <a:pt x="181729" y="162583"/>
                        <a:pt x="163955" y="127405"/>
                        <a:pt x="166995" y="92273"/>
                      </a:cubicBezTo>
                      <a:lnTo>
                        <a:pt x="167456" y="90711"/>
                      </a:lnTo>
                      <a:lnTo>
                        <a:pt x="156515" y="89349"/>
                      </a:lnTo>
                      <a:cubicBezTo>
                        <a:pt x="128535" y="89783"/>
                        <a:pt x="100558" y="94183"/>
                        <a:pt x="73583" y="102818"/>
                      </a:cubicBezTo>
                      <a:lnTo>
                        <a:pt x="73582" y="102818"/>
                      </a:lnTo>
                      <a:cubicBezTo>
                        <a:pt x="88899" y="45654"/>
                        <a:pt x="140824" y="6998"/>
                        <a:pt x="201710" y="85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5" name="四角形: 上の 2 つの角を丸める 674">
                <a:extLst>
                  <a:ext uri="{FF2B5EF4-FFF2-40B4-BE49-F238E27FC236}">
                    <a16:creationId xmlns:a16="http://schemas.microsoft.com/office/drawing/2014/main" id="{5A2EFEB0-3505-433B-993F-460744AF614A}"/>
                  </a:ext>
                </a:extLst>
              </p:cNvPr>
              <p:cNvSpPr/>
              <p:nvPr/>
            </p:nvSpPr>
            <p:spPr>
              <a:xfrm>
                <a:off x="3922408" y="4011370"/>
                <a:ext cx="592442" cy="3548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13408123-8D21-49CB-9931-87EDEDAC42DC}"/>
                  </a:ext>
                </a:extLst>
              </p:cNvPr>
              <p:cNvSpPr/>
              <p:nvPr/>
            </p:nvSpPr>
            <p:spPr>
              <a:xfrm>
                <a:off x="4003370" y="3863776"/>
                <a:ext cx="81684" cy="20726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215C8F6B-787D-4696-92E6-BAD8D6ABA453}"/>
                  </a:ext>
                </a:extLst>
              </p:cNvPr>
              <p:cNvSpPr/>
              <p:nvPr/>
            </p:nvSpPr>
            <p:spPr>
              <a:xfrm>
                <a:off x="4358177" y="3863776"/>
                <a:ext cx="81684" cy="20726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DE812E6A-5342-4D88-A195-F272D06E02EC}"/>
                  </a:ext>
                </a:extLst>
              </p:cNvPr>
              <p:cNvSpPr/>
              <p:nvPr/>
            </p:nvSpPr>
            <p:spPr>
              <a:xfrm>
                <a:off x="4117670" y="4026437"/>
                <a:ext cx="201918" cy="133664"/>
              </a:xfrm>
              <a:prstGeom prst="round2SameRect">
                <a:avLst>
                  <a:gd name="adj1" fmla="val 21141"/>
                  <a:gd name="adj2" fmla="val 50000"/>
                </a:avLst>
              </a:prstGeom>
              <a:solidFill>
                <a:srgbClr val="99FF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0BAA27B4-1349-497F-AADB-0AE2CD0E5A90}"/>
                  </a:ext>
                </a:extLst>
              </p:cNvPr>
              <p:cNvSpPr/>
              <p:nvPr/>
            </p:nvSpPr>
            <p:spPr>
              <a:xfrm>
                <a:off x="4058139" y="3750470"/>
                <a:ext cx="320980" cy="31818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11080347-3CA1-4820-B8F0-EB0EC1EB86A5}"/>
                  </a:ext>
                </a:extLst>
              </p:cNvPr>
              <p:cNvSpPr/>
              <p:nvPr/>
            </p:nvSpPr>
            <p:spPr>
              <a:xfrm>
                <a:off x="4091477" y="3686176"/>
                <a:ext cx="254304" cy="123824"/>
              </a:xfrm>
              <a:prstGeom prst="round2SameRect">
                <a:avLst>
                  <a:gd name="adj1" fmla="val 50000"/>
                  <a:gd name="adj2" fmla="val 18568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081B9566-430F-4705-B799-81BD407F7C11}"/>
                  </a:ext>
                </a:extLst>
              </p:cNvPr>
              <p:cNvSpPr/>
              <p:nvPr/>
            </p:nvSpPr>
            <p:spPr>
              <a:xfrm>
                <a:off x="4062902" y="3783806"/>
                <a:ext cx="311454" cy="52676"/>
              </a:xfrm>
              <a:prstGeom prst="round2SameRect">
                <a:avLst>
                  <a:gd name="adj1" fmla="val 50000"/>
                  <a:gd name="adj2" fmla="val 18568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EE3C0185-B15A-40C8-B384-64B24B21CB10}"/>
                  </a:ext>
                </a:extLst>
              </p:cNvPr>
              <p:cNvGrpSpPr/>
              <p:nvPr/>
            </p:nvGrpSpPr>
            <p:grpSpPr>
              <a:xfrm rot="1800000">
                <a:off x="4387332" y="4044527"/>
                <a:ext cx="289803" cy="396479"/>
                <a:chOff x="5324475" y="3783806"/>
                <a:chExt cx="289803" cy="396479"/>
              </a:xfrm>
            </p:grpSpPr>
            <p:sp>
              <p:nvSpPr>
                <p:cNvPr id="690" name="四角形: 角を丸くする 689">
                  <a:extLst>
                    <a:ext uri="{FF2B5EF4-FFF2-40B4-BE49-F238E27FC236}">
                      <a16:creationId xmlns:a16="http://schemas.microsoft.com/office/drawing/2014/main" id="{28C52387-4F01-4037-8B57-E9EDB550B9FF}"/>
                    </a:ext>
                  </a:extLst>
                </p:cNvPr>
                <p:cNvSpPr/>
                <p:nvPr/>
              </p:nvSpPr>
              <p:spPr>
                <a:xfrm>
                  <a:off x="5436396" y="3817936"/>
                  <a:ext cx="69054" cy="362349"/>
                </a:xfrm>
                <a:prstGeom prst="round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四角形: 角を丸くする 690">
                  <a:extLst>
                    <a:ext uri="{FF2B5EF4-FFF2-40B4-BE49-F238E27FC236}">
                      <a16:creationId xmlns:a16="http://schemas.microsoft.com/office/drawing/2014/main" id="{BD3855AC-7BBF-4024-99F2-661CF7BA91E7}"/>
                    </a:ext>
                  </a:extLst>
                </p:cNvPr>
                <p:cNvSpPr/>
                <p:nvPr/>
              </p:nvSpPr>
              <p:spPr>
                <a:xfrm>
                  <a:off x="5324475" y="3783806"/>
                  <a:ext cx="289803" cy="180975"/>
                </a:xfrm>
                <a:prstGeom prst="round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D5F6D675-3F46-4905-ABAE-35F593885225}"/>
                    </a:ext>
                  </a:extLst>
                </p:cNvPr>
                <p:cNvSpPr/>
                <p:nvPr/>
              </p:nvSpPr>
              <p:spPr>
                <a:xfrm>
                  <a:off x="5367339" y="3783806"/>
                  <a:ext cx="207168" cy="180975"/>
                </a:xfrm>
                <a:prstGeom prst="round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B16C0BF2-D75E-4DC4-8EE2-5F20AA268362}"/>
                  </a:ext>
                </a:extLst>
              </p:cNvPr>
              <p:cNvSpPr/>
              <p:nvPr/>
            </p:nvSpPr>
            <p:spPr>
              <a:xfrm rot="7351813">
                <a:off x="4407283" y="4253703"/>
                <a:ext cx="151998" cy="12798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5C7FA44D-2E9E-43A9-9278-27551AB64815}"/>
                  </a:ext>
                </a:extLst>
              </p:cNvPr>
              <p:cNvGrpSpPr/>
              <p:nvPr/>
            </p:nvGrpSpPr>
            <p:grpSpPr>
              <a:xfrm>
                <a:off x="3406775" y="4368800"/>
                <a:ext cx="1625600" cy="344634"/>
                <a:chOff x="3406775" y="4368800"/>
                <a:chExt cx="1625600" cy="344634"/>
              </a:xfrm>
            </p:grpSpPr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DF54D0FC-A95B-4A79-AA15-28F18DB89D64}"/>
                    </a:ext>
                  </a:extLst>
                </p:cNvPr>
                <p:cNvSpPr/>
                <p:nvPr/>
              </p:nvSpPr>
              <p:spPr>
                <a:xfrm>
                  <a:off x="3406775" y="4368800"/>
                  <a:ext cx="1625600" cy="344634"/>
                </a:xfrm>
                <a:prstGeom prst="round2Same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DCAE2550-7D82-46FB-A653-3ADA788B54AC}"/>
                    </a:ext>
                  </a:extLst>
                </p:cNvPr>
                <p:cNvSpPr/>
                <p:nvPr/>
              </p:nvSpPr>
              <p:spPr>
                <a:xfrm>
                  <a:off x="3529176" y="4426328"/>
                  <a:ext cx="252250" cy="252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A1D35C4D-C927-4D26-AD20-948D5B3CCB24}"/>
                    </a:ext>
                  </a:extLst>
                </p:cNvPr>
                <p:cNvSpPr/>
                <p:nvPr/>
              </p:nvSpPr>
              <p:spPr>
                <a:xfrm>
                  <a:off x="4662651" y="4426328"/>
                  <a:ext cx="252250" cy="25225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539158E3-07FE-4165-BBD1-704EB6A6AE5F}"/>
                  </a:ext>
                </a:extLst>
              </p:cNvPr>
              <p:cNvSpPr/>
              <p:nvPr/>
            </p:nvSpPr>
            <p:spPr>
              <a:xfrm>
                <a:off x="4092807" y="3867039"/>
                <a:ext cx="81524" cy="620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四角形: 上の 2 つの角を丸める 685">
                <a:extLst>
                  <a:ext uri="{FF2B5EF4-FFF2-40B4-BE49-F238E27FC236}">
                    <a16:creationId xmlns:a16="http://schemas.microsoft.com/office/drawing/2014/main" id="{7D3B0E0C-583B-499C-B7F4-595B6FBD82AA}"/>
                  </a:ext>
                </a:extLst>
              </p:cNvPr>
              <p:cNvSpPr/>
              <p:nvPr/>
            </p:nvSpPr>
            <p:spPr>
              <a:xfrm>
                <a:off x="4261876" y="3867039"/>
                <a:ext cx="81524" cy="620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0E0885E0-D172-423C-8F59-724CABA37994}"/>
                </a:ext>
              </a:extLst>
            </p:cNvPr>
            <p:cNvGrpSpPr/>
            <p:nvPr/>
          </p:nvGrpSpPr>
          <p:grpSpPr>
            <a:xfrm>
              <a:off x="3080177" y="3764541"/>
              <a:ext cx="2272721" cy="654786"/>
              <a:chOff x="922917" y="4348163"/>
              <a:chExt cx="2272721" cy="654786"/>
            </a:xfrm>
          </p:grpSpPr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9C7DDEAC-85A7-4A6F-A9E2-54A5BBCDCAEE}"/>
                  </a:ext>
                </a:extLst>
              </p:cNvPr>
              <p:cNvGrpSpPr/>
              <p:nvPr/>
            </p:nvGrpSpPr>
            <p:grpSpPr>
              <a:xfrm>
                <a:off x="922917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E6320D9D-63BE-437A-8582-FA29FF5D8C97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D6BF139C-74BE-49B1-9A82-D159207DE5BC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5F7CFBA7-FB02-4BF5-BE09-63E483794DF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四角形: 上の 2 つの角を丸める 657">
                    <a:extLst>
                      <a:ext uri="{FF2B5EF4-FFF2-40B4-BE49-F238E27FC236}">
                        <a16:creationId xmlns:a16="http://schemas.microsoft.com/office/drawing/2014/main" id="{4FB83950-CFAA-4D2A-967D-AAB8A9775758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387041F5-D88F-4029-B2CE-EC158AFF41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0" name="台形 659">
                    <a:extLst>
                      <a:ext uri="{FF2B5EF4-FFF2-40B4-BE49-F238E27FC236}">
                        <a16:creationId xmlns:a16="http://schemas.microsoft.com/office/drawing/2014/main" id="{A2DF03F6-D5A5-443E-9667-EA2AF7103CA4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2C604617-C33D-40C8-9FFA-96E266227D44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6FCFD68B-A932-47B2-8337-5CFD0DD36ABA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649" name="四角形: 角を丸くする 648">
                    <a:extLst>
                      <a:ext uri="{FF2B5EF4-FFF2-40B4-BE49-F238E27FC236}">
                        <a16:creationId xmlns:a16="http://schemas.microsoft.com/office/drawing/2014/main" id="{7C7A1BDE-8E40-425F-B1D5-403EDDF3580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四角形: 角を丸くする 649">
                    <a:extLst>
                      <a:ext uri="{FF2B5EF4-FFF2-40B4-BE49-F238E27FC236}">
                        <a16:creationId xmlns:a16="http://schemas.microsoft.com/office/drawing/2014/main" id="{33CF282A-F7DF-46E0-90EA-8021AF3B712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1" name="四角形: 角を丸くする 650">
                    <a:extLst>
                      <a:ext uri="{FF2B5EF4-FFF2-40B4-BE49-F238E27FC236}">
                        <a16:creationId xmlns:a16="http://schemas.microsoft.com/office/drawing/2014/main" id="{E07F5B39-BB96-432C-8287-BBF80BBA15E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2" name="四角形: 角を丸くする 651">
                    <a:extLst>
                      <a:ext uri="{FF2B5EF4-FFF2-40B4-BE49-F238E27FC236}">
                        <a16:creationId xmlns:a16="http://schemas.microsoft.com/office/drawing/2014/main" id="{9C2C52FC-4ABE-40B2-875F-8BF18160715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3" name="四角形: 角を丸くする 652">
                    <a:extLst>
                      <a:ext uri="{FF2B5EF4-FFF2-40B4-BE49-F238E27FC236}">
                        <a16:creationId xmlns:a16="http://schemas.microsoft.com/office/drawing/2014/main" id="{EB599D23-EFB7-4A88-8782-A73EEFAE14A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4" name="四角形: 角を丸くする 653">
                    <a:extLst>
                      <a:ext uri="{FF2B5EF4-FFF2-40B4-BE49-F238E27FC236}">
                        <a16:creationId xmlns:a16="http://schemas.microsoft.com/office/drawing/2014/main" id="{2504581C-D1C3-4C1E-B870-EA32477584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5" name="四角形: 角を丸くする 654">
                    <a:extLst>
                      <a:ext uri="{FF2B5EF4-FFF2-40B4-BE49-F238E27FC236}">
                        <a16:creationId xmlns:a16="http://schemas.microsoft.com/office/drawing/2014/main" id="{FC105E7A-0E36-4906-B7F3-74BB47E9CD6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四角形: 角を丸くする 655">
                    <a:extLst>
                      <a:ext uri="{FF2B5EF4-FFF2-40B4-BE49-F238E27FC236}">
                        <a16:creationId xmlns:a16="http://schemas.microsoft.com/office/drawing/2014/main" id="{9661E1EA-839A-4987-9CCA-02A1933CA0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88E70C11-4652-4914-96F9-7961702E5BF1}"/>
                  </a:ext>
                </a:extLst>
              </p:cNvPr>
              <p:cNvGrpSpPr/>
              <p:nvPr/>
            </p:nvGrpSpPr>
            <p:grpSpPr>
              <a:xfrm>
                <a:off x="2604886" y="4399109"/>
                <a:ext cx="590752" cy="603840"/>
                <a:chOff x="1047015" y="4259994"/>
                <a:chExt cx="813109" cy="831124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52D5EA39-6723-4FEB-94B5-A7B5EE5CD277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0" name="グループ化 629">
                  <a:extLst>
                    <a:ext uri="{FF2B5EF4-FFF2-40B4-BE49-F238E27FC236}">
                      <a16:creationId xmlns:a16="http://schemas.microsoft.com/office/drawing/2014/main" id="{FA164E2B-1A69-453B-9B5D-CEEDE854444C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FA979991-0C1E-4872-B654-3CE16D495D1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四角形: 上の 2 つの角を丸める 641">
                    <a:extLst>
                      <a:ext uri="{FF2B5EF4-FFF2-40B4-BE49-F238E27FC236}">
                        <a16:creationId xmlns:a16="http://schemas.microsoft.com/office/drawing/2014/main" id="{1BA52ABB-9BFA-4EB7-96DB-1D163CB95457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62CC0A49-8E69-4599-BA05-7D782D83D6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4" name="台形 643">
                    <a:extLst>
                      <a:ext uri="{FF2B5EF4-FFF2-40B4-BE49-F238E27FC236}">
                        <a16:creationId xmlns:a16="http://schemas.microsoft.com/office/drawing/2014/main" id="{30CDEE35-81B8-4C85-A603-329B9B7514B2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E80C533A-9218-487C-A05A-F0DA98C06E96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67758C51-F604-41A3-B47A-B344D123FBF6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633" name="四角形: 角を丸くする 632">
                    <a:extLst>
                      <a:ext uri="{FF2B5EF4-FFF2-40B4-BE49-F238E27FC236}">
                        <a16:creationId xmlns:a16="http://schemas.microsoft.com/office/drawing/2014/main" id="{1FF3A1A8-B97C-499D-931D-FE5B0A2A094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4" name="四角形: 角を丸くする 633">
                    <a:extLst>
                      <a:ext uri="{FF2B5EF4-FFF2-40B4-BE49-F238E27FC236}">
                        <a16:creationId xmlns:a16="http://schemas.microsoft.com/office/drawing/2014/main" id="{2CE5BFA1-A329-4482-B789-13F1A24923B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5" name="四角形: 角を丸くする 634">
                    <a:extLst>
                      <a:ext uri="{FF2B5EF4-FFF2-40B4-BE49-F238E27FC236}">
                        <a16:creationId xmlns:a16="http://schemas.microsoft.com/office/drawing/2014/main" id="{7723AD54-3367-4252-9651-A1620F9B636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四角形: 角を丸くする 635">
                    <a:extLst>
                      <a:ext uri="{FF2B5EF4-FFF2-40B4-BE49-F238E27FC236}">
                        <a16:creationId xmlns:a16="http://schemas.microsoft.com/office/drawing/2014/main" id="{8B342035-8154-40C2-9C69-3CE0FFC8430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四角形: 角を丸くする 636">
                    <a:extLst>
                      <a:ext uri="{FF2B5EF4-FFF2-40B4-BE49-F238E27FC236}">
                        <a16:creationId xmlns:a16="http://schemas.microsoft.com/office/drawing/2014/main" id="{29909901-957C-421A-BF7C-7D5D84947D5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8" name="四角形: 角を丸くする 637">
                    <a:extLst>
                      <a:ext uri="{FF2B5EF4-FFF2-40B4-BE49-F238E27FC236}">
                        <a16:creationId xmlns:a16="http://schemas.microsoft.com/office/drawing/2014/main" id="{735A3EC7-AF93-4968-994C-AA5B8D0D211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9" name="四角形: 角を丸くする 638">
                    <a:extLst>
                      <a:ext uri="{FF2B5EF4-FFF2-40B4-BE49-F238E27FC236}">
                        <a16:creationId xmlns:a16="http://schemas.microsoft.com/office/drawing/2014/main" id="{4AE04C60-9D81-44A7-8D3C-7A9FAA7D1EE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11B31A48-E323-4D65-B351-C9DE0C2CAF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2FDD1ABD-69DD-4020-89E1-8C086E16AFC4}"/>
                  </a:ext>
                </a:extLst>
              </p:cNvPr>
              <p:cNvGrpSpPr/>
              <p:nvPr/>
            </p:nvGrpSpPr>
            <p:grpSpPr>
              <a:xfrm>
                <a:off x="1700011" y="4374477"/>
                <a:ext cx="614850" cy="628472"/>
                <a:chOff x="156427" y="4259994"/>
                <a:chExt cx="813109" cy="831124"/>
              </a:xfrm>
            </p:grpSpPr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DAD9EB87-6846-49DA-8D2A-1E6FC6CEB74F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66067223-62DB-4FC5-BAEB-1384575E1A9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台形 623">
                    <a:extLst>
                      <a:ext uri="{FF2B5EF4-FFF2-40B4-BE49-F238E27FC236}">
                        <a16:creationId xmlns:a16="http://schemas.microsoft.com/office/drawing/2014/main" id="{57631B06-4638-4C19-A1EA-EA7356B62E58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731E60F6-5186-43E4-9179-E82237FCB3ED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6" name="四角形: 上の 2 つの角を丸める 625">
                    <a:extLst>
                      <a:ext uri="{FF2B5EF4-FFF2-40B4-BE49-F238E27FC236}">
                        <a16:creationId xmlns:a16="http://schemas.microsoft.com/office/drawing/2014/main" id="{EB4A03E5-99F3-408E-B4E8-B08F80D98152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777B84B6-8317-49E5-A4A2-CB8F4F0054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台形 627">
                    <a:extLst>
                      <a:ext uri="{FF2B5EF4-FFF2-40B4-BE49-F238E27FC236}">
                        <a16:creationId xmlns:a16="http://schemas.microsoft.com/office/drawing/2014/main" id="{F2C373AD-5E93-489D-B8E4-E1312816DF6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3880851D-01DB-4176-915B-C8D8B7998446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615" name="四角形: 角を丸くする 614">
                    <a:extLst>
                      <a:ext uri="{FF2B5EF4-FFF2-40B4-BE49-F238E27FC236}">
                        <a16:creationId xmlns:a16="http://schemas.microsoft.com/office/drawing/2014/main" id="{B80EA28E-C5BD-40FA-A429-F5E9BD2B62B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6" name="四角形: 角を丸くする 615">
                    <a:extLst>
                      <a:ext uri="{FF2B5EF4-FFF2-40B4-BE49-F238E27FC236}">
                        <a16:creationId xmlns:a16="http://schemas.microsoft.com/office/drawing/2014/main" id="{51C11AD9-4147-4542-8CE7-56BF9174E3E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7" name="四角形: 角を丸くする 616">
                    <a:extLst>
                      <a:ext uri="{FF2B5EF4-FFF2-40B4-BE49-F238E27FC236}">
                        <a16:creationId xmlns:a16="http://schemas.microsoft.com/office/drawing/2014/main" id="{09063981-38D4-4F91-BA50-4D5A3D701E4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四角形: 角を丸くする 617">
                    <a:extLst>
                      <a:ext uri="{FF2B5EF4-FFF2-40B4-BE49-F238E27FC236}">
                        <a16:creationId xmlns:a16="http://schemas.microsoft.com/office/drawing/2014/main" id="{82380914-E58A-4DCB-AD0A-558860BD729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四角形: 角を丸くする 618">
                    <a:extLst>
                      <a:ext uri="{FF2B5EF4-FFF2-40B4-BE49-F238E27FC236}">
                        <a16:creationId xmlns:a16="http://schemas.microsoft.com/office/drawing/2014/main" id="{ECCDCD37-5752-431F-B868-BFF8FB87840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E3491949-E3AF-4922-9720-89778652BB7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1" name="四角形: 角を丸くする 620">
                    <a:extLst>
                      <a:ext uri="{FF2B5EF4-FFF2-40B4-BE49-F238E27FC236}">
                        <a16:creationId xmlns:a16="http://schemas.microsoft.com/office/drawing/2014/main" id="{A6F0893A-AB05-4BE7-8CCD-187631B8488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40CF68D5-E1D9-44AB-ABBF-A5F74767B5A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E41F2D0E-E2E5-426A-ABE2-41A35C3A7953}"/>
                  </a:ext>
                </a:extLst>
              </p:cNvPr>
              <p:cNvGrpSpPr/>
              <p:nvPr/>
            </p:nvGrpSpPr>
            <p:grpSpPr>
              <a:xfrm>
                <a:off x="1247573" y="4348163"/>
                <a:ext cx="640594" cy="654786"/>
                <a:chOff x="156427" y="4259994"/>
                <a:chExt cx="813109" cy="831124"/>
              </a:xfrm>
            </p:grpSpPr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F1208B0D-3B3C-4776-BB53-791E4B811D2A}"/>
                    </a:ext>
                  </a:extLst>
                </p:cNvPr>
                <p:cNvGrpSpPr/>
                <p:nvPr/>
              </p:nvGrpSpPr>
              <p:grpSpPr>
                <a:xfrm>
                  <a:off x="156427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6F03FDB0-86C5-4D4F-A282-C182B18F759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台形 607">
                    <a:extLst>
                      <a:ext uri="{FF2B5EF4-FFF2-40B4-BE49-F238E27FC236}">
                        <a16:creationId xmlns:a16="http://schemas.microsoft.com/office/drawing/2014/main" id="{B09444D8-7DE1-41EF-B710-E53921944E11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954082EA-E979-4673-A048-CBFF5FE09100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0" name="四角形: 上の 2 つの角を丸める 609">
                    <a:extLst>
                      <a:ext uri="{FF2B5EF4-FFF2-40B4-BE49-F238E27FC236}">
                        <a16:creationId xmlns:a16="http://schemas.microsoft.com/office/drawing/2014/main" id="{FA783F2E-7321-47C7-8C05-D5DA82C32B58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7FCC8487-C759-402F-878D-2CC4150912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2" name="台形 611">
                    <a:extLst>
                      <a:ext uri="{FF2B5EF4-FFF2-40B4-BE49-F238E27FC236}">
                        <a16:creationId xmlns:a16="http://schemas.microsoft.com/office/drawing/2014/main" id="{5118088C-F445-49BE-8B4C-79C32058FA7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EDBEA699-71E1-4EE8-8A39-EDE1484E09C0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DCBD5204-2A72-4F66-A94D-5709D220500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四角形: 角を丸くする 599">
                    <a:extLst>
                      <a:ext uri="{FF2B5EF4-FFF2-40B4-BE49-F238E27FC236}">
                        <a16:creationId xmlns:a16="http://schemas.microsoft.com/office/drawing/2014/main" id="{B37C2D51-FCE3-455B-AFC8-7028E8500B6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四角形: 角を丸くする 600">
                    <a:extLst>
                      <a:ext uri="{FF2B5EF4-FFF2-40B4-BE49-F238E27FC236}">
                        <a16:creationId xmlns:a16="http://schemas.microsoft.com/office/drawing/2014/main" id="{C2380E88-DF3F-400F-A5AD-AC9BDB418C1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四角形: 角を丸くする 601">
                    <a:extLst>
                      <a:ext uri="{FF2B5EF4-FFF2-40B4-BE49-F238E27FC236}">
                        <a16:creationId xmlns:a16="http://schemas.microsoft.com/office/drawing/2014/main" id="{FA576E97-DBE2-4D00-A8AF-2C7EE95BB7D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2A98B5FA-7922-43E6-8BCE-F65169F2409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CC3E43D6-F12D-4978-9D9B-9BBD39D697B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5" name="四角形: 角を丸くする 604">
                    <a:extLst>
                      <a:ext uri="{FF2B5EF4-FFF2-40B4-BE49-F238E27FC236}">
                        <a16:creationId xmlns:a16="http://schemas.microsoft.com/office/drawing/2014/main" id="{146880B2-6DEB-4A59-8F97-E0CE6B3DBC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9B68DFD9-2554-4A0F-90C9-63010620AEA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1395AF2-86F2-4976-AB20-5253884F0374}"/>
                  </a:ext>
                </a:extLst>
              </p:cNvPr>
              <p:cNvGrpSpPr/>
              <p:nvPr/>
            </p:nvGrpSpPr>
            <p:grpSpPr>
              <a:xfrm>
                <a:off x="2138161" y="4348163"/>
                <a:ext cx="640594" cy="654786"/>
                <a:chOff x="1047015" y="4259994"/>
                <a:chExt cx="813109" cy="831124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ADE271C7-9113-42B3-A77F-5D999AC99F40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34438F5D-DB38-4738-8D0B-0E98639C1988}"/>
                    </a:ext>
                  </a:extLst>
                </p:cNvPr>
                <p:cNvGrpSpPr/>
                <p:nvPr/>
              </p:nvGrpSpPr>
              <p:grpSpPr>
                <a:xfrm>
                  <a:off x="1047015" y="4259994"/>
                  <a:ext cx="813109" cy="831124"/>
                  <a:chOff x="1047015" y="4259994"/>
                  <a:chExt cx="813109" cy="831124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07D53C40-1701-412E-9C98-846CD13CAB4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812400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四角形: 上の 2 つの角を丸める 593">
                    <a:extLst>
                      <a:ext uri="{FF2B5EF4-FFF2-40B4-BE49-F238E27FC236}">
                        <a16:creationId xmlns:a16="http://schemas.microsoft.com/office/drawing/2014/main" id="{4E822203-8B65-4C2F-83C5-1DCBB3732D6E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C0064DE8-302F-4277-A8DA-E43B320B32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81887" y="4494609"/>
                    <a:ext cx="712852" cy="243622"/>
                  </a:xfrm>
                  <a:custGeom>
                    <a:avLst/>
                    <a:gdLst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698266 w 1200881"/>
                      <a:gd name="connsiteY27" fmla="*/ 175934 h 410409"/>
                      <a:gd name="connsiteX28" fmla="*/ 704247 w 1200881"/>
                      <a:gd name="connsiteY28" fmla="*/ 181209 h 410409"/>
                      <a:gd name="connsiteX29" fmla="*/ 1082974 w 1200881"/>
                      <a:gd name="connsiteY29" fmla="*/ 399866 h 410409"/>
                      <a:gd name="connsiteX30" fmla="*/ 1190340 w 1200881"/>
                      <a:gd name="connsiteY30" fmla="*/ 371098 h 410409"/>
                      <a:gd name="connsiteX31" fmla="*/ 1190338 w 1200881"/>
                      <a:gd name="connsiteY31" fmla="*/ 371098 h 410409"/>
                      <a:gd name="connsiteX32" fmla="*/ 1161570 w 1200881"/>
                      <a:gd name="connsiteY32" fmla="*/ 263733 h 410409"/>
                      <a:gd name="connsiteX33" fmla="*/ 782844 w 1200881"/>
                      <a:gd name="connsiteY33" fmla="*/ 45075 h 410409"/>
                      <a:gd name="connsiteX34" fmla="*/ 753261 w 1200881"/>
                      <a:gd name="connsiteY34" fmla="*/ 35127 h 410409"/>
                      <a:gd name="connsiteX35" fmla="*/ 740587 w 1200881"/>
                      <a:gd name="connsiteY35" fmla="*/ 36011 h 410409"/>
                      <a:gd name="connsiteX36" fmla="*/ 735866 w 1200881"/>
                      <a:gd name="connsiteY36" fmla="*/ 35058 h 410409"/>
                      <a:gd name="connsiteX37" fmla="*/ 247448 w 1200881"/>
                      <a:gd name="connsiteY37" fmla="*/ 35058 h 410409"/>
                      <a:gd name="connsiteX38" fmla="*/ 223837 w 1200881"/>
                      <a:gd name="connsiteY38" fmla="*/ 14525 h 410409"/>
                      <a:gd name="connsiteX39" fmla="*/ 141721 w 1200881"/>
                      <a:gd name="connsiteY39" fmla="*/ 3714 h 410409"/>
                      <a:gd name="connsiteX40" fmla="*/ 121367 w 1200881"/>
                      <a:gd name="connsiteY40" fmla="*/ 12605 h 410409"/>
                      <a:gd name="connsiteX41" fmla="*/ 112765 w 1200881"/>
                      <a:gd name="connsiteY41" fmla="*/ 11473 h 410409"/>
                      <a:gd name="connsiteX42" fmla="*/ 18847 w 1200881"/>
                      <a:gd name="connsiteY42" fmla="*/ 36638 h 410409"/>
                      <a:gd name="connsiteX43" fmla="*/ 872 w 1200881"/>
                      <a:gd name="connsiteY43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735866 w 1200881"/>
                      <a:gd name="connsiteY35" fmla="*/ 35058 h 410409"/>
                      <a:gd name="connsiteX36" fmla="*/ 247448 w 1200881"/>
                      <a:gd name="connsiteY36" fmla="*/ 35058 h 410409"/>
                      <a:gd name="connsiteX37" fmla="*/ 223837 w 1200881"/>
                      <a:gd name="connsiteY37" fmla="*/ 14525 h 410409"/>
                      <a:gd name="connsiteX38" fmla="*/ 141721 w 1200881"/>
                      <a:gd name="connsiteY38" fmla="*/ 3714 h 410409"/>
                      <a:gd name="connsiteX39" fmla="*/ 121367 w 1200881"/>
                      <a:gd name="connsiteY39" fmla="*/ 12605 h 410409"/>
                      <a:gd name="connsiteX40" fmla="*/ 112765 w 1200881"/>
                      <a:gd name="connsiteY40" fmla="*/ 11473 h 410409"/>
                      <a:gd name="connsiteX41" fmla="*/ 18847 w 1200881"/>
                      <a:gd name="connsiteY41" fmla="*/ 36638 h 410409"/>
                      <a:gd name="connsiteX42" fmla="*/ 872 w 1200881"/>
                      <a:gd name="connsiteY42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21367 w 1200881"/>
                      <a:gd name="connsiteY38" fmla="*/ 12605 h 410409"/>
                      <a:gd name="connsiteX39" fmla="*/ 112765 w 1200881"/>
                      <a:gd name="connsiteY39" fmla="*/ 11473 h 410409"/>
                      <a:gd name="connsiteX40" fmla="*/ 18847 w 1200881"/>
                      <a:gd name="connsiteY40" fmla="*/ 36638 h 410409"/>
                      <a:gd name="connsiteX41" fmla="*/ 872 w 1200881"/>
                      <a:gd name="connsiteY41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12765 w 1200881"/>
                      <a:gd name="connsiteY38" fmla="*/ 11473 h 410409"/>
                      <a:gd name="connsiteX39" fmla="*/ 18847 w 1200881"/>
                      <a:gd name="connsiteY39" fmla="*/ 36638 h 410409"/>
                      <a:gd name="connsiteX40" fmla="*/ 872 w 1200881"/>
                      <a:gd name="connsiteY40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03439 w 1200881"/>
                      <a:gd name="connsiteY23" fmla="*/ 281409 h 410409"/>
                      <a:gd name="connsiteX24" fmla="*/ 250884 w 1200881"/>
                      <a:gd name="connsiteY24" fmla="*/ 248370 h 410409"/>
                      <a:gd name="connsiteX25" fmla="*/ 286725 w 1200881"/>
                      <a:gd name="connsiteY25" fmla="*/ 198176 h 410409"/>
                      <a:gd name="connsiteX26" fmla="*/ 287497 w 1200881"/>
                      <a:gd name="connsiteY26" fmla="*/ 175935 h 410409"/>
                      <a:gd name="connsiteX27" fmla="*/ 704247 w 1200881"/>
                      <a:gd name="connsiteY27" fmla="*/ 181209 h 410409"/>
                      <a:gd name="connsiteX28" fmla="*/ 1082974 w 1200881"/>
                      <a:gd name="connsiteY28" fmla="*/ 399866 h 410409"/>
                      <a:gd name="connsiteX29" fmla="*/ 1190340 w 1200881"/>
                      <a:gd name="connsiteY29" fmla="*/ 371098 h 410409"/>
                      <a:gd name="connsiteX30" fmla="*/ 1190338 w 1200881"/>
                      <a:gd name="connsiteY30" fmla="*/ 371098 h 410409"/>
                      <a:gd name="connsiteX31" fmla="*/ 1161570 w 1200881"/>
                      <a:gd name="connsiteY31" fmla="*/ 263733 h 410409"/>
                      <a:gd name="connsiteX32" fmla="*/ 782844 w 1200881"/>
                      <a:gd name="connsiteY32" fmla="*/ 45075 h 410409"/>
                      <a:gd name="connsiteX33" fmla="*/ 753261 w 1200881"/>
                      <a:gd name="connsiteY33" fmla="*/ 35127 h 410409"/>
                      <a:gd name="connsiteX34" fmla="*/ 740587 w 1200881"/>
                      <a:gd name="connsiteY34" fmla="*/ 36011 h 410409"/>
                      <a:gd name="connsiteX35" fmla="*/ 247448 w 1200881"/>
                      <a:gd name="connsiteY35" fmla="*/ 35058 h 410409"/>
                      <a:gd name="connsiteX36" fmla="*/ 223837 w 1200881"/>
                      <a:gd name="connsiteY36" fmla="*/ 14525 h 410409"/>
                      <a:gd name="connsiteX37" fmla="*/ 141721 w 1200881"/>
                      <a:gd name="connsiteY37" fmla="*/ 3714 h 410409"/>
                      <a:gd name="connsiteX38" fmla="*/ 18847 w 1200881"/>
                      <a:gd name="connsiteY38" fmla="*/ 36638 h 410409"/>
                      <a:gd name="connsiteX39" fmla="*/ 872 w 1200881"/>
                      <a:gd name="connsiteY39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199994 w 1200881"/>
                      <a:gd name="connsiteY22" fmla="*/ 289726 h 410409"/>
                      <a:gd name="connsiteX23" fmla="*/ 250884 w 1200881"/>
                      <a:gd name="connsiteY23" fmla="*/ 248370 h 410409"/>
                      <a:gd name="connsiteX24" fmla="*/ 286725 w 1200881"/>
                      <a:gd name="connsiteY24" fmla="*/ 198176 h 410409"/>
                      <a:gd name="connsiteX25" fmla="*/ 287497 w 1200881"/>
                      <a:gd name="connsiteY25" fmla="*/ 175935 h 410409"/>
                      <a:gd name="connsiteX26" fmla="*/ 704247 w 1200881"/>
                      <a:gd name="connsiteY26" fmla="*/ 181209 h 410409"/>
                      <a:gd name="connsiteX27" fmla="*/ 1082974 w 1200881"/>
                      <a:gd name="connsiteY27" fmla="*/ 399866 h 410409"/>
                      <a:gd name="connsiteX28" fmla="*/ 1190340 w 1200881"/>
                      <a:gd name="connsiteY28" fmla="*/ 371098 h 410409"/>
                      <a:gd name="connsiteX29" fmla="*/ 1190338 w 1200881"/>
                      <a:gd name="connsiteY29" fmla="*/ 371098 h 410409"/>
                      <a:gd name="connsiteX30" fmla="*/ 1161570 w 1200881"/>
                      <a:gd name="connsiteY30" fmla="*/ 263733 h 410409"/>
                      <a:gd name="connsiteX31" fmla="*/ 782844 w 1200881"/>
                      <a:gd name="connsiteY31" fmla="*/ 45075 h 410409"/>
                      <a:gd name="connsiteX32" fmla="*/ 753261 w 1200881"/>
                      <a:gd name="connsiteY32" fmla="*/ 35127 h 410409"/>
                      <a:gd name="connsiteX33" fmla="*/ 740587 w 1200881"/>
                      <a:gd name="connsiteY33" fmla="*/ 36011 h 410409"/>
                      <a:gd name="connsiteX34" fmla="*/ 247448 w 1200881"/>
                      <a:gd name="connsiteY34" fmla="*/ 35058 h 410409"/>
                      <a:gd name="connsiteX35" fmla="*/ 223837 w 1200881"/>
                      <a:gd name="connsiteY35" fmla="*/ 14525 h 410409"/>
                      <a:gd name="connsiteX36" fmla="*/ 141721 w 1200881"/>
                      <a:gd name="connsiteY36" fmla="*/ 3714 h 410409"/>
                      <a:gd name="connsiteX37" fmla="*/ 18847 w 1200881"/>
                      <a:gd name="connsiteY37" fmla="*/ 36638 h 410409"/>
                      <a:gd name="connsiteX38" fmla="*/ 872 w 1200881"/>
                      <a:gd name="connsiteY38" fmla="*/ 67771 h 410409"/>
                      <a:gd name="connsiteX0" fmla="*/ 872 w 1200881"/>
                      <a:gd name="connsiteY0" fmla="*/ 67771 h 410409"/>
                      <a:gd name="connsiteX1" fmla="*/ 3880 w 1200881"/>
                      <a:gd name="connsiteY1" fmla="*/ 78994 h 410409"/>
                      <a:gd name="connsiteX2" fmla="*/ 35013 w 1200881"/>
                      <a:gd name="connsiteY2" fmla="*/ 96969 h 410409"/>
                      <a:gd name="connsiteX3" fmla="*/ 36414 w 1200881"/>
                      <a:gd name="connsiteY3" fmla="*/ 96593 h 410409"/>
                      <a:gd name="connsiteX4" fmla="*/ 20099 w 1200881"/>
                      <a:gd name="connsiteY4" fmla="*/ 109113 h 410409"/>
                      <a:gd name="connsiteX5" fmla="*/ 17414 w 1200881"/>
                      <a:gd name="connsiteY5" fmla="*/ 129504 h 410409"/>
                      <a:gd name="connsiteX6" fmla="*/ 19670 w 1200881"/>
                      <a:gd name="connsiteY6" fmla="*/ 137922 h 410409"/>
                      <a:gd name="connsiteX7" fmla="*/ 52581 w 1200881"/>
                      <a:gd name="connsiteY7" fmla="*/ 156923 h 410409"/>
                      <a:gd name="connsiteX8" fmla="*/ 53982 w 1200881"/>
                      <a:gd name="connsiteY8" fmla="*/ 156548 h 410409"/>
                      <a:gd name="connsiteX9" fmla="*/ 36785 w 1200881"/>
                      <a:gd name="connsiteY9" fmla="*/ 169744 h 410409"/>
                      <a:gd name="connsiteX10" fmla="*/ 33955 w 1200881"/>
                      <a:gd name="connsiteY10" fmla="*/ 191237 h 410409"/>
                      <a:gd name="connsiteX11" fmla="*/ 35459 w 1200881"/>
                      <a:gd name="connsiteY11" fmla="*/ 196848 h 410409"/>
                      <a:gd name="connsiteX12" fmla="*/ 70150 w 1200881"/>
                      <a:gd name="connsiteY12" fmla="*/ 216877 h 410409"/>
                      <a:gd name="connsiteX13" fmla="*/ 90079 w 1200881"/>
                      <a:gd name="connsiteY13" fmla="*/ 211537 h 410409"/>
                      <a:gd name="connsiteX14" fmla="*/ 90079 w 1200881"/>
                      <a:gd name="connsiteY14" fmla="*/ 211537 h 410409"/>
                      <a:gd name="connsiteX15" fmla="*/ 70150 w 1200881"/>
                      <a:gd name="connsiteY15" fmla="*/ 216877 h 410409"/>
                      <a:gd name="connsiteX16" fmla="*/ 50121 w 1200881"/>
                      <a:gd name="connsiteY16" fmla="*/ 251568 h 410409"/>
                      <a:gd name="connsiteX17" fmla="*/ 51625 w 1200881"/>
                      <a:gd name="connsiteY17" fmla="*/ 257179 h 410409"/>
                      <a:gd name="connsiteX18" fmla="*/ 86316 w 1200881"/>
                      <a:gd name="connsiteY18" fmla="*/ 277208 h 410409"/>
                      <a:gd name="connsiteX19" fmla="*/ 135898 w 1200881"/>
                      <a:gd name="connsiteY19" fmla="*/ 263923 h 410409"/>
                      <a:gd name="connsiteX20" fmla="*/ 146586 w 1200881"/>
                      <a:gd name="connsiteY20" fmla="*/ 289726 h 410409"/>
                      <a:gd name="connsiteX21" fmla="*/ 173290 w 1200881"/>
                      <a:gd name="connsiteY21" fmla="*/ 300787 h 410409"/>
                      <a:gd name="connsiteX22" fmla="*/ 250884 w 1200881"/>
                      <a:gd name="connsiteY22" fmla="*/ 248370 h 410409"/>
                      <a:gd name="connsiteX23" fmla="*/ 286725 w 1200881"/>
                      <a:gd name="connsiteY23" fmla="*/ 198176 h 410409"/>
                      <a:gd name="connsiteX24" fmla="*/ 287497 w 1200881"/>
                      <a:gd name="connsiteY24" fmla="*/ 175935 h 410409"/>
                      <a:gd name="connsiteX25" fmla="*/ 704247 w 1200881"/>
                      <a:gd name="connsiteY25" fmla="*/ 181209 h 410409"/>
                      <a:gd name="connsiteX26" fmla="*/ 1082974 w 1200881"/>
                      <a:gd name="connsiteY26" fmla="*/ 399866 h 410409"/>
                      <a:gd name="connsiteX27" fmla="*/ 1190340 w 1200881"/>
                      <a:gd name="connsiteY27" fmla="*/ 371098 h 410409"/>
                      <a:gd name="connsiteX28" fmla="*/ 1190338 w 1200881"/>
                      <a:gd name="connsiteY28" fmla="*/ 371098 h 410409"/>
                      <a:gd name="connsiteX29" fmla="*/ 1161570 w 1200881"/>
                      <a:gd name="connsiteY29" fmla="*/ 263733 h 410409"/>
                      <a:gd name="connsiteX30" fmla="*/ 782844 w 1200881"/>
                      <a:gd name="connsiteY30" fmla="*/ 45075 h 410409"/>
                      <a:gd name="connsiteX31" fmla="*/ 753261 w 1200881"/>
                      <a:gd name="connsiteY31" fmla="*/ 35127 h 410409"/>
                      <a:gd name="connsiteX32" fmla="*/ 740587 w 1200881"/>
                      <a:gd name="connsiteY32" fmla="*/ 36011 h 410409"/>
                      <a:gd name="connsiteX33" fmla="*/ 247448 w 1200881"/>
                      <a:gd name="connsiteY33" fmla="*/ 35058 h 410409"/>
                      <a:gd name="connsiteX34" fmla="*/ 223837 w 1200881"/>
                      <a:gd name="connsiteY34" fmla="*/ 14525 h 410409"/>
                      <a:gd name="connsiteX35" fmla="*/ 141721 w 1200881"/>
                      <a:gd name="connsiteY35" fmla="*/ 3714 h 410409"/>
                      <a:gd name="connsiteX36" fmla="*/ 18847 w 1200881"/>
                      <a:gd name="connsiteY36" fmla="*/ 36638 h 410409"/>
                      <a:gd name="connsiteX37" fmla="*/ 872 w 1200881"/>
                      <a:gd name="connsiteY37" fmla="*/ 67771 h 4104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200881" h="410409">
                        <a:moveTo>
                          <a:pt x="872" y="67771"/>
                        </a:moveTo>
                        <a:lnTo>
                          <a:pt x="3880" y="78994"/>
                        </a:lnTo>
                        <a:cubicBezTo>
                          <a:pt x="7513" y="92555"/>
                          <a:pt x="21452" y="100602"/>
                          <a:pt x="35013" y="96969"/>
                        </a:cubicBezTo>
                        <a:lnTo>
                          <a:pt x="36414" y="96593"/>
                        </a:lnTo>
                        <a:lnTo>
                          <a:pt x="20099" y="109113"/>
                        </a:lnTo>
                        <a:cubicBezTo>
                          <a:pt x="16660" y="115068"/>
                          <a:pt x="15494" y="122336"/>
                          <a:pt x="17414" y="129504"/>
                        </a:cubicBezTo>
                        <a:lnTo>
                          <a:pt x="19670" y="137922"/>
                        </a:lnTo>
                        <a:cubicBezTo>
                          <a:pt x="23511" y="152257"/>
                          <a:pt x="38246" y="160764"/>
                          <a:pt x="52581" y="156923"/>
                        </a:cubicBezTo>
                        <a:lnTo>
                          <a:pt x="53982" y="156548"/>
                        </a:lnTo>
                        <a:lnTo>
                          <a:pt x="36785" y="169744"/>
                        </a:lnTo>
                        <a:cubicBezTo>
                          <a:pt x="33161" y="176022"/>
                          <a:pt x="31931" y="183682"/>
                          <a:pt x="33955" y="191237"/>
                        </a:cubicBezTo>
                        <a:lnTo>
                          <a:pt x="35459" y="196848"/>
                        </a:lnTo>
                        <a:cubicBezTo>
                          <a:pt x="39508" y="211958"/>
                          <a:pt x="55040" y="220926"/>
                          <a:pt x="70150" y="216877"/>
                        </a:cubicBezTo>
                        <a:lnTo>
                          <a:pt x="90079" y="211537"/>
                        </a:lnTo>
                        <a:lnTo>
                          <a:pt x="90079" y="211537"/>
                        </a:lnTo>
                        <a:lnTo>
                          <a:pt x="70150" y="216877"/>
                        </a:lnTo>
                        <a:cubicBezTo>
                          <a:pt x="55040" y="220926"/>
                          <a:pt x="46073" y="236458"/>
                          <a:pt x="50121" y="251568"/>
                        </a:cubicBezTo>
                        <a:lnTo>
                          <a:pt x="51625" y="257179"/>
                        </a:lnTo>
                        <a:cubicBezTo>
                          <a:pt x="55674" y="272289"/>
                          <a:pt x="71206" y="281257"/>
                          <a:pt x="86316" y="277208"/>
                        </a:cubicBezTo>
                        <a:lnTo>
                          <a:pt x="135898" y="263923"/>
                        </a:lnTo>
                        <a:lnTo>
                          <a:pt x="146586" y="289726"/>
                        </a:lnTo>
                        <a:cubicBezTo>
                          <a:pt x="153420" y="296560"/>
                          <a:pt x="155907" y="307680"/>
                          <a:pt x="173290" y="300787"/>
                        </a:cubicBezTo>
                        <a:cubicBezTo>
                          <a:pt x="190673" y="293894"/>
                          <a:pt x="231978" y="265472"/>
                          <a:pt x="250884" y="248370"/>
                        </a:cubicBezTo>
                        <a:cubicBezTo>
                          <a:pt x="267516" y="235410"/>
                          <a:pt x="279925" y="217879"/>
                          <a:pt x="286725" y="198176"/>
                        </a:cubicBezTo>
                        <a:cubicBezTo>
                          <a:pt x="286982" y="190762"/>
                          <a:pt x="287240" y="183349"/>
                          <a:pt x="287497" y="175935"/>
                        </a:cubicBezTo>
                        <a:lnTo>
                          <a:pt x="704247" y="181209"/>
                        </a:lnTo>
                        <a:lnTo>
                          <a:pt x="1082974" y="399866"/>
                        </a:lnTo>
                        <a:cubicBezTo>
                          <a:pt x="1120567" y="421570"/>
                          <a:pt x="1168636" y="408690"/>
                          <a:pt x="1190340" y="371098"/>
                        </a:cubicBezTo>
                        <a:lnTo>
                          <a:pt x="1190338" y="371098"/>
                        </a:lnTo>
                        <a:cubicBezTo>
                          <a:pt x="1212042" y="333506"/>
                          <a:pt x="1199162" y="285437"/>
                          <a:pt x="1161570" y="263733"/>
                        </a:cubicBezTo>
                        <a:lnTo>
                          <a:pt x="782844" y="45075"/>
                        </a:lnTo>
                        <a:cubicBezTo>
                          <a:pt x="773446" y="39649"/>
                          <a:pt x="763393" y="36385"/>
                          <a:pt x="753261" y="35127"/>
                        </a:cubicBezTo>
                        <a:lnTo>
                          <a:pt x="740587" y="36011"/>
                        </a:lnTo>
                        <a:lnTo>
                          <a:pt x="247448" y="35058"/>
                        </a:lnTo>
                        <a:lnTo>
                          <a:pt x="223837" y="14525"/>
                        </a:lnTo>
                        <a:cubicBezTo>
                          <a:pt x="199852" y="677"/>
                          <a:pt x="170586" y="-4020"/>
                          <a:pt x="141721" y="3714"/>
                        </a:cubicBezTo>
                        <a:lnTo>
                          <a:pt x="18847" y="36638"/>
                        </a:lnTo>
                        <a:cubicBezTo>
                          <a:pt x="5286" y="40272"/>
                          <a:pt x="-2761" y="54210"/>
                          <a:pt x="872" y="6777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台形 595">
                    <a:extLst>
                      <a:ext uri="{FF2B5EF4-FFF2-40B4-BE49-F238E27FC236}">
                        <a16:creationId xmlns:a16="http://schemas.microsoft.com/office/drawing/2014/main" id="{25F963D2-8F69-4C09-BADC-7B89B1E39253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96BD495-129A-4426-9130-7DE6BFD92F8C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8AF3F388-CA18-4386-B55E-DE008AB4C2BD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0E28833C-85A9-4C9C-BC16-723F3809EF7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四角形: 角を丸くする 585">
                    <a:extLst>
                      <a:ext uri="{FF2B5EF4-FFF2-40B4-BE49-F238E27FC236}">
                        <a16:creationId xmlns:a16="http://schemas.microsoft.com/office/drawing/2014/main" id="{39BE9A7E-8CA0-4362-A41F-F2D591A8C59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四角形: 角を丸くする 586">
                    <a:extLst>
                      <a:ext uri="{FF2B5EF4-FFF2-40B4-BE49-F238E27FC236}">
                        <a16:creationId xmlns:a16="http://schemas.microsoft.com/office/drawing/2014/main" id="{C3CA00E0-E78B-40EE-A13F-FB2C8AFAF6A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四角形: 角を丸くする 587">
                    <a:extLst>
                      <a:ext uri="{FF2B5EF4-FFF2-40B4-BE49-F238E27FC236}">
                        <a16:creationId xmlns:a16="http://schemas.microsoft.com/office/drawing/2014/main" id="{6CA41612-733D-487D-960B-DC1DD521A7C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四角形: 角を丸くする 588">
                    <a:extLst>
                      <a:ext uri="{FF2B5EF4-FFF2-40B4-BE49-F238E27FC236}">
                        <a16:creationId xmlns:a16="http://schemas.microsoft.com/office/drawing/2014/main" id="{E62DD227-E6FD-4A9E-BFA7-25CB7D5DC12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0" name="四角形: 角を丸くする 589">
                    <a:extLst>
                      <a:ext uri="{FF2B5EF4-FFF2-40B4-BE49-F238E27FC236}">
                        <a16:creationId xmlns:a16="http://schemas.microsoft.com/office/drawing/2014/main" id="{0738BDCA-F6C2-4DE6-8F52-6FAFC661F05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1" name="四角形: 角を丸くする 590">
                    <a:extLst>
                      <a:ext uri="{FF2B5EF4-FFF2-40B4-BE49-F238E27FC236}">
                        <a16:creationId xmlns:a16="http://schemas.microsoft.com/office/drawing/2014/main" id="{68C3758D-A8B9-47CC-835E-20CC2261EAA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四角形: 角を丸くする 591">
                    <a:extLst>
                      <a:ext uri="{FF2B5EF4-FFF2-40B4-BE49-F238E27FC236}">
                        <a16:creationId xmlns:a16="http://schemas.microsoft.com/office/drawing/2014/main" id="{077F98CC-823A-486F-8FD2-49AC1C3A23B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Office PowerPoint</Application>
  <PresentationFormat>A4 210 x 297 mm</PresentationFormat>
  <Paragraphs>58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pptxf92_富山県をイメージするイラスト</dc:title>
  <dc:subject>pptxf92_富山県をイメージするイラスト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2021-01-17T02:36:31Z</dcterms:modified>
  <cp:category/>
  <cp:version>1</cp:version>
</cp:coreProperties>
</file>